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801" r:id="rId2"/>
    <p:sldId id="800" r:id="rId3"/>
    <p:sldId id="672" r:id="rId4"/>
    <p:sldId id="822" r:id="rId5"/>
    <p:sldId id="825" r:id="rId6"/>
    <p:sldId id="826" r:id="rId7"/>
    <p:sldId id="848" r:id="rId8"/>
    <p:sldId id="846" r:id="rId9"/>
    <p:sldId id="845" r:id="rId10"/>
    <p:sldId id="849" r:id="rId11"/>
    <p:sldId id="850" r:id="rId12"/>
    <p:sldId id="836" r:id="rId13"/>
    <p:sldId id="847" r:id="rId14"/>
    <p:sldId id="837" r:id="rId15"/>
    <p:sldId id="804" r:id="rId16"/>
    <p:sldId id="834" r:id="rId17"/>
    <p:sldId id="835" r:id="rId18"/>
    <p:sldId id="827" r:id="rId19"/>
    <p:sldId id="828" r:id="rId20"/>
    <p:sldId id="838" r:id="rId21"/>
    <p:sldId id="839" r:id="rId22"/>
    <p:sldId id="840" r:id="rId23"/>
    <p:sldId id="841" r:id="rId24"/>
    <p:sldId id="843" r:id="rId25"/>
    <p:sldId id="844" r:id="rId26"/>
    <p:sldId id="829" r:id="rId27"/>
    <p:sldId id="830" r:id="rId28"/>
    <p:sldId id="831" r:id="rId29"/>
    <p:sldId id="832" r:id="rId30"/>
    <p:sldId id="83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er Khan" initials="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B1E"/>
    <a:srgbClr val="8C1515"/>
    <a:srgbClr val="AFEBFF"/>
    <a:srgbClr val="FFAAAA"/>
    <a:srgbClr val="E3B7F1"/>
    <a:srgbClr val="C6D4FF"/>
    <a:srgbClr val="C5FFC5"/>
    <a:srgbClr val="05274E"/>
    <a:srgbClr val="B0C3FF"/>
    <a:srgbClr val="FF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0435" autoAdjust="0"/>
  </p:normalViewPr>
  <p:slideViewPr>
    <p:cSldViewPr snapToGrid="0">
      <p:cViewPr>
        <p:scale>
          <a:sx n="122" d="100"/>
          <a:sy n="122" d="100"/>
        </p:scale>
        <p:origin x="538" y="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856"/>
    </p:cViewPr>
  </p:sorter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E6E90-D057-4D0D-B992-091951C9891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6554-DBE6-4CB7-8C9A-72353E7B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19.1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62 244 8754 0 0,'-10'4'637'0'0,"1"1"-1"0"0,-1 0 1 0 0,-11 10 0 0 0,10-7-248 0 0,60-16 924 0 0,578-104-204 0 0,-475 90-709 0 0,143-26 72 0 0,103-14 614 0 0,1 34-480 0 0,-308 30-638 0 0,1 3 0 0 0,115 23 1 0 0,-188-24-849 0 0,-1 0 0 0 0,23 8 1 0 0,-36-9 179 0 0,1-1 1 0 0,-1 1 0 0 0,1 0 0 0 0,-1 0 0 0 0,0 0 0 0 0,0 1-1 0 0,0-1 1 0 0,-1 2 0 0 0,1-1 0 0 0,6 9 0 0 0,-4-5 593 0 0,-8-10 106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3.3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1840 0 0,'39'22'8835'0'0,"-7"2"-4322"0"0,-27-18-4240 0 0,0-1 1 0 0,0 1-1 0 0,-1-1 1 0 0,1 2-1 0 0,-2-1 1 0 0,1 0-1 0 0,-1 1 1 0 0,0-1-1 0 0,4 14 0 0 0,3 21-273 0 0,-8-30-498 0 0,0 0 1 0 0,1 0-1 0 0,5 13 0 0 0,-8-23 416 0 0,0-1 0 0 0,1 1 0 0 0,-1-1 0 0 0,0 0 0 0 0,0 1 0 0 0,0-1 0 0 0,0 1 0 0 0,1-1 0 0 0,-1 0 0 0 0,0 1 0 0 0,1-1 0 0 0,-1 0 0 0 0,0 0 0 0 0,0 1 0 0 0,1-1 0 0 0,-1 0 0 0 0,0 0 0 0 0,1 1 0 0 0,-1-1 0 0 0,1 0 0 0 0,-1 0 0 0 0,0 0 0 0 0,1 0 0 0 0,-1 1 0 0 0,1-1 0 0 0,-1 0 0 0 0,0 0 0 0 0,1 0 0 0 0,-1 0 0 0 0,1 0 0 0 0,-1 0 0 0 0,1 0 0 0 0,13-9-1353 0 0,7-19 657 0 0,-14 15 698 0 0,0-1 1 0 0,9-28-1 0 0,-13 32 184 0 0,0 0-1 0 0,1 0 1 0 0,1 0 0 0 0,0 0-1 0 0,0 1 1 0 0,1 0 0 0 0,12-16-1 0 0,-17 24-81 0 0,-1 1 0 0 0,0 0 0 0 0,1 0 0 0 0,-1-1 0 0 0,1 1 0 0 0,-1 0 0 0 0,1 0 0 0 0,-1-1 0 0 0,1 1 0 0 0,0 0 0 0 0,-1 0 0 0 0,1 0 0 0 0,-1 0 0 0 0,1 0 0 0 0,-1 0 0 0 0,1 0 0 0 0,-1 0 0 0 0,1 0 0 0 0,0 0 0 0 0,-1 0 0 0 0,1 0 0 0 0,-1 0 0 0 0,1 1 0 0 0,-1-1 0 0 0,1 0 0 0 0,-1 0 0 0 0,1 1 0 0 0,-1-1 0 0 0,1 0 0 0 0,-1 0 0 0 0,0 1 0 0 0,1-1 0 0 0,-1 1 0 0 0,1-1 0 0 0,-1 0 0 0 0,0 1 0 0 0,1-1 0 0 0,-1 1 0 0 0,0-1 0 0 0,1 1-1 0 0,-1-1 1 0 0,0 1 0 0 0,0-1 0 0 0,0 1 0 0 0,1-1 0 0 0,-1 2 0 0 0,13 27 638 0 0,-12-25-544 0 0,40 129 411 0 0,-35-117-1038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4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0 7834 0 0,'-5'1'5070'0'0,"5"-1"-4994"0"0,-4 16 1300 0 0,0 20-1169 0 0,1 62 274 0 0,4 0-1 0 0,4 0 1 0 0,4 0 0 0 0,30 130-1 0 0,-32-202-1156 0 0,0-1-1 0 0,1 0 1 0 0,2-1 0 0 0,16 32-1 0 0,-9-25-4353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39 135 10138 0 0,'-8'6'199'0'0,"5"-4"-109"0"0,0 0 0 0 0,0 0-1 0 0,0 0 1 0 0,0 0 0 0 0,1 0-1 0 0,-1 1 1 0 0,1-1 0 0 0,0 1 0 0 0,-4 5-1 0 0,6-7-42 0 0,0-1-1 0 0,0 1 1 0 0,0-1-1 0 0,0 1 1 0 0,0-1-1 0 0,0 0 1 0 0,0 1-1 0 0,1-1 1 0 0,-1 1-1 0 0,0-1 1 0 0,0 1-1 0 0,0-1 0 0 0,1 0 1 0 0,-1 1-1 0 0,0-1 1 0 0,1 0-1 0 0,-1 1 1 0 0,0-1-1 0 0,1 0 1 0 0,-1 1-1 0 0,0-1 1 0 0,1 0-1 0 0,-1 0 1 0 0,0 1-1 0 0,1-1 1 0 0,-1 0-1 0 0,1 0 0 0 0,-1 0 1 0 0,1 1-1 0 0,-1-1 1 0 0,1 0-1 0 0,-1 0 1 0 0,0 0-1 0 0,2 0 1 0 0,17 3 878 0 0,-5-5-471 0 0,1 0 1 0 0,-1-1-1 0 0,1-1 0 0 0,-1 0 1 0 0,0 0-1 0 0,0-2 1 0 0,20-10-1 0 0,91-60 1204 0 0,-100 60-1469 0 0,33-20-849 0 0,-30 22-368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1.7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194 8 5065 0 0,'-4'-1'224'0'0,"0"-1"-1"0"0,0 1 1 0 0,0 0 0 0 0,0 0-1 0 0,0 0 1 0 0,0 1-1 0 0,-1-1 1 0 0,1 1 0 0 0,0 0-1 0 0,0 0 1 0 0,-1 1-1 0 0,1-1 1 0 0,-8 3 0 0 0,5-1 305 0 0,0 1 0 0 0,0 0 0 0 0,0 1 0 0 0,0 0 1 0 0,0 0-1 0 0,-10 8 0 0 0,12-7-244 0 0,-1 0-1 0 0,1 0 1 0 0,1 0 0 0 0,-1 0-1 0 0,1 1 1 0 0,0-1 0 0 0,0 1-1 0 0,0 0 1 0 0,1 0 0 0 0,0 1-1 0 0,-3 7 1 0 0,3-2 31 0 0,-1 1 0 0 0,2-1 0 0 0,-1 1 0 0 0,2 0 0 0 0,-1 19 0 0 0,4 7 243 0 0,1 0 1 0 0,17 75 0 0 0,-7-59-91 0 0,3 0 1 0 0,25 60 0 0 0,56 98 24 0 0,-51-117-436 0 0,-32-65-892 0 0,-1 1-1 0 0,-2 0 1 0 0,12 51-1 0 0,-19-56-820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2.3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68 5065 0 0,'0'-2'182'0'0,"1"0"-1"0"0,0 0 1 0 0,0 0-1 0 0,-1 0 0 0 0,1 1 1 0 0,1-1-1 0 0,-1 0 1 0 0,0 0-1 0 0,0 1 1 0 0,1-1-1 0 0,-1 1 1 0 0,1-1-1 0 0,-1 1 1 0 0,1 0-1 0 0,-1 0 1 0 0,4-2-1 0 0,31-17 2199 0 0,-28 16-2064 0 0,0 1-1 0 0,0 0 1 0 0,1 1-1 0 0,-1 0 1 0 0,1 0-1 0 0,0 1 1 0 0,-1 0-1 0 0,1 1 1 0 0,0 0-1 0 0,-1 0 1 0 0,1 1-1 0 0,0 0 1 0 0,8 2-1 0 0,-12-2-324 0 0,1 1 0 0 0,-1 0 0 0 0,0 0 0 0 0,0 1 0 0 0,0-1 1 0 0,0 1-1 0 0,-1 0 0 0 0,1 0 0 0 0,-1 1 0 0 0,1 0 0 0 0,-1-1 0 0 0,0 1 0 0 0,-1 0 0 0 0,1 1 0 0 0,-1-1 1 0 0,0 1-1 0 0,0 0 0 0 0,0-1 0 0 0,-1 1 0 0 0,1 0 0 0 0,1 8 0 0 0,0-1-292 0 0,-1 1 1 0 0,-1-1-1 0 0,0 1 0 0 0,-1-1 1 0 0,0 1-1 0 0,-1 0 0 0 0,-1 0 1 0 0,0 0-1 0 0,0-1 0 0 0,-1 1 1 0 0,-1-1-1 0 0,0 1 0 0 0,-9 21 1 0 0,-6 9 502 0 0,-3-1 0 0 0,-35 56 0 0 0,46-81 543 0 0,8-15-454 0 0,0 1-1 0 0,1 0 1 0 0,-1 0-1 0 0,1 0 1 0 0,0 0 0 0 0,-1 0-1 0 0,1 0 1 0 0,1 0-1 0 0,-2 4 1 0 0,2-7-235 0 0,0 0 0 0 0,0 1 0 0 0,0-1 0 0 0,0 0 0 0 0,1 0-1 0 0,-1 1 1 0 0,0-1 0 0 0,0 0 0 0 0,0 1 0 0 0,0-1 0 0 0,0 0 0 0 0,1 0 0 0 0,-1 1 0 0 0,0-1 0 0 0,0 0 0 0 0,0 0-1 0 0,1 1 1 0 0,-1-1 0 0 0,0 0 0 0 0,0 0 0 0 0,1 0 0 0 0,-1 1 0 0 0,0-1 0 0 0,0 0 0 0 0,1 0 0 0 0,-1 0 0 0 0,0 0 0 0 0,1 0-1 0 0,-1 0 1 0 0,0 0 0 0 0,1 0 0 0 0,-1 0 0 0 0,23-3 1042 0 0,12-7-729 0 0,0 1 1 0 0,1 3-1 0 0,0 0 0 0 0,45 0 0 0 0,-47 6-2258 0 0,0 1 1 0 0,48 8 0 0 0,-57-4 224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2.6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192 51 3225 0 0,'-3'-3'18'0'0,"0"-2"52"0"0,0-1 0 0 0,-1 1-1 0 0,0 0 1 0 0,0 0-1 0 0,-5-4 1 0 0,7 7 84 0 0,0 1 1 0 0,-1-1 0 0 0,1 1-1 0 0,0 0 1 0 0,0 0 0 0 0,-1 0 0 0 0,1 0-1 0 0,0 0 1 0 0,-1 1 0 0 0,1-1-1 0 0,-1 1 1 0 0,1 0 0 0 0,-1-1 0 0 0,1 1-1 0 0,-1 0 1 0 0,-3 1 0 0 0,1-1 119 0 0,1 1 0 0 0,-1-1-1 0 0,1 1 1 0 0,-1 1 0 0 0,1-1 0 0 0,0 0 0 0 0,-1 1 0 0 0,1 0 0 0 0,0 0 0 0 0,0 0 0 0 0,0 1 0 0 0,0-1 0 0 0,1 1 0 0 0,-1 0 0 0 0,1 0 0 0 0,-4 4 0 0 0,3-1 46 0 0,-1 0 1 0 0,1 0 0 0 0,0 0 0 0 0,1 1 0 0 0,0-1 0 0 0,0 1 0 0 0,0 0 0 0 0,1 0-1 0 0,-2 9 1 0 0,0 4 188 0 0,1 0 0 0 0,2 0 0 0 0,0 0 0 0 0,1 0 0 0 0,1 0 0 0 0,4 30-1 0 0,4 0 209 0 0,2-1-1 0 0,25 69 0 0 0,-26-90-1199 0 0,2-1 0 0 0,1-1 0 0 0,1 0 0 0 0,1-1 0 0 0,30 38 0 0 0,-23-35-5708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3.0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0 255 6913 0 0,'5'-6'405'0'0,"-1"0"1"0"0,1 1-1 0 0,0 0 0 0 0,0 0 0 0 0,0 0 0 0 0,1 0 0 0 0,10-6 0 0 0,4-4 345 0 0,34-27 1436 0 0,60-37 0 0 0,-78 58-2830 0 0,49-22-1 0 0,-66 36-4412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3.4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126 352 8754 0 0,'-16'8'261'0'0,"-9"4"1138"0"0,0-1 1 0 0,-35 10-1 0 0,76-34 3349 0 0,27-22-4034 0 0,6 6-138 0 0,0 2 0 0 0,2 3 1 0 0,84-29-1 0 0,169-34 531 0 0,-149 54-645 0 0,175-15 0 0 0,164 10-456 0 0,-290 25-396 0 0,-140 9-1399 0 0,87 6 0 0 0,-110 1-5161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3.8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1 6449 0 0,'-7'-1'2778'0'0,"20"10"1112"0"0,2 7-3138 0 0,0 0 0 0 0,-2 2 0 0 0,0-1 0 0 0,-1 2 0 0 0,-1-1-1 0 0,-1 2 1 0 0,0-1 0 0 0,7 23 0 0 0,48 176 378 0 0,-61-204-1034 0 0,51 225-588 0 0,-33-78-3534 0 0,-21-137 1826 0 0,-2-3-3214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4.2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0 253 6449 0 0,'1'-14'300'0'0,"1"-1"0"0"0,1 1 0 0 0,0-1 0 0 0,0 1 0 0 0,2 0 0 0 0,0 0 0 0 0,0 1 0 0 0,1 0 0 0 0,1 0-1 0 0,0 0 1 0 0,1 0 0 0 0,0 1 0 0 0,1 1 0 0 0,0-1 0 0 0,1 2 0 0 0,20-18 0 0 0,-29 26-170 0 0,1 1 0 0 0,0-1 0 0 0,0 1 0 0 0,0 0 0 0 0,0 0 0 0 0,0 0 0 0 0,0 0 0 0 0,0 0 0 0 0,1 0 0 0 0,-1 1 1 0 0,0-1-1 0 0,0 0 0 0 0,1 1 0 0 0,-1 0 0 0 0,0 0 0 0 0,0 0 0 0 0,1 0 0 0 0,-1 0 0 0 0,0 0 0 0 0,1 0 0 0 0,3 2 0 0 0,-4-1-26 0 0,1 1 0 0 0,0-1 0 0 0,0 1-1 0 0,0 0 1 0 0,-1 0 0 0 0,1 0 0 0 0,-1 0-1 0 0,0 0 1 0 0,0 1 0 0 0,0-1 0 0 0,0 1-1 0 0,0 0 1 0 0,3 4 0 0 0,0 4-41 0 0,0-1 0 0 0,-1 1 1 0 0,0 0-1 0 0,0 1 0 0 0,-1-1 0 0 0,-1 1 0 0 0,2 15 0 0 0,-4 29 145 0 0,-2 0 0 0 0,-3 0 0 0 0,-2-1-1 0 0,-18 69 1 0 0,-7 53 2933 0 0,32-175-3073 0 0,-1 0-1 0 0,1 1 1 0 0,0-1-1 0 0,-1 1 1 0 0,1-1-1 0 0,0 1 1 0 0,0-1-1 0 0,1 0 1 0 0,-1 1 0 0 0,1-1-1 0 0,-1 0 1 0 0,1 1-1 0 0,0-1 1 0 0,-1 0-1 0 0,1 1 1 0 0,0-1-1 0 0,1 0 1 0 0,-1 0-1 0 0,0 0 1 0 0,1 0-1 0 0,1 2 1 0 0,0-2-48 0 0,0-1 0 0 0,0 1 1 0 0,0 0-1 0 0,0-1 0 0 0,1 0 0 0 0,-1 0 0 0 0,0 0 0 0 0,1 0 0 0 0,-1 0 1 0 0,1-1-1 0 0,-1 1 0 0 0,1-1 0 0 0,-1 0 0 0 0,5 0 0 0 0,21-2 5 0 0,1-2-1 0 0,-1 0 1 0 0,57-17-1 0 0,-3 1-2188 0 0,-63 16-215 0 0,1 1-1 0 0,22-1 1 0 0,-13 4-3302 0 0</inkml:trace>
  <inkml:trace contextRef="#ctx0" brushRef="#br0" timeOffset="1">960 344 4145 0 0,'-1'0'385'0'0,"0"0"0"0"0,-1 0 0 0 0,1 0 0 0 0,-1 0 1 0 0,1 1-1 0 0,-1-1 0 0 0,1 0 0 0 0,-1 1 0 0 0,1-1 0 0 0,0 1 1 0 0,-1-1-1 0 0,1 1 0 0 0,0 0 0 0 0,-1-1 0 0 0,1 1 0 0 0,0 0 0 0 0,0 0 1 0 0,0 0-1 0 0,0 0 0 0 0,-2 2 0 0 0,2-1-22 0 0,0 0 0 0 0,0 0 0 0 0,0 0 0 0 0,0 1 0 0 0,0-1 0 0 0,0 0 1 0 0,1 0-1 0 0,0 0 0 0 0,-1 1 0 0 0,1-1 0 0 0,0 0 0 0 0,0 3 0 0 0,0 3 154 0 0,1 1 0 0 0,0-1 0 0 0,1 0-1 0 0,0 0 1 0 0,0 0 0 0 0,5 9 0 0 0,51 120 998 0 0,-16-45-6013 0 0,-34-75-2008 0 0</inkml:trace>
  <inkml:trace contextRef="#ctx0" brushRef="#br0" timeOffset="2">892 50 7370 0 0,'-3'-10'320'0'0,"2"5"80"0"0,-1 0-320 0 0,2 1-80 0 0,0 2 0 0 0,0 0 0 0 0,0 1 472 0 0,3-2 72 0 0,0-3 24 0 0,2 1 0 0 0,2 1-752 0 0,1 2-144 0 0,1 4-32 0 0,2 5-8 0 0,1 4 272 0 0,-1 4 96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4.9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154 234 6913 0 0,'12'-47'1428'0'0,"-7"29"-891"0"0,0-1 0 0 0,-1 1-1 0 0,-1-1 1 0 0,-1 0 0 0 0,0 0 0 0 0,-2-29 0 0 0,0 46-464 0 0,0 1-1 0 0,-1-1 1 0 0,1 0 0 0 0,0 1 0 0 0,0-1 0 0 0,-1 1 0 0 0,1-1 0 0 0,-1 0 0 0 0,0 1 0 0 0,1 0 0 0 0,-1-1 0 0 0,0 1 0 0 0,0-1 0 0 0,-1-1 0 0 0,1 3-38 0 0,1 0 0 0 0,-1-1 0 0 0,1 1 1 0 0,-1 0-1 0 0,1 0 0 0 0,-1 0 0 0 0,1 0 1 0 0,-1 0-1 0 0,1-1 0 0 0,-1 1 0 0 0,1 0 1 0 0,-1 0-1 0 0,1 0 0 0 0,-1 0 0 0 0,1 0 1 0 0,-1 1-1 0 0,1-1 0 0 0,-1 0 0 0 0,1 0 1 0 0,-1 0-1 0 0,1 0 0 0 0,0 0 0 0 0,-1 1 1 0 0,1-1-1 0 0,-1 0 0 0 0,1 0 0 0 0,-1 1 1 0 0,1-1-1 0 0,-1 1 0 0 0,-2 2 99 0 0,0 0-1 0 0,0 0 0 0 0,0 1 1 0 0,0-1-1 0 0,1 1 1 0 0,0 0-1 0 0,-1 0 1 0 0,-2 6-1 0 0,-10 32 306 0 0,1 1-1 0 0,2 0 1 0 0,-8 54-1 0 0,-9 140-255 0 0,22-165-58 0 0,-31 392 186 0 0,39 1-59 0 0,5-402-137 0 0,1-1 1 0 0,4 0 0 0 0,2-1-1 0 0,34 94 1 0 0,-32-114-32 0 0,3-2 0 0 0,1 0-1 0 0,2-1 1 0 0,2-1 0 0 0,1-1 0 0 0,2-1-1 0 0,44 46 1 0 0,-24-35-71 0 0,2-2 0 0 0,2-2 0 0 0,79 50 0 0 0,-80-62-985 0 0,2-2 0 0 0,58 22 0 0 0,-47-26-5030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5.3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11979 0 0,'3'8'285'0'0,"1"-1"0"0"0,0-1 0 0 0,0 1 0 0 0,0 0 0 0 0,10 9 1 0 0,8 14 364 0 0,8 18-46 0 0,-2 2 0 0 0,-2 1-1 0 0,-3 2 1 0 0,19 60 0 0 0,-20-36 301 0 0,-3 1 1 0 0,13 113-1 0 0,-13 167-1076 0 0,-37-7-5474 0 0,8-237-492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4.3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20 112 5065 0 0,'-1'0'77'0'0,"0"0"0"0"0,0 0 0 0 0,0 0 0 0 0,1 0 1 0 0,-1 0-1 0 0,0 0 0 0 0,0 0 0 0 0,1 0 0 0 0,-1-1 0 0 0,0 1 0 0 0,1 0 0 0 0,-1-1 0 0 0,0 1 0 0 0,0 0 0 0 0,1-1 0 0 0,-1 1 1 0 0,1-1-1 0 0,-1 1 0 0 0,0-1 0 0 0,1 1 0 0 0,-1-1 0 0 0,1 0 0 0 0,0 1 0 0 0,-1-1 0 0 0,1 0 0 0 0,-1 1 0 0 0,1-1 1 0 0,0 0-1 0 0,-1 1 0 0 0,1-1 0 0 0,0 0 0 0 0,0 0 0 0 0,0 1 0 0 0,-1-1 0 0 0,1 0 0 0 0,0 0 0 0 0,0 1 0 0 0,0-1 0 0 0,0 0 1 0 0,1 0-1 0 0,-1 0 0 0 0,0 1 0 0 0,0-1 0 0 0,0 0 0 0 0,0 0 0 0 0,1 1 0 0 0,-1-1 0 0 0,0 0 0 0 0,1 1 0 0 0,-1-1 0 0 0,1 0 1 0 0,-1 1-1 0 0,1-1 0 0 0,-1 1 0 0 0,1-1 0 0 0,-1 0 0 0 0,1 1 0 0 0,-1-1 0 0 0,1 1 0 0 0,1-1 0 0 0,3-4 337 0 0,0 1 0 0 0,0 0-1 0 0,0 0 1 0 0,0 0 0 0 0,10-5-1 0 0,21-5 67 0 0,39-12-1 0 0,-47 18-5181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5.7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2 102 10594 0 0,'0'1'72'0'0,"0"1"-1"0"0,-1-1 0 0 0,1 0 0 0 0,0 1 0 0 0,-1-1 1 0 0,1 0-1 0 0,0 1 0 0 0,0-1 0 0 0,0 0 1 0 0,0 1-1 0 0,0-1 0 0 0,1 0 0 0 0,-1 1 1 0 0,0-1-1 0 0,1 0 0 0 0,-1 1 0 0 0,1-1 1 0 0,0 2-1 0 0,9 40 101 0 0,2 7 1619 0 0,3-1 1 0 0,28 68-1 0 0,-37-104-1573 0 0,0-1 0 0 0,1 1 1 0 0,0-1-1 0 0,1 0 0 0 0,0 0 0 0 0,1-1 1 0 0,0-1-1 0 0,1 1 0 0 0,0-1 1 0 0,0-1-1 0 0,1 0 0 0 0,1 0 0 0 0,23 13 1 0 0,-32-21-176 0 0,0 1 0 0 0,0-1 0 0 0,0 0 0 0 0,1 0 0 0 0,-1 0 0 0 0,0 0 0 0 0,0-1 0 0 0,1 1 0 0 0,-1-1 0 0 0,0 0 0 0 0,1 0 1 0 0,-1 0-1 0 0,0 0 0 0 0,1-1 0 0 0,-1 1 0 0 0,0-1 0 0 0,0 0 0 0 0,5-2 0 0 0,-4 1 5 0 0,1-1 0 0 0,-1 1-1 0 0,0-1 1 0 0,-1 0 0 0 0,1 0 0 0 0,0-1-1 0 0,-1 1 1 0 0,0-1 0 0 0,0 1 0 0 0,0-1 0 0 0,3-6-1 0 0,4-8 44 0 0,-2 0-1 0 0,0 0 1 0 0,-1-1 0 0 0,-1 0-1 0 0,4-20 1 0 0,-3-3 152 0 0,-1 0 1 0 0,0-62-1 0 0,-1 21-1579 0 0,6 0-4678 0 0,-6 56-809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6.1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0 7370 0 0,'-4'66'1456'0'0,"4"0"1"0"0,9 72 0 0 0,-5-82-601 0 0,-1-14-399 0 0,-1 0 344 0 0,1 1 1 0 0,3-1-1 0 0,1-1 0 0 0,13 44 1 0 0,-14-71-1944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6.5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5 10594 0 0,'-4'-1'472'0'0,"2"-1"96"0"0,0 1-455 0 0,1 1-113 0 0,-1 1 0 0 0,2 1 0 0 0,-1-1 288 0 0,0 3 32 0 0,-1 3 0 0 0,0 1 8 0 0,0 5-168 0 0,2-1-40 0 0,2 0-8 0 0,2 2 0 0 0,1 1-1568 0 0,3 2-313 0 0,5 3-63 0 0,-1-2-17 0 0</inkml:trace>
  <inkml:trace contextRef="#ctx0" brushRef="#br0" timeOffset="1">355 504 4609 0 0,'17'8'1694'0'0,"-13"-6"-1284"0"0,0-1 0 0 0,0 1 0 0 0,0 0 0 0 0,-1 0 0 0 0,1 0 0 0 0,0 1 0 0 0,-1-1 0 0 0,0 1 0 0 0,0 0 0 0 0,1 0 0 0 0,-2 0 0 0 0,1 0 0 0 0,0 0 0 0 0,-1 1 0 0 0,1-1 0 0 0,1 6 1 0 0,7 17 79 0 0,-1 0 0 0 0,-1 1 0 0 0,-2 0 0 0 0,4 28 0 0 0,17 56-2027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6.9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0 288 6913 0 0,'1'-28'1513'0'0,"1"1"-1"0"0,6-32 0 0 0,-5 40-1178 0 0,2 0 0 0 0,0 0 0 0 0,1 0 0 0 0,1 1-1 0 0,1-1 1 0 0,17-27 0 0 0,-25 45-286 0 0,1 0-1 0 0,-1 0 1 0 0,1 0 0 0 0,-1 0-1 0 0,1 0 1 0 0,0 0-1 0 0,-1 1 1 0 0,1-1 0 0 0,0 0-1 0 0,-1 1 1 0 0,1-1 0 0 0,0 0-1 0 0,0 1 1 0 0,0-1 0 0 0,0 1-1 0 0,0-1 1 0 0,0 1 0 0 0,-1 0-1 0 0,1-1 1 0 0,0 1 0 0 0,0 0-1 0 0,0-1 1 0 0,0 1 0 0 0,2 0-1 0 0,-1 0 16 0 0,-1 1 0 0 0,0 0 0 0 0,0-1 0 0 0,1 1 0 0 0,-1-1 0 0 0,0 1 0 0 0,0 0 0 0 0,0 0-1 0 0,0 0 1 0 0,0 0 0 0 0,0 0 0 0 0,0 0 0 0 0,0 0 0 0 0,0 0 0 0 0,0 0 0 0 0,0 2 0 0 0,5 8 341 0 0,0 0 0 0 0,-1 0 0 0 0,5 17-1 0 0,-5-15-110 0 0,20 55-122 0 0,30 70 1383 0 0,-19-74-2955 0 0,-26-51-169 0 0,-1 0 0 0 0,19 18 0 0 0,-10-13-4262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35.5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82 11979 0 0,'3'1'311'0'0,"0"0"0"0"0,1-1 0 0 0,-1 1 0 0 0,1-1 0 0 0,-1 0 0 0 0,1 0 0 0 0,-1 0 0 0 0,1 0 0 0 0,5-2 0 0 0,2-1-65 0 0,0 0 1 0 0,-1-1 0 0 0,1-1-1 0 0,-1 1 1 0 0,0-2 0 0 0,16-10-1 0 0,33-15-2754 0 0,-54 29 2208 0 0,0 0 0 0 0,0 0 1 0 0,0 1-1 0 0,0 0 0 0 0,1 0 0 0 0,-1 0 0 0 0,0 1 0 0 0,1 0 1 0 0,-1 0-1 0 0,7 1 0 0 0,1 2 285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35.8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2 141 6449 0 0,'-2'1'689'0'0,"4"-1"-689"0"0,-1-1 0 0 0,2 0 520 0 0,1-2 88 0 0,1-1 8 0 0,5-3 8 0 0,7-3-312 0 0,5-5-64 0 0,4-3-16 0 0,1 2 0 0 0,1-1-1072 0 0,1 1-216 0 0,1 2-48 0 0,0 3-9 0 0,-5 3 865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36.1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0 184 11522 0 0,'8'-2'364'0'0,"-1"1"-1"0"0,1-1 0 0 0,-1 0 0 0 0,0-1 0 0 0,0 0 0 0 0,0 0 0 0 0,12-7 0 0 0,1 0 279 0 0,59-28 1027 0 0,78-34 15 0 0,-128 61-3853 0 0,54-11 0 0 0,-63 18-3081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2.0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 6913 0 0,'-1'3'380'0'0,"0"0"0"0"0,0 0 0 0 0,1 0-1 0 0,-1 0 1 0 0,1 0 0 0 0,0 0 0 0 0,0 1-1 0 0,1 4 1 0 0,-1-3 107 0 0,10 212 5860 0 0,18-2-4433 0 0,57 212-1213 0 0,39 52-113 0 0,-94-386-610 0 0,4-2 0 0 0,4-2 0 0 0,54 94 0 0 0,-72-149-218 0 0,31 37 0 0 0,31 23-412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37.7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10594 0 0,'7'132'7625'0'0,"9"0"-3718"0"0,34 128-6212 0 0,-32-172-1274 0 0,-8-44-3397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38.0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8754 0 0,'11'42'4231'0'0,"8"52"-1681"0"0,-10-45-1961 0 0,2 0 0 0 0,1-1 0 0 0,36 85 0 0 0,-43-121-651 0 0,1 0 1 0 0,1-1-1 0 0,-1 0 0 0 0,2 0 1 0 0,0 0-1 0 0,0-1 1 0 0,1 0-1 0 0,0-1 1 0 0,1 0-1 0 0,0 0 1 0 0,0-1-1 0 0,1 0 0 0 0,0-1 1 0 0,0-1-1 0 0,1 1 1 0 0,0-2-1 0 0,0 1 1 0 0,0-2-1 0 0,18 5 1 0 0,-27-8-17 0 0,1 0 0 0 0,0 0 0 0 0,0 0 0 0 0,-1-1 0 0 0,1 1 0 0 0,0-1 0 0 0,0 0 0 0 0,0 0 0 0 0,-1-1 0 0 0,1 1 0 0 0,0-1 0 0 0,0 0 0 0 0,-1 0 0 0 0,1 0 0 0 0,0 0 0 0 0,-1 0 0 0 0,1-1 0 0 0,-1 0 0 0 0,5-2 0 0 0,-5 1 101 0 0,-1 0 0 0 0,1 0-1 0 0,-1 0 1 0 0,0-1-1 0 0,0 1 1 0 0,0 0-1 0 0,0-1 1 0 0,0 1-1 0 0,-1-1 1 0 0,1 0-1 0 0,-1 0 1 0 0,0 1-1 0 0,0-1 1 0 0,-1 0 0 0 0,1 0-1 0 0,-1 0 1 0 0,0 0-1 0 0,0-6 1 0 0,-2-16 296 0 0,-1 1 1 0 0,-1-1 0 0 0,-2 1 0 0 0,0-1 0 0 0,-2 1-1 0 0,0 1 1 0 0,-2 0 0 0 0,0 0 0 0 0,-2 1-1 0 0,-1 0 1 0 0,-1 1 0 0 0,0 1 0 0 0,-19-21 0 0 0,28 36-268 0 0,-1 0 1 0 0,1 1 0 0 0,-1 0-1 0 0,0 0 1 0 0,-1 0 0 0 0,-8-4 0 0 0,13 7-196 0 0,-1 1-1 0 0,0-1 1 0 0,0 1 0 0 0,0 0 0 0 0,0 0 0 0 0,-1 0 0 0 0,1 1 0 0 0,0-1 0 0 0,0 1-1 0 0,0 0 1 0 0,-1 0 0 0 0,1 0 0 0 0,0 0 0 0 0,0 0 0 0 0,0 1 0 0 0,-1-1 0 0 0,-4 3-1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4.7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55 7946 0 0,'-14'2'-69'0'0,"-1"-1"3075"0"0,15-1-2960 0 0,0 0 0 0 0,0 0-1 0 0,-1 0 1 0 0,1-1 0 0 0,0 1 0 0 0,0 0-1 0 0,0 0 1 0 0,0 0 0 0 0,0-1 0 0 0,0 1-1 0 0,0 0 1 0 0,-1 0 0 0 0,1 0 0 0 0,0-1 0 0 0,0 1-1 0 0,0 0 1 0 0,0 0 0 0 0,0 0 0 0 0,0-1-1 0 0,0 1 1 0 0,0 0 0 0 0,0 0 0 0 0,0-1-1 0 0,0 1 1 0 0,0 0 0 0 0,0 0 0 0 0,0 0 0 0 0,1-1-1 0 0,-1 1 1 0 0,0 0 0 0 0,0 0 0 0 0,0 0-1 0 0,0-1 1 0 0,0 1 0 0 0,0 0 0 0 0,0 0-1 0 0,1 0 1 0 0,-1 0 0 0 0,0-1 0 0 0,0 1-1 0 0,0 0 1 0 0,0 0 0 0 0,1 0 0 0 0,-1 0 0 0 0,0 0-1 0 0,0 0 1 0 0,0 0 0 0 0,1-1 0 0 0,-1 1-1 0 0,0 0 1 0 0,0 0 0 0 0,0 0 0 0 0,1 0-1 0 0,-1 0 1 0 0,1 0-158 0 0,3-3-177 0 0,36-30-438 0 0,-31 20 714 0 0</inkml:trace>
  <inkml:trace contextRef="#ctx0" brushRef="#br0" timeOffset="1">73 156 2304 0 0,'0'0'47'0'0,"0"1"-1"0"0,-1 0 0 0 0,1-1 1 0 0,0 1-1 0 0,0-1 0 0 0,-1 1 1 0 0,1 0-1 0 0,0-1 0 0 0,0 1 1 0 0,0 0-1 0 0,0-1 0 0 0,0 1 1 0 0,0 0-1 0 0,0-1 0 0 0,0 1 1 0 0,0-1-1 0 0,0 1 0 0 0,0 0 1 0 0,1-1-1 0 0,-1 1 0 0 0,0 0 1 0 0,0-1-1 0 0,1 1 0 0 0,-1-1 1 0 0,0 1-1 0 0,1-1 0 0 0,-1 1 1 0 0,0-1-1 0 0,1 1 0 0 0,-1-1 1 0 0,1 1-1 0 0,-1-1 0 0 0,1 1 1 0 0,-1-1-1 0 0,1 0 0 0 0,0 1 1 0 0,2 0 84 0 0,0 0 0 0 0,-1 0 0 0 0,1 0 1 0 0,0-1-1 0 0,0 1 0 0 0,0-1 0 0 0,0 0 0 0 0,6 0 0 0 0,4-1 618 0 0,1-1 0 0 0,24-6 0 0 0,-34 8-840 0 0,-1-1 1 0 0,1 0-1 0 0,-1 0 1 0 0,0-1-1 0 0,0 1 1 0 0,1-1 0 0 0,-1 0-1 0 0,0 0 1 0 0,0 0-1 0 0,-1 0 1 0 0,1 0 0 0 0,0 0-1 0 0,-1-1 1 0 0,4-4-1 0 0,-2-2 91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38.4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0 287 10402 0 0</inkml:trace>
  <inkml:trace contextRef="#ctx0" brushRef="#br0" timeOffset="1">476 6 2288 0 0,'-16'-6'5102'0'0,"13"33"2997"0"0,3-16-8810 0 0,-2 9 1158 0 0,2 1 1 0 0,0 0-1 0 0,1 0 1 0 0,1 0-1 0 0,1-1 1 0 0,1 1-1 0 0,8 26 1 0 0,-9-39-411 0 0,1 1 1 0 0,-1-1-1 0 0,2 0 1 0 0,-1 0-1 0 0,1-1 1 0 0,0 1-1 0 0,0-1 0 0 0,1 0 1 0 0,0-1-1 0 0,0 1 1 0 0,1-1-1 0 0,-1 0 1 0 0,2-1-1 0 0,-1 0 1 0 0,0 0-1 0 0,1 0 0 0 0,0-1 1 0 0,0 0-1 0 0,13 4 1 0 0,-15-6 36 0 0,0 0 0 0 0,1 0 1 0 0,-1-1-1 0 0,0 0 0 0 0,0 0 0 0 0,1-1 1 0 0,-1 0-1 0 0,8-1 0 0 0,-12 1-54 0 0,-1 0-1 0 0,0 0 1 0 0,1-1-1 0 0,-1 1 1 0 0,1 0-1 0 0,-1-1 1 0 0,1 0 0 0 0,-1 1-1 0 0,0-1 1 0 0,1 0-1 0 0,-1 0 1 0 0,0 0-1 0 0,0 0 1 0 0,0 0-1 0 0,0 0 1 0 0,1 0-1 0 0,-1 0 1 0 0,-1 0-1 0 0,1 0 1 0 0,0 0-1 0 0,0-1 1 0 0,0 1-1 0 0,-1 0 1 0 0,1-1-1 0 0,0 1 1 0 0,-1-1 0 0 0,0 1-1 0 0,1-1 1 0 0,-1 1-1 0 0,0-1 1 0 0,0 1-1 0 0,1-1 1 0 0,-1 1-1 0 0,0-1 1 0 0,-1 1-1 0 0,1-1 1 0 0,0 1-1 0 0,0-1 1 0 0,-1-1-1 0 0,-2-10 99 0 0,0 1 0 0 0,0-1-1 0 0,-2 1 1 0 0,1 0-1 0 0,-1 0 1 0 0,-1 1-1 0 0,0-1 1 0 0,-1 1-1 0 0,-8-11 1 0 0,-7-5-212 0 0,0 1 0 0 0,-31-27 0 0 0,49 49-90 0 0,-1 0 0 0 0,0 0 0 0 0,0 0 0 0 0,0 1 0 0 0,-6-4 0 0 0,9 6-202 0 0,-1 0-1 0 0,1 0 1 0 0,0 1 0 0 0,-1-1-1 0 0,1 0 1 0 0,-1 1-1 0 0,1 0 1 0 0,-1-1 0 0 0,-3 1-1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38.8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11 14283 0 0,'8'-10'1554'0'0,"-3"11"139"0"0,1 20 477 0 0,-5-17-2143 0 0,21 139 2190 0 0,5 22-1955 0 0,-20-136-770 0 0,1 0 0 0 0,1 0 1 0 0,19 40-1 0 0,-18-48-775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39.1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115 0 3225 0 0,'-8'22'6033'0'0,"-1"8"-3309"0"0,-11 31-379 0 0,-1-13-1039 0 0,9-25-638 0 0,2 1 1 0 0,1 0 0 0 0,1 0-1 0 0,-8 42 1 0 0,15-63-593 0 0,1 0 1 0 0,-1 0-1 0 0,1 0 0 0 0,0 0 1 0 0,0 0-1 0 0,1 0 0 0 0,-1 0 1 0 0,1 0-1 0 0,-1 0 0 0 0,1 0 1 0 0,0 0-1 0 0,0 0 0 0 0,0 0 0 0 0,1 0 1 0 0,-1 0-1 0 0,1-1 0 0 0,-1 1 1 0 0,3 2-1 0 0,-1-2 8 0 0,0 0 0 0 0,1 0 0 0 0,-1 0 0 0 0,1-1 0 0 0,-1 0 0 0 0,1 0 0 0 0,0 0 0 0 0,0 0 0 0 0,-1 0 0 0 0,1-1 0 0 0,8 2 0 0 0,5 0 91 0 0,1-1 0 0 0,0 0 0 0 0,0-2 0 0 0,35-2 0 0 0,16-6-133 0 0,54-1-235 0 0,-107 9-969 0 0,0 1 0 0 0,32 5 0 0 0,-23 1-5691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39.4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14 588 10138 0 0,'-14'9'1089'0'0,"21"-9"-146"0"0,27-11-460 0 0,102-45 1014 0 0,270-72-1 0 0,-90 61 860 0 0,366-86 182 0 0,33-7-5297 0 0,-648 147-1628 0 0,-7 5-1381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0.4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10594 0 0,'7'5'3658'0'0,"-6"-4"-3499"0"0,-1-1 0 0 0,0 0 0 0 0,0 1 0 0 0,0-1 0 0 0,0 1 0 0 0,0-1 0 0 0,0 1 0 0 0,8 18 502 0 0,-7-16-298 0 0,88 297 1850 0 0,-14-41-6940 0 0,-59-215 3432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0.9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40 6913 0 0,'-2'4'375'0'0,"0"0"0"0"0,0 0 0 0 0,1-1 0 0 0,0 1 0 0 0,-1 0-1 0 0,1 1 1 0 0,0-1 0 0 0,1 0 0 0 0,-1 0 0 0 0,1 0 0 0 0,0 8-1 0 0,-1 0 151 0 0,-1 20 388 0 0,2 0 0 0 0,0 1 0 0 0,2-1 0 0 0,11 54 0 0 0,-9-68-739 0 0,0-1 0 0 0,1 0 0 0 0,1 0 1 0 0,1 0-1 0 0,0-1 0 0 0,1 1 0 0 0,1-2 0 0 0,0 1 0 0 0,1-1 0 0 0,13 14 0 0 0,-20-26-133 0 0,0 1 0 0 0,0-1 1 0 0,1 0-1 0 0,-1 0 0 0 0,1 0 0 0 0,0-1 0 0 0,0 1 1 0 0,0-1-1 0 0,0 0 0 0 0,0 0 0 0 0,0 0 0 0 0,0 0 1 0 0,1-1-1 0 0,-1 0 0 0 0,1 0 0 0 0,-1 0 0 0 0,1-1 1 0 0,-1 1-1 0 0,1-1 0 0 0,0 0 0 0 0,-1 0 0 0 0,1-1 1 0 0,4 0-1 0 0,-4-1-8 0 0,0 0-1 0 0,0 0 1 0 0,0 0 0 0 0,0-1 0 0 0,0 1-1 0 0,0-1 1 0 0,-1 0 0 0 0,0-1 0 0 0,1 1 0 0 0,-1-1-1 0 0,-1 0 1 0 0,1 0 0 0 0,0 0 0 0 0,-1 0-1 0 0,0-1 1 0 0,0 1 0 0 0,0-1 0 0 0,-1 0 0 0 0,3-5-1 0 0,-1-3 24 0 0,0 0 1 0 0,0 0-1 0 0,-1 0 0 0 0,-1-1 0 0 0,-1 1 0 0 0,0 0 0 0 0,0-1 0 0 0,-1 1 1 0 0,-1-1-1 0 0,0 1 0 0 0,-1-1 0 0 0,-5-18 0 0 0,-3-3 62 0 0,0 1-1 0 0,-3 0 1 0 0,-23-46 0 0 0,33 74-84 0 0,-3-7-151 0 0,-1 0 0 0 0,-1 0 0 0 0,-12-17-1 0 0,18 28-48 0 0,0 0 0 0 0,1 0 0 0 0,-1 0 0 0 0,0 0 0 0 0,0 0 1 0 0,0 0-1 0 0,-1 0 0 0 0,1 0 0 0 0,0 1 0 0 0,-1-1 0 0 0,1 1 0 0 0,-1 0 0 0 0,1 0 0 0 0,-1 0 0 0 0,0 0 0 0 0,1 0 0 0 0,-1 1 0 0 0,0-1 0 0 0,0 1 0 0 0,0-1 0 0 0,1 1 0 0 0,-1 0 0 0 0,0 0 0 0 0,-5 1 0 0 0,-8 5-1476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1.3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 17508 0 0,'1'-1'67'0'0,"0"1"-1"0"0,0 0 1 0 0,0 0 0 0 0,0 0 0 0 0,1 0 0 0 0,-1 0-1 0 0,0 0 1 0 0,0 0 0 0 0,0 0 0 0 0,0 0 0 0 0,0 0 0 0 0,0 1-1 0 0,0-1 1 0 0,0 0 0 0 0,0 1 0 0 0,0-1 0 0 0,0 1-1 0 0,0-1 1 0 0,0 1 0 0 0,0-1 0 0 0,0 1 0 0 0,0 0 0 0 0,0 0-1 0 0,0-1 1 0 0,-1 1 0 0 0,1 0 0 0 0,0 0 0 0 0,0 0-1 0 0,-1 0 1 0 0,1 0 0 0 0,0 1 0 0 0,19 35 828 0 0,-20-35-738 0 0,80 229 2130 0 0,-24-61-2418 0 0,-28-101-571 0 0,-6-25-3038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1.6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0 4609 0 0,'-2'2'278'0'0,"-1"-1"0"0"0,0 1-1 0 0,1-1 1 0 0,-1 1 0 0 0,1 0 0 0 0,0 0-1 0 0,0 0 1 0 0,-1 0 0 0 0,1 1 0 0 0,-2 3 0 0 0,-3 2 112 0 0,-26 27 921 0 0,2 0 0 0 0,2 2 0 0 0,1 2 0 0 0,-34 62 0 0 0,60-98-991 0 0,0 1 1 0 0,1-1-1 0 0,0 1 1 0 0,-1-1-1 0 0,1 1 1 0 0,0 0-1 0 0,1 0 1 0 0,-1-1-1 0 0,0 8 1 0 0,2-10-252 0 0,-1 0 0 0 0,0 0 1 0 0,0 0-1 0 0,1 0 0 0 0,-1-1 1 0 0,0 1-1 0 0,1 0 0 0 0,-1 0 1 0 0,1 0-1 0 0,-1 0 0 0 0,1 0 1 0 0,0 0-1 0 0,-1-1 0 0 0,1 1 1 0 0,0 0-1 0 0,0-1 0 0 0,-1 1 1 0 0,1 0-1 0 0,0-1 0 0 0,0 1 1 0 0,0-1-1 0 0,0 1 1 0 0,0-1-1 0 0,0 0 0 0 0,0 1 1 0 0,0-1-1 0 0,0 0 0 0 0,0 0 1 0 0,0 1-1 0 0,0-1 0 0 0,0 0 1 0 0,0 0-1 0 0,0 0 0 0 0,0 0 1 0 0,0 0-1 0 0,0-1 0 0 0,0 1 1 0 0,0 0-1 0 0,2-1 0 0 0,21-3 119 0 0,-1-2 0 0 0,1 0 0 0 0,28-12-1 0 0,-13 4-626 0 0,-13 6-161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2.3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5 14283 0 0,'-2'-4'1455'0'0,"11"4"-1223"0"0,14 5-207 0 0,8 10 107 0 0,-2 0-1 0 0,0 2 1 0 0,-1 1-1 0 0,0 1 1 0 0,-2 1-1 0 0,37 36 1 0 0,-33-24 252 0 0,-1 2 0 0 0,-1 0 0 0 0,-2 2 0 0 0,32 58 0 0 0,-29-39-39 0 0,-3 2 0 0 0,-3 0 0 0 0,-2 2 0 0 0,-2 1 0 0 0,-4 0 0 0 0,-1 1 1 0 0,5 76-1 0 0,-12-31-1590 0 0,-8 139 0 0 0,-4-159 318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2.7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0 195 7370 0 0,'9'16'669'0'0,"1"-2"1"0"0,0 1 0 0 0,1-1 0 0 0,1-1 0 0 0,0 0 0 0 0,1 0 0 0 0,0-1 0 0 0,0-1 0 0 0,2 0 0 0 0,-1-1-1 0 0,1-1 1 0 0,1 0 0 0 0,-1-1 0 0 0,1-1 0 0 0,19 6 0 0 0,-32-12-484 0 0,1 1 1 0 0,-1-1 0 0 0,0-1-1 0 0,1 1 1 0 0,-1 0-1 0 0,0-1 1 0 0,1 0-1 0 0,-1 1 1 0 0,0-1 0 0 0,1-1-1 0 0,-1 1 1 0 0,1 0-1 0 0,-1-1 1 0 0,0 0 0 0 0,1 0-1 0 0,4-2 1 0 0,-6 2-88 0 0,1-1 0 0 0,0-1 0 0 0,-1 1 0 0 0,1 0 0 0 0,-1-1 0 0 0,0 1 0 0 0,1-1-1 0 0,-1 0 1 0 0,-1 0 0 0 0,1 0 0 0 0,0 0 0 0 0,-1 0 0 0 0,1 0 0 0 0,-1 0 0 0 0,0 0 0 0 0,1-4 0 0 0,5-25-45 0 0,-1 0-1 0 0,-1-1 1 0 0,-2 1-1 0 0,-2-59 1 0 0,1 5-2641 0 0,-1 58-4881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5.0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77 9674 0 0,'0'0'75'0'0,"-1"0"-1"0"0,1 0 1 0 0,-1 0-1 0 0,1 0 1 0 0,-1 1-1 0 0,1-1 1 0 0,-1 0-1 0 0,1 0 1 0 0,-1 1-1 0 0,1-1 1 0 0,-1 0-1 0 0,1 1 1 0 0,0-1-1 0 0,-1 0 1 0 0,1 1-1 0 0,-1-1 1 0 0,1 1-1 0 0,0-1 1 0 0,0 1-1 0 0,-1-1 1 0 0,1 1-1 0 0,0-1 1 0 0,0 1-1 0 0,-1-1 1 0 0,1 1-1 0 0,0 0 1 0 0,-4 23 954 0 0,5 24-212 0 0,-1-48-793 0 0,1 17 16 0 0,1 0-1 0 0,1-1 0 0 0,0 0 1 0 0,2 1-1 0 0,0-1 0 0 0,0 0 0 0 0,2-1 1 0 0,0 0-1 0 0,17 28 0 0 0,-21-37-37 0 0,1-1-1 0 0,0 0 0 0 0,0 0 1 0 0,0-1-1 0 0,0 1 0 0 0,1-1 1 0 0,0 0-1 0 0,0 0 0 0 0,0 0 0 0 0,0-1 1 0 0,1 0-1 0 0,-1 0 0 0 0,1 0 1 0 0,0-1-1 0 0,0 0 0 0 0,0 0 0 0 0,0 0 1 0 0,0-1-1 0 0,0 0 0 0 0,1 0 1 0 0,-1 0-1 0 0,0-1 0 0 0,1 0 1 0 0,-1 0-1 0 0,0-1 0 0 0,0 0 0 0 0,1 0 1 0 0,-1 0-1 0 0,7-3 0 0 0,-7 2 118 0 0,1 0 0 0 0,-1-1 0 0 0,0 0-1 0 0,-1 0 1 0 0,1-1 0 0 0,0 1-1 0 0,-1-1 1 0 0,0 0 0 0 0,0-1 0 0 0,0 1-1 0 0,0-1 1 0 0,-1 0 0 0 0,0 0 0 0 0,0-1-1 0 0,0 1 1 0 0,4-9 0 0 0,-4 5 63 0 0,0-1 0 0 0,0 0-1 0 0,-1 1 1 0 0,0-1 0 0 0,-1-1 0 0 0,0 1 0 0 0,-1 0 0 0 0,0 0 0 0 0,0-1 0 0 0,-2-11 0 0 0,0 10-9 0 0,0 0 1 0 0,-1 0-1 0 0,0 0 0 0 0,-1 0 1 0 0,-1 0-1 0 0,0 1 1 0 0,0-1-1 0 0,-10-16 1 0 0,10 21-124 0 0,0 0 0 0 0,-1 1 0 0 0,1-1 0 0 0,-1 1 0 0 0,0 1 0 0 0,-1-1 0 0 0,0 1 0 0 0,0-1 0 0 0,0 2-1 0 0,0-1 1 0 0,-1 1 0 0 0,0 0 0 0 0,-10-5 0 0 0,-6 4 18 0 0,-2 5-304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3.0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36 385 15203 0 0,'69'341'3654'0'0,"-54"-259"-5866"0"0,-14-70 310 0 0,-1-7 574 0 0,-8-17-100 0 0</inkml:trace>
  <inkml:trace contextRef="#ctx0" brushRef="#br0" timeOffset="1">7 16 13827 0 0,'-4'-6'608'0'0,"1"2"128"0"0,3 2-584 0 0,0-1-152 0 0,2 3 0 0 0,-1 0 0 0 0,0 0-160 0 0,1 0-64 0 0,1 0-16 0 0,1 0 0 0 0,1 1-184 0 0,12 14-984 0 0,-12-4 1288 0 0,-1 0 120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3.4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4609 0 0,'16'37'669'0'0,"13"54"-1"0"0,9 21 564 0 0,-38-110-1241 0 0,1 0 0 0 0,0 0 0 0 0,0 0 1 0 0,0 0-1 0 0,0 0 0 0 0,0-1 0 0 0,0 1 1 0 0,0 0-1 0 0,0-1 0 0 0,1 1 0 0 0,-1-1 1 0 0,0 0-1 0 0,1 1 0 0 0,3 1 0 0 0,-5-3 17 0 0,1 0-1 0 0,0 0 0 0 0,-1 1 1 0 0,1-1-1 0 0,0 0 1 0 0,-1 0-1 0 0,1-1 0 0 0,0 1 1 0 0,-1 0-1 0 0,1 0 1 0 0,0 0-1 0 0,-1 0 0 0 0,1-1 1 0 0,-1 1-1 0 0,1 0 1 0 0,0 0-1 0 0,-1-1 0 0 0,1 1 1 0 0,-1 0-1 0 0,1-1 1 0 0,-1 1-1 0 0,1-1 0 0 0,-1 1 1 0 0,1-1-1 0 0,-1 1 1 0 0,1-1-1 0 0,-1 1 0 0 0,1-2 1 0 0,4-6 369 0 0,-1 0 0 0 0,0-1 0 0 0,0 1-1 0 0,4-17 1 0 0,-4 13 460 0 0,3-9 403 0 0,0 0 1006 0 0,19-40-1 0 0,-24 57-1900 0 0,1-1-1 0 0,-1 0 1 0 0,1 1 0 0 0,1 0 0 0 0,-1-1-1 0 0,0 1 1 0 0,1 1 0 0 0,0-1-1 0 0,0 0 1 0 0,0 1 0 0 0,1 0 0 0 0,-1 0-1 0 0,8-4 1 0 0,-10 6-281 0 0,0 1-1 0 0,-1 0 0 0 0,1-1 1 0 0,0 1-1 0 0,-1 0 1 0 0,1 0-1 0 0,0 0 1 0 0,-1 0-1 0 0,1 0 1 0 0,0 0-1 0 0,-1 0 1 0 0,1 1-1 0 0,0-1 1 0 0,-1 1-1 0 0,1-1 1 0 0,-1 1-1 0 0,1 0 1 0 0,-1-1-1 0 0,1 1 1 0 0,-1 0-1 0 0,1 0 1 0 0,-1 0-1 0 0,0 0 1 0 0,1 0-1 0 0,-1 0 1 0 0,0 1-1 0 0,0-1 0 0 0,0 0 1 0 0,0 1-1 0 0,0-1 1 0 0,0 1-1 0 0,0-1 1 0 0,-1 1-1 0 0,2 2 1 0 0,4 8-72 0 0,-1 0 0 0 0,-1 0-1 0 0,5 19 1 0 0,-5-19 93 0 0,45 163-2414 0 0,-36-134 1505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4.1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1 208 11522 0 0,'4'-6'562'0'0,"1"0"-1"0"0,0 0 1 0 0,1 1-1 0 0,-1 0 1 0 0,1 0-1 0 0,11-8 1 0 0,0-1 82 0 0,-9 8-374 0 0,22-21 972 0 0,66-42 0 0 0,-83 61-1658 0 0,1 1 0 0 0,-1 1 0 0 0,19-6 0 0 0,-21 9-435 0 0,0 0-1 0 0,0 1 1 0 0,0 0 0 0 0,1 1 0 0 0,11 0 0 0 0,7 2-1443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4.4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90 12899 0 0,'-53'61'3352'0'0,"65"-73"-2748"0"0,0 1 0 0 0,1 0-1 0 0,25-16 1 0 0,-17 12-603 0 0,-5 4-824 0 0,0 0 0 0 0,0 2-1 0 0,1 0 1 0 0,1 0 0 0 0,22-7 0 0 0,-6 6-918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5.3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217 257 6913 0 0,'-9'-70'1925'0'0,"7"43"-862"0"0,-1 0 1 0 0,-2 0-1 0 0,-1 1 1 0 0,-10-32-1 0 0,15 57-985 0 0,1 0 0 0 0,0 0-1 0 0,0 0 1 0 0,-1 0 0 0 0,1 0 0 0 0,-1 0 0 0 0,1 0 0 0 0,-1 0-1 0 0,0 0 1 0 0,1 0 0 0 0,-1 0 0 0 0,0 0 0 0 0,0 0-1 0 0,1 0 1 0 0,-1 1 0 0 0,0-1 0 0 0,0 0 0 0 0,0 1-1 0 0,0-1 1 0 0,0 0 0 0 0,0 1 0 0 0,0-1 0 0 0,0 1 0 0 0,0 0-1 0 0,-2-1 1 0 0,1 1 5 0 0,1 0-1 0 0,0 1 1 0 0,-1-1-1 0 0,1 1 1 0 0,0-1-1 0 0,-1 1 1 0 0,1 0-1 0 0,0-1 1 0 0,0 1-1 0 0,0 0 1 0 0,0 0-1 0 0,-1 0 1 0 0,1 0-1 0 0,0 0 1 0 0,0 0-1 0 0,1 0 1 0 0,-2 2-1 0 0,-4 6 187 0 0,0 0-1 0 0,0 1 0 0 0,1 0 0 0 0,-4 11 0 0 0,-8 29 279 0 0,3 1 0 0 0,-15 86 0 0 0,0 108 61 0 0,21-149-446 0 0,5 0 1 0 0,3 0 0 0 0,5 0-1 0 0,3-1 1 0 0,5 0 0 0 0,4 0-1 0 0,4-2 1 0 0,36 98 0 0 0,-49-169-166 0 0,1 0 1 0 0,1-1-1 0 0,1 0 1 0 0,1-1-1 0 0,1 0 1 0 0,0-1-1 0 0,2-1 1 0 0,20 21-1 0 0,-24-29-30 0 0,0 0 0 0 0,1 0 0 0 0,0-1 0 0 0,1-1 0 0 0,0 0 1 0 0,0-1-1 0 0,1 0 0 0 0,0-1 0 0 0,0-1 0 0 0,0 0 0 0 0,1-1 0 0 0,0 0 0 0 0,23 2 0 0 0,-20-4-594 0 0,1-2 0 0 0,-1 1 0 0 0,23-4 1 0 0,0-5-6545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5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54 6449 0 0,'-8'1'11107'0'0,"64"-32"-8602"0"0,-16 15-3789 0 0,-17 8-5410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6.0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3 10594 0 0,'-1'0'222'0'0,"0"-1"0"0"0,0 1 0 0 0,0 0 0 0 0,-1-1-1 0 0,1 1 1 0 0,0 0 0 0 0,0 0 0 0 0,0 0 0 0 0,0 0-1 0 0,-1 0 1 0 0,1 0 0 0 0,0 0 0 0 0,0 0 0 0 0,0 0 0 0 0,0 1-1 0 0,-1-1 1 0 0,1 0 0 0 0,0 1 0 0 0,0-1 0 0 0,0 1-1 0 0,0-1 1 0 0,0 1 0 0 0,0 0 0 0 0,0-1 0 0 0,0 1-1 0 0,0 0 1 0 0,0 0 0 0 0,1 0 0 0 0,-2 1 0 0 0,-7 18 4403 0 0,6-2-4682 0 0,-1 10 365 0 0,2 1 0 0 0,0 0 0 0 0,4 36 0 0 0,15 90-200 0 0,-8-80-89 0 0,1 11-1748 0 0,38 161 0 0 0,-34-204-5450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6.4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13827 0 0,'11'59'2467'0'0,"-5"49"-1630"0"0,-5-56-871 0 0,11 69-1 0 0,-9-106-25 0 0,0 1 1 0 0,1-1-1 0 0,0 0 0 0 0,2-1 0 0 0,-1 1 0 0 0,2-1 0 0 0,0 0 0 0 0,17 24 1 0 0,-21-33 69 0 0,1-1 1 0 0,-1 0 0 0 0,1 0 0 0 0,1 0 0 0 0,-1 0 0 0 0,0 0 0 0 0,1-1 0 0 0,0 0 0 0 0,0 0-1 0 0,0 0 1 0 0,0-1 0 0 0,0 0 0 0 0,1 0 0 0 0,-1 0 0 0 0,8 2 0 0 0,-10-4 31 0 0,1 0 1 0 0,-1 0-1 0 0,0 0 0 0 0,1 0 1 0 0,-1 0-1 0 0,0 0 1 0 0,1-1-1 0 0,-1 0 0 0 0,0 0 1 0 0,0 0-1 0 0,1 0 1 0 0,-1 0-1 0 0,0 0 1 0 0,0-1-1 0 0,0 0 0 0 0,-1 0 1 0 0,1 1-1 0 0,0-1 1 0 0,-1-1-1 0 0,1 1 0 0 0,-1 0 1 0 0,0-1-1 0 0,1 1 1 0 0,-1-1-1 0 0,-1 0 0 0 0,1 0 1 0 0,2-3-1 0 0,2-7 66 0 0,0 0-1 0 0,-1 0 1 0 0,-1 0-1 0 0,0-1 1 0 0,-1 1-1 0 0,0-1 1 0 0,-1 0 0 0 0,0 0-1 0 0,-1 0 1 0 0,-1 0-1 0 0,0-1 1 0 0,-4-22-1 0 0,0 10-133 0 0,-2 1-1 0 0,0-1 1 0 0,-2 1-1 0 0,0 1 1 0 0,-21-41-1 0 0,26 59-165 0 0,0 0 0 0 0,-1 0 0 0 0,0 0 0 0 0,0 0-1 0 0,-1 1 1 0 0,0-1 0 0 0,0 1 0 0 0,0 0 0 0 0,-1 1 0 0 0,0-1 0 0 0,0 1-1 0 0,0 0 1 0 0,-10-5 0 0 0,1 4-5784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6.8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 10138 0 0,'9'-19'6694'0'0,"5"28"-2143"0"0,-4 2-4861 0 0,13 14 692 0 0,-1 1 0 0 0,-2 1 1 0 0,0 1-1 0 0,-2 1 0 0 0,-2 1 1 0 0,26 60-1 0 0,-25-41-259 0 0,-1 1 1 0 0,-3 1-1 0 0,12 95 1 0 0,-19-89-421 0 0,-3 0 0 0 0,-2 1 0 0 0,-3-1 0 0 0,-2 0 0 0 0,-2 0 1 0 0,-4 0-1 0 0,-1-1 0 0 0,-34 98 0 0 0,33-123-318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7.2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3 308 11979 0 0,'-1'0'90'0'0,"1"0"1"0"0,0-1 0 0 0,0 1 0 0 0,0-1-1 0 0,-1 1 1 0 0,1-1 0 0 0,0 1 0 0 0,0-1 0 0 0,0 1-1 0 0,0-1 1 0 0,0 1 0 0 0,0-1 0 0 0,0 1-1 0 0,0-1 1 0 0,0 1 0 0 0,0-1 0 0 0,0 1-1 0 0,0-1 1 0 0,1 1 0 0 0,-1-1 0 0 0,0 1 0 0 0,0-1-1 0 0,0 1 1 0 0,1-1 0 0 0,-1 1 0 0 0,0 0-1 0 0,0-1 1 0 0,1 1 0 0 0,-1-1 0 0 0,0 1 0 0 0,1 0-1 0 0,-1-1 1 0 0,1 1 0 0 0,-1 0 0 0 0,0 0-1 0 0,1-1 1 0 0,-1 1 0 0 0,1 0 0 0 0,-1 0-1 0 0,1-1 1 0 0,-1 1 0 0 0,1 0 0 0 0,-1 0 0 0 0,1 0-1 0 0,-1 0 1 0 0,2 0 0 0 0,-1 0 75 0 0,0-1 1 0 0,1 1 0 0 0,-1 0-1 0 0,1 0 1 0 0,-1 0-1 0 0,1 0 1 0 0,-1 0-1 0 0,1 0 1 0 0,-1 1-1 0 0,1-1 1 0 0,-1 0-1 0 0,1 1 1 0 0,-1-1-1 0 0,0 1 1 0 0,1 0 0 0 0,1 0-1 0 0,7 9 233 0 0,-1 1-1 0 0,0 0 1 0 0,0 1 0 0 0,-1 0-1 0 0,-1 0 1 0 0,0 0-1 0 0,11 27 1 0 0,12 20-83 0 0,-19-39-284 0 0,2-1 1 0 0,23 28 0 0 0,-32-43-31 0 0,0 1 0 0 0,1 0 0 0 0,-1-1 0 0 0,1 0 0 0 0,1 0 0 0 0,-1-1 0 0 0,0 1 0 0 0,1-1 0 0 0,-1 0 0 0 0,1-1 0 0 0,0 1 0 0 0,0-1 0 0 0,0 0 0 0 0,7 1 0 0 0,-12-3 3 0 0,1 0 0 0 0,-1 0 1 0 0,0 0-1 0 0,0-1 0 0 0,1 1 0 0 0,-1 0 1 0 0,0 0-1 0 0,0-1 0 0 0,0 1 0 0 0,1-1 1 0 0,-1 1-1 0 0,0-1 0 0 0,0 1 0 0 0,0-1 1 0 0,0 0-1 0 0,0 0 0 0 0,0 1 0 0 0,0-1 1 0 0,0 0-1 0 0,-1 0 0 0 0,1 0 0 0 0,0 0 1 0 0,0 0-1 0 0,-1 0 0 0 0,1 0 1 0 0,-1 0-1 0 0,1 0 0 0 0,-1 0 0 0 0,1-1 1 0 0,-1 1-1 0 0,1 0 0 0 0,-1 0 0 0 0,0 0 1 0 0,0-1-1 0 0,0 1 0 0 0,0 0 0 0 0,0 0 1 0 0,0-3-1 0 0,1-8 68 0 0,-1 0 1 0 0,0-1 0 0 0,-3-12-1 0 0,2 11-39 0 0,-4-49-23 0 0,-5-137-132 0 0,10 163-682 0 0,2 1 1 0 0,2 0 0 0 0,11-53 0 0 0,-3 49-317 0 0</inkml:trace>
  <inkml:trace contextRef="#ctx0" brushRef="#br0" timeOffset="1">685 275 17508 0 0,'2'36'968'0'0,"2"-1"0"0"0,2 0 0 0 0,15 54 0 0 0,-3-13-721 0 0,1 4-3169 0 0,-19-96-1660 0 0,-5 3 4582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41.1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3817 0 0,'4'3'344'0'0,"-2"-2"-280"0"0,-1 1-64 0 0,1-1 0 0 0,-1-1 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7.5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0 15203 0 0,'-5'6'672'0'0,"2"-4"145"0"0,2 0-657 0 0,-1 0-160 0 0,2 0 0 0 0,0-1 0 0 0,0 3 256 0 0,0 2 24 0 0,-1 2 0 0 0,1 6 0 0 0,-2 2-480 0 0,1 2-96 0 0,1 1-24 0 0,0 1 0 0 0,4 0 240 0 0,-1-2 80 0 0,2-1 0 0 0,0-3 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47.9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2304 0 0,'7'6'735'0'0,"0"-1"-1"0"0,0 1 1 0 0,-1 1-1 0 0,0-1 1 0 0,0 1-1 0 0,-1 0 0 0 0,1 0 1 0 0,-1 1-1 0 0,-1-1 1 0 0,4 10-1 0 0,9 10 573 0 0,13 23 688 0 0,-23-35-1699 0 0,2 0 1 0 0,0 0 0 0 0,1-1 0 0 0,0 0-1 0 0,1-1 1 0 0,17 16 0 0 0,-27-29-274 0 0,-1 1 1 0 0,1-1-1 0 0,-1 1 1 0 0,1-1-1 0 0,0 0 0 0 0,0 1 1 0 0,-1-1-1 0 0,1 0 0 0 0,0 0 1 0 0,-1 1-1 0 0,1-1 0 0 0,0 0 1 0 0,0 0-1 0 0,-1 0 1 0 0,1 0-1 0 0,0 0 0 0 0,0 0 1 0 0,-1 0-1 0 0,1 0 0 0 0,0 0 1 0 0,0 0-1 0 0,-1-1 1 0 0,1 1-1 0 0,0 0 0 0 0,-1 0 1 0 0,1-1-1 0 0,0 1 0 0 0,-1 0 1 0 0,1-1-1 0 0,0 1 0 0 0,-1-1 1 0 0,1 1-1 0 0,-1-1 1 0 0,1 1-1 0 0,-1-1 0 0 0,1 1 1 0 0,-1-1-1 0 0,1 0 0 0 0,-1 1 1 0 0,1-1-1 0 0,-1 1 1 0 0,0-1-1 0 0,1 0 0 0 0,-1 0 1 0 0,0 0-1 0 0,14-40 1591 0 0,-12 34-1381 0 0,5-19 650 0 0,-3 9-280 0 0,1 0 0 0 0,10-23 1 0 0,-14 37-534 0 0,1 0 0 0 0,-1 0 1 0 0,1 0-1 0 0,0 0 0 0 0,0 0 1 0 0,0 0-1 0 0,0 1 0 0 0,0-1 1 0 0,1 0-1 0 0,-1 1 0 0 0,1 0 1 0 0,-1 0-1 0 0,1 0 0 0 0,0 0 1 0 0,0 0-1 0 0,0 0 0 0 0,0 1 1 0 0,5-2-1 0 0,-6 3-41 0 0,0-1-1 0 0,0 1 1 0 0,1 0 0 0 0,-1 0-1 0 0,0 0 1 0 0,0 1 0 0 0,0-1-1 0 0,0 0 1 0 0,1 1 0 0 0,-1 0-1 0 0,0-1 1 0 0,0 1 0 0 0,0 0-1 0 0,0 0 1 0 0,0 0 0 0 0,-1 0 0 0 0,1 1-1 0 0,0-1 1 0 0,0 0 0 0 0,2 3-1 0 0,32 39 203 0 0,-23-26-141 0 0,38 44-1651 0 0,-35-42-6327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4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33 7834 0 0,'-33'-33'1192'0'0,"41"50"-569"0"0,64 345 2089 0 0,-35-160-1938 0 0,45 149-217 0 0,-55-260-419 0 0,70 157 0 0 0,-79-208-63 0 0,-10-19 187 0 0,2 0 1 0 0,13 20-1 0 0,-23-40-251 0 0,0-1 0 0 0,0 0 1 0 0,0 0-1 0 0,0 0 0 0 0,0 0 1 0 0,0 0-1 0 0,0 0 0 0 0,0 0 1 0 0,0 0-1 0 0,0 1 0 0 0,1-1 1 0 0,-1 0-1 0 0,0 0 0 0 0,0 0 1 0 0,0 0-1 0 0,0 0 0 0 0,0 0 1 0 0,0 0-1 0 0,0 0 0 0 0,1 0 0 0 0,-1 0 1 0 0,0 0-1 0 0,0 0 0 0 0,0 0 1 0 0,0 0-1 0 0,0 0 0 0 0,0 0 1 0 0,0 0-1 0 0,1 0 0 0 0,-1 0 1 0 0,0 0-1 0 0,0 0 0 0 0,0 0 1 0 0,0 0-1 0 0,0 0 0 0 0,0 0 1 0 0,1 0-1 0 0,-1 0 0 0 0,0 0 0 0 0,0 0 1 0 0,0 0-1 0 0,0 0 0 0 0,0 0 1 0 0,0 0-1 0 0,0 0 0 0 0,0-1 1 0 0,1 1-1 0 0,-1 0 0 0 0,0 0 1 0 0,0 0-1 0 0,0 0 0 0 0,4-10 261 0 0,2-11-31 0 0,8-113 892 0 0,-2-195 0 0 0,-12 257-1046 0 0,0-62 44 0 0,4-140 19 0 0,0 219-337 0 0,3 0 0 0 0,24-102 0 0 0,-28 146-241 0 0,0 0-1 0 0,0 0 1 0 0,1 1 0 0 0,1-1-1 0 0,0 1 1 0 0,0 0 0 0 0,1 0-1 0 0,0 0 1 0 0,1 1 0 0 0,15-17-1 0 0,-4 14-4581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5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154 225 3225 0 0,'-4'-21'398'0'0,"-1"-1"1"0"0,-1 1-1 0 0,0 0 1 0 0,-2 1 0 0 0,-1 0-1 0 0,0 0 1 0 0,-24-36-1 0 0,32 54-266 0 0,0 0-1 0 0,0 1 0 0 0,-1-1 0 0 0,1 0 0 0 0,0 1 1 0 0,0-1-1 0 0,-1 1 0 0 0,1 0 0 0 0,-1-1 0 0 0,0 1 0 0 0,1 0 1 0 0,-1 0-1 0 0,0 0 0 0 0,0 0 0 0 0,1 0 0 0 0,-5-1 1 0 0,6 2-65 0 0,-1 1 1 0 0,0-1 0 0 0,0 0 0 0 0,0 0-1 0 0,0 0 1 0 0,0 0 0 0 0,0 1-1 0 0,0-1 1 0 0,0 1 0 0 0,1-1 0 0 0,-1 0-1 0 0,0 1 1 0 0,0-1 0 0 0,0 1 0 0 0,1 0-1 0 0,-1-1 1 0 0,0 1 0 0 0,1 0 0 0 0,-1-1-1 0 0,0 1 1 0 0,1 0 0 0 0,-1 0-1 0 0,1-1 1 0 0,-1 2 0 0 0,-3 6 125 0 0,1-1 1 0 0,1 0-1 0 0,-1 1 0 0 0,1 0 1 0 0,0 0-1 0 0,-1 12 1 0 0,0 12 68 0 0,0 1 0 0 0,2 0 1 0 0,5 45-1 0 0,-3-65-157 0 0,1-1 0 0 0,0 1 0 0 0,1-1 0 0 0,0 1 1 0 0,1-1-1 0 0,0 0 0 0 0,1-1 0 0 0,1 1 0 0 0,0-1 0 0 0,0 0 1 0 0,15 19-1 0 0,-18-27-86 0 0,-1 0 0 0 0,1-1 1 0 0,1 1-1 0 0,-1 0 1 0 0,0-1-1 0 0,1 0 1 0 0,-1 0-1 0 0,1 0 0 0 0,-1 0 1 0 0,1-1-1 0 0,0 1 1 0 0,5 0-1 0 0,-7-1-22 0 0,-1-1 0 0 0,1 0 1 0 0,-1 0-1 0 0,1 0 0 0 0,-1 0 0 0 0,0 0 0 0 0,1 0 1 0 0,-1 0-1 0 0,1-1 0 0 0,-1 1 0 0 0,0 0 0 0 0,1-1 1 0 0,-1 1-1 0 0,0-1 0 0 0,1 0 0 0 0,-1 1 0 0 0,0-1 0 0 0,0 0 1 0 0,0 0-1 0 0,0 0 0 0 0,0 0 0 0 0,1 0 0 0 0,-2 0 1 0 0,1 0-1 0 0,0 0 0 0 0,0 0 0 0 0,0 0 0 0 0,0 0 1 0 0,-1-1-1 0 0,1 1 0 0 0,0 0 0 0 0,-1 0 0 0 0,0-1 0 0 0,1 1 1 0 0,-1-1-1 0 0,0 1 0 0 0,1 0 0 0 0,-1-3 0 0 0,1-5-17 0 0,0 1 0 0 0,-1 0-1 0 0,0-1 1 0 0,0 1 0 0 0,-1-1 0 0 0,0 1-1 0 0,-1 0 1 0 0,0-1 0 0 0,0 1-1 0 0,0 0 1 0 0,-1 0 0 0 0,-4-7-1 0 0,-7-12-521 0 0,0 1-1 0 0,-20-24 1 0 0,27 39 145 0 0,-10-14-817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5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10 920 0 0,'0'-1'10'0'0,"0"1"0"0"0,0-1 0 0 0,0 1-1 0 0,0-1 1 0 0,1 1 0 0 0,-1-1 0 0 0,0 1 0 0 0,0-1 0 0 0,1 1-1 0 0,-1-1 1 0 0,1 1 0 0 0,-1 0 0 0 0,0-1 0 0 0,1 1-1 0 0,-1 0 1 0 0,1-1 0 0 0,-1 1 0 0 0,0 0 0 0 0,1-1-1 0 0,-1 1 1 0 0,1 0 0 0 0,-1 0 0 0 0,1 0 0 0 0,-1 0 0 0 0,1-1-1 0 0,0 1 1 0 0,-1 0 0 0 0,1 0 0 0 0,-1 0 0 0 0,1 0-1 0 0,-1 0 1 0 0,1 0 0 0 0,-1 0 0 0 0,1 0 0 0 0,-1 0 0 0 0,1 1-1 0 0,-1-1 1 0 0,2 0 0 0 0,-1 2 64 0 0,-1-1 0 0 0,1 1 0 0 0,0-1 0 0 0,0 1-1 0 0,-1-1 1 0 0,1 1 0 0 0,0 0 0 0 0,-1-1 0 0 0,0 1 0 0 0,1 0 0 0 0,-1 3 0 0 0,1 53 1644 0 0,-10 45 621 0 0,-1 93 437 0 0,10-170-2450 0 0,2 1 0 0 0,0-1 0 0 0,2 0 0 0 0,1-1-1 0 0,11 36 1 0 0,-14-57-323 0 0,-1 1 1 0 0,1-1-1 0 0,0 0 0 0 0,0 0 0 0 0,1 0 0 0 0,-1 0 0 0 0,1 0 0 0 0,0 0 0 0 0,0-1 1 0 0,0 1-1 0 0,3 2 0 0 0,-5-5-14 0 0,0-1 1 0 0,0 1-1 0 0,0-1 1 0 0,0 1-1 0 0,0-1 1 0 0,0 1-1 0 0,0-1 0 0 0,0 0 1 0 0,0 0-1 0 0,0 1 1 0 0,0-1-1 0 0,0 0 1 0 0,0 0-1 0 0,0 0 1 0 0,0 0-1 0 0,0 0 1 0 0,0 0-1 0 0,0 0 0 0 0,0 0 1 0 0,1-1-1 0 0,0 0 4 0 0,0 0 0 0 0,0 0-1 0 0,0 0 1 0 0,-1-1 0 0 0,1 1-1 0 0,0 0 1 0 0,-1-1 0 0 0,1 1-1 0 0,-1-1 1 0 0,0 0 0 0 0,1 1-1 0 0,-1-1 1 0 0,2-4 0 0 0,9-20-498 0 0,0-2 0 0 0,-2 0-1 0 0,-2 0 1 0 0,0-1 0 0 0,6-47 0 0 0,4-14-301 0 0,-13 69 721 0 0,25-85 13 0 0,-26 95 180 0 0,0 0 1 0 0,1 0-1 0 0,0 1 1 0 0,1 0-1 0 0,0 0 1 0 0,1 1-1 0 0,9-12 1 0 0,-14 20-82 0 0,-1-1 1 0 0,0 0 0 0 0,1 1 0 0 0,0-1 0 0 0,-1 1-1 0 0,1 0 1 0 0,0 0 0 0 0,0-1 0 0 0,-1 1 0 0 0,1 0-1 0 0,0 0 1 0 0,0 1 0 0 0,0-1 0 0 0,1 0 0 0 0,-1 1-1 0 0,0-1 1 0 0,0 1 0 0 0,0 0 0 0 0,0 0 0 0 0,0 0-1 0 0,4 0 1 0 0,-3 1-10 0 0,0 0-1 0 0,0 0 1 0 0,0 0-1 0 0,-1 0 1 0 0,1 1-1 0 0,0-1 1 0 0,-1 1-1 0 0,1 0 1 0 0,-1 0-1 0 0,1 0 1 0 0,-1 0-1 0 0,0 0 1 0 0,3 4 0 0 0,5 8 35 0 0,-1 0 1 0 0,-1 0-1 0 0,0 1 1 0 0,8 21-1 0 0,-15-34-37 0 0,14 35 38 0 0,3-1-1 0 0,35 57 1 0 0,-37-70-367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5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5529 0 0,'0'0'423'0'0,"9"21"803"0"0,8 48 740 0 0,15 118 1 0 0,-15-67-905 0 0,54 244 1190 0 0,-11-125-7524 0 0,-53-211 1328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6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28 311 6913 0 0,'-2'0'52'0'0,"1"-1"0"0"0,-1 1-1 0 0,1-1 1 0 0,0 1-1 0 0,-1-1 1 0 0,1 1 0 0 0,-1-1-1 0 0,1 0 1 0 0,0 0-1 0 0,-1 1 1 0 0,1-1-1 0 0,0 0 1 0 0,0 0 0 0 0,0 0-1 0 0,0-1 1 0 0,0 1-1 0 0,0 0 1 0 0,0 0-1 0 0,0 0 1 0 0,0-1 0 0 0,0-1-1 0 0,1 1 13 0 0,0 0 0 0 0,1 0 0 0 0,0 0 1 0 0,-1 0-1 0 0,1 0 0 0 0,0 0 0 0 0,0 0 0 0 0,0 0 0 0 0,0 0 0 0 0,0 0 0 0 0,1 0 0 0 0,-1 1 1 0 0,0-1-1 0 0,1 0 0 0 0,-1 1 0 0 0,3-2 0 0 0,13-14 15 0 0,2 1 1 0 0,0 0-1 0 0,0 2 1 0 0,1 0-1 0 0,1 1 1 0 0,1 1-1 0 0,39-16 1 0 0,-17 12-304 0 0,1 1 1 0 0,1 2-1 0 0,48-7 0 0 0,-52 13 171 0 0</inkml:trace>
  <inkml:trace contextRef="#ctx0" brushRef="#br0" timeOffset="1">857 31 7370 0 0,'-17'5'915'0'0,"15"-7"-159"0"0,9-4-335 0 0,-6 5-274 0 0,4-2-10 0 0,0 0-214 0 0,0 0 1 0 0,0 0-1 0 0,0 1 0 0 0,1-1 0 0 0,-1 1 1 0 0,1 0-1 0 0,-1 1 0 0 0,1 0 1 0 0,0-1-1 0 0,0 2 0 0 0,0-1 0 0 0,-1 1 1 0 0,8 0-1 0 0,-9 0 31 0 0,-1 1 0 0 0,1 0 1 0 0,-1 0-1 0 0,1 0 0 0 0,-1 0 1 0 0,1 1-1 0 0,-1-1 0 0 0,0 1 1 0 0,0 0-1 0 0,0 0 0 0 0,0 0 1 0 0,0 0-1 0 0,0 0 0 0 0,-1 1 1 0 0,1-1-1 0 0,-1 1 0 0 0,1 0 0 0 0,-1 0 1 0 0,0 0-1 0 0,0 0 0 0 0,0 0 1 0 0,-1 0-1 0 0,1 0 0 0 0,1 5 1 0 0,5 15 45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6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34 5529 0 0,'-2'2'600'0'0,"4"-2"-600"0"0,-1 0 104 0 0,5 0 16 0 0,1 0 0 0 0,4 0 0 0 0,3-2 48 0 0,0-1 16 0 0,4-1 1 0 0,-2 0-1 0 0,4-1-801 0 0,0 0-159 0 0,0-1-32 0 0,-2-1-8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7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0 3681 0 0,'-2'1'189'0'0,"-1"-1"1"0"0,1 0 0 0 0,0 1 0 0 0,0 0-1 0 0,0 0 1 0 0,0-1 0 0 0,0 1-1 0 0,0 0 1 0 0,0 0 0 0 0,0 1-1 0 0,1-1 1 0 0,-1 0 0 0 0,0 1-1 0 0,1-1 1 0 0,-1 1 0 0 0,-1 1-1 0 0,2-2-78 0 0,0 0 0 0 0,0 0 0 0 0,1 0 0 0 0,-1 0-1 0 0,0 0 1 0 0,0 0 0 0 0,1 0 0 0 0,-1 1 0 0 0,1-1-1 0 0,-1 0 1 0 0,1 0 0 0 0,-1 1 0 0 0,1-1 0 0 0,0 0-1 0 0,-1 0 1 0 0,1 1 0 0 0,0-1 0 0 0,0 0-1 0 0,0 1 1 0 0,0-1 0 0 0,0 0 0 0 0,1 1 0 0 0,-1-1-1 0 0,0 0 1 0 0,0 0 0 0 0,2 3 0 0 0,1-1 37 0 0,-1 1 0 0 0,1-1 0 0 0,1 0 0 0 0,-1-1 0 0 0,0 1 0 0 0,1 0 1 0 0,-1-1-1 0 0,1 0 0 0 0,0 0 0 0 0,0 0 0 0 0,0 0 0 0 0,0-1 0 0 0,0 0 0 0 0,0 1 0 0 0,0-1 1 0 0,0-1-1 0 0,9 2 0 0 0,2-1 254 0 0,1-1-1 0 0,-1 0 1 0 0,27-3 0 0 0,5-5 351 0 0,84-26 1 0 0,-55 10-5153 0 0,-44 13-446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8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5529 0 0,'-3'97'2770'0'0,"1"53"-1570"0"0,9-47-473 0 0,4 0-1 0 0,5 0 0 0 0,4-2 1 0 0,62 184-1 0 0,-76-267-956 0 0,1 0 0 0 0,1 0 1 0 0,1-1-1 0 0,0 0 0 0 0,1-1 0 0 0,14 17 0 0 0,-15-23-3938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41.9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21 289 5529 0 0,'-13'-14'2410'0'0,"6"6"700"0"0,12 25-1234 0 0,8 10-1333 0 0,0 0-1 0 0,2-2 1 0 0,1 1-1 0 0,31 37 0 0 0,89 85-55 0 0,-24-28-301 0 0,-70-75-14 0 0,14 18 1014 0 0,-56-78 443 0 0,-5-25-996 0 0,-66-259 188 0 0,44 203-430 0 0,4-1 0 0 0,-14-138 1 0 0,36 229-418 0 0,1 4-25 0 0,-1-1-1 0 0,1 0 0 0 0,0 1 1 0 0,-1-1-1 0 0,1 1 0 0 0,1-1 1 0 0,-1 0-1 0 0,0 1 1 0 0,1-1-1 0 0,-1 1 0 0 0,1-1 1 0 0,0 1-1 0 0,1-5 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8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6913 0 0,'1'-1'35'0'0,"-1"0"-1"0"0,0 0 0 0 0,1 0 0 0 0,-1 0 0 0 0,1 0 0 0 0,-1 0 0 0 0,1 0 0 0 0,-1 0 0 0 0,1 0 0 0 0,0 0 0 0 0,-1 0 0 0 0,1 0 0 0 0,0 0 0 0 0,0 0 0 0 0,0 1 0 0 0,0-1 0 0 0,0 0 0 0 0,0 0 0 0 0,0 1 0 0 0,0-1 0 0 0,0 1 0 0 0,0-1 0 0 0,2 0 0 0 0,32-9-212 0 0,-26 7 204 0 0,21-5 934 0 0,58-9 1 0 0,-81 15-772 0 0,1 2 0 0 0,-1-1 1 0 0,0 1-1 0 0,1 0 0 0 0,-1 1 0 0 0,1-1 0 0 0,-1 1 1 0 0,0 1-1 0 0,0-1 0 0 0,0 2 0 0 0,0-1 1 0 0,0 0-1 0 0,0 1 0 0 0,8 5 0 0 0,-11-4-134 0 0,-1-1 0 0 0,1 1 0 0 0,0 1-1 0 0,-1-1 1 0 0,0 0 0 0 0,0 1 0 0 0,0-1 0 0 0,-1 1-1 0 0,1 0 1 0 0,-1 0 0 0 0,0 0 0 0 0,-1 0 0 0 0,1 0-1 0 0,-1 1 1 0 0,0-1 0 0 0,0 0 0 0 0,-1 1 0 0 0,1-1-1 0 0,-1 1 1 0 0,0-1 0 0 0,-2 11 0 0 0,-2 8-9 0 0,0 0 0 0 0,-1 0 0 0 0,-13 32 0 0 0,-10 17 387 0 0,-54 99 1 0 0,52-112 343 0 0,29-59-768 0 0,1-1 0 0 0,-1 1-1 0 0,1-1 1 0 0,-1 1 0 0 0,1-1-1 0 0,0 1 1 0 0,0-1 0 0 0,-1 1 0 0 0,1-1-1 0 0,0 1 1 0 0,0-1 0 0 0,-1 1-1 0 0,1 0 1 0 0,0-1 0 0 0,0 1-1 0 0,0-1 1 0 0,0 1 0 0 0,0 0-1 0 0,0-1 1 0 0,0 1 0 0 0,0 0 0 0 0,0-1-1 0 0,0 1 1 0 0,0-1 0 0 0,0 1-1 0 0,1 0 1 0 0,-1-1 0 0 0,0 1-1 0 0,0-1 1 0 0,1 1 0 0 0,-1-1 0 0 0,0 1-1 0 0,1-1 1 0 0,-1 1 0 0 0,0-1-1 0 0,1 1 1 0 0,-1-1 0 0 0,1 1-1 0 0,-1-1 1 0 0,1 0 0 0 0,-1 1-1 0 0,1-1 1 0 0,-1 0 0 0 0,1 1 0 0 0,-1-1-1 0 0,2 0 1 0 0,33 1 197 0 0,-18-2-159 0 0,205-8-1576 0 0,-195 9-3717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9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 8290 0 0,'-3'0'90'0'0,"1"0"0"0"0,-1-1 0 0 0,1 1 1 0 0,-1 0-1 0 0,1 0 0 0 0,-1 0 0 0 0,1 1 0 0 0,0-1 1 0 0,-1 0-1 0 0,1 1 0 0 0,-1 0 0 0 0,1 0 0 0 0,0-1 1 0 0,-1 1-1 0 0,1 1 0 0 0,-3 1 0 0 0,1 0 29 0 0,0 1 0 0 0,1 0 0 0 0,-1-1 0 0 0,1 1 0 0 0,0 1 0 0 0,0-1-1 0 0,-3 6 1 0 0,1 1 130 0 0,0 1-1 0 0,0-1 1 0 0,1 1-1 0 0,1 0 1 0 0,-1 1 0 0 0,2-1-1 0 0,0 0 1 0 0,1 1-1 0 0,0-1 1 0 0,1 22-1 0 0,3 14 726 0 0,14 67 1 0 0,-12-85-589 0 0,41 190 1527 0 0,-9-114-2849 0 0,-26-81-1124 0 0,1-1 0 0 0,18 26 0 0 0,-21-37-2539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9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22 161 6913 0 0,'-4'-1'225'0'0,"-13"-7"149"0"0,16 3-509 0 0,11 0-110 0 0,164-60 4180 0 0,1-1-3456 0 0,-141 55-4583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29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32 355 8290 0 0,'-27'16'1898'0'0,"23"-8"-1222"0"0,20-5-487 0 0,15-7 294 0 0,-1-1 1 0 0,1-2-1 0 0,34-12 0 0 0,2 0 519 0 0,623-140 3709 0 0,66 12-3522 0 0,-670 136-1213 0 0,2 4-1 0 0,-1 4 0 0 0,109 9 0 0 0,-1 18-5521 0 0,-130-12-583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0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5985 0 0,'-1'-5'528'0'0,"2"-1"0"0"0,-1 0-1 0 0,0 1 1 0 0,1-1 0 0 0,0 1-1 0 0,1-1 1 0 0,-1 1 0 0 0,1-1-1 0 0,0 1 1 0 0,0 0 0 0 0,5-8-1 0 0,-7 13-463 0 0,1 0 1 0 0,-1 0-1 0 0,1-1 0 0 0,-1 1 0 0 0,1 0 0 0 0,-1 0 1 0 0,1 0-1 0 0,-1 0 0 0 0,1 0 0 0 0,-1 0 0 0 0,1 0 1 0 0,-1 1-1 0 0,1-1 0 0 0,-1 0 0 0 0,1 0 0 0 0,-1 0 1 0 0,0 0-1 0 0,1 1 0 0 0,-1-1 0 0 0,1 0 0 0 0,-1 0 0 0 0,1 1 1 0 0,-1-1-1 0 0,0 0 0 0 0,1 1 0 0 0,-1-1 0 0 0,0 0 1 0 0,1 1-1 0 0,-1-1 0 0 0,0 1 0 0 0,0-1 0 0 0,1 0 1 0 0,-1 1-1 0 0,0-1 0 0 0,0 1 0 0 0,0-1 0 0 0,1 1 0 0 0,-1 0 1 0 0,10 19 653 0 0,6 22 119 0 0,-2 1 0 0 0,13 62 1 0 0,5 94 104 0 0,-27-164-811 0 0,23 182 274 0 0,28 167-2186 0 0,-44-324-900 0 0,-5-35 1305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1 124 6913 0 0,'1'-1'-63'0'0,"0"-1"-1"0"0,0 0 0 0 0,1 0 0 0 0,-1 0 0 0 0,0 1 0 0 0,1-1 0 0 0,0 1 0 0 0,-1-1 1 0 0,1 1-1 0 0,0 0 0 0 0,2-2 0 0 0,5-4-186 0 0,4-4 657 0 0,0 0 0 0 0,1 1 0 0 0,0 0 0 0 0,1 2 0 0 0,0-1 0 0 0,0 2-1 0 0,1 0 1 0 0,-1 1 0 0 0,31-8 0 0 0,-40 13-250 0 0,1 0-1 0 0,0 0 1 0 0,0 0-1 0 0,0 1 1 0 0,0 0-1 0 0,0 1 1 0 0,0-1-1 0 0,0 1 1 0 0,0 0 0 0 0,0 1-1 0 0,10 4 1 0 0,-12-4-125 0 0,0 0 1 0 0,0 1-1 0 0,-1 0 1 0 0,1 1-1 0 0,-1-1 1 0 0,0 1-1 0 0,0-1 1 0 0,0 1-1 0 0,0 0 1 0 0,-1 1-1 0 0,1-1 1 0 0,-1 1-1 0 0,0-1 1 0 0,0 1-1 0 0,-1 0 1 0 0,3 8-1 0 0,-2-5-29 0 0,-1 0 0 0 0,0 0 0 0 0,-1 0-1 0 0,0 1 1 0 0,0-1 0 0 0,-1 0 0 0 0,0 1-1 0 0,-1-1 1 0 0,1 0 0 0 0,-2 1 0 0 0,1-1-1 0 0,-1 0 1 0 0,-3 8 0 0 0,-6 18 264 0 0,-27 54 0 0 0,31-74-58 0 0,-64 149 1710 0 0,69-159-1875 0 0,1 0 0 0 0,-1 0 1 0 0,1 1-1 0 0,0-1 0 0 0,0 0 0 0 0,0 0 1 0 0,0 1-1 0 0,1-1 0 0 0,0 0 0 0 0,-1 1 1 0 0,2-1-1 0 0,-1 0 0 0 0,1 1 0 0 0,0 4 1 0 0,1-6-22 0 0,-1-1 0 0 0,0 1 0 0 0,1-1 0 0 0,0 0 0 0 0,-1 0 0 0 0,1 0 0 0 0,0 0 0 0 0,0 0 0 0 0,0 0 0 0 0,0 0 1 0 0,0-1-1 0 0,1 1 0 0 0,-1-1 0 0 0,0 1 0 0 0,1-1 0 0 0,-1 0 0 0 0,1 0 0 0 0,-1 0 0 0 0,1 0 0 0 0,0-1 0 0 0,-1 1 0 0 0,1-1 0 0 0,4 1 0 0 0,8 0-241 0 0,-1 0 0 0 0,1-1-1 0 0,-1 0 1 0 0,0-1-1 0 0,1-1 1 0 0,24-6 0 0 0,87-31-2822 0 0,-79 22 1915 0 0,-7 3-2952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1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190 253 3225 0 0,'0'0'131'0'0,"-1"1"1"0"0,1-1 0 0 0,-1 0-1 0 0,1 1 1 0 0,-1-1 0 0 0,1 0-1 0 0,0 1 1 0 0,-1-1 0 0 0,1 1-1 0 0,-1-1 1 0 0,1 1 0 0 0,0-1-1 0 0,-1 1 1 0 0,1-1 0 0 0,0 1-1 0 0,0-1 1 0 0,-1 1 0 0 0,1 0 0 0 0,0-1-1 0 0,0 1 1 0 0,0-1 0 0 0,0 1-1 0 0,0 0 1 0 0,0-1 0 0 0,0 1-1 0 0,0-1 1 0 0,0 2 0 0 0,-1 23 1145 0 0,1-18-672 0 0,-1 36 946 0 0,2 1 1 0 0,9 55-1 0 0,26 84-1788 0 0,-32-165-715 0 0</inkml:trace>
  <inkml:trace contextRef="#ctx0" brushRef="#br0" timeOffset="1">11 41 6913 0 0,'-3'-3'609'0'0,"1"-1"-481"0"0,0 2-128 0 0,2 1 0 0 0,0-1-272 0 0,-2-2 112 0 0,0-1-8 0 0,2 0-49 0 0,2-1-7 0 0,2 3 0 0 0,3-1 0 0 0,4 2 224 0 0,-1 2-64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2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8754 0 0,'-1'1'163'0'0,"0"0"1"0"0,0 0-1 0 0,0 0 1 0 0,1 0-1 0 0,-1 0 0 0 0,0 0 1 0 0,1 0-1 0 0,-1 0 1 0 0,1 0-1 0 0,-1 0 0 0 0,1 0 1 0 0,0 0-1 0 0,-1 0 1 0 0,1 1-1 0 0,0-1 1 0 0,0 0-1 0 0,0 0 0 0 0,0 0 1 0 0,0 2-1 0 0,-2 19-228 0 0,0 20-1488 0 0,2-28-2234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2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68 375 5529 0 0,'-32'-97'2463'0'0,"-4"-14"3879"0"0,36 111-6273 0 0,11 12 822 0 0,11 18-458 0 0,25 66 741 0 0,-18-35-723 0 0,41 61 0 0 0,-57-102-447 0 0,1-1 1 0 0,1 0 0 0 0,1-1 0 0 0,1-1-1 0 0,0-1 1 0 0,37 27 0 0 0,-17-19-5 0 0,1-1 0 0 0,1-2 0 0 0,45 17 0 0 0,-81-37 15 0 0,-1 0 0 0 0,1 1-1 0 0,0-1 1 0 0,0-1 0 0 0,0 1 0 0 0,0 0 0 0 0,-1-1 0 0 0,1 1 0 0 0,0-1 0 0 0,0 0-1 0 0,0 0 1 0 0,0 0 0 0 0,0 0 0 0 0,0-1 0 0 0,0 1 0 0 0,0-1 0 0 0,0 0-1 0 0,0 0 1 0 0,0 0 0 0 0,-1 0 0 0 0,1 0 0 0 0,0-1 0 0 0,-1 1 0 0 0,1-1 0 0 0,3-2-1 0 0,-2 0 84 0 0,-1-1 0 0 0,0 1-1 0 0,1-1 1 0 0,-1 0-1 0 0,-1 0 1 0 0,1 0-1 0 0,-1 0 1 0 0,0 0 0 0 0,0-1-1 0 0,0 1 1 0 0,-1 0-1 0 0,1-11 1 0 0,3-34 208 0 0,-2 0 0 0 0,-2-1 0 0 0,-3 1 1 0 0,-9-57-1 0 0,5 53-1534 0 0,2 1 0 0 0,2-1 0 0 0,7-72 0 0 0,-4 117 410 0 0,1 0 0 0 0,0 0 0 0 0,0 0 0 0 0,5-11 0 0 0,-1 8-3704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3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49 360 6913 0 0,'41'68'1894'0'0,"-31"-35"-663"0"0,0 0 0 0 0,8 62 1 0 0,3 11-121 0 0,0-55-1811 0 0,-19-46 137 0 0</inkml:trace>
  <inkml:trace contextRef="#ctx0" brushRef="#br0" timeOffset="1">16 61 1376 0 0,'-2'-5'461'0'0,"-1"-1"-1"0"0,1 1 1 0 0,0 0-1 0 0,0-1 1 0 0,1 0 0 0 0,0 1-1 0 0,0-1 1 0 0,-1-11-1 0 0,5 26-613 0 0,1 0-1 0 0,-1 0 0 0 0,2-1 1 0 0,-1 1-1 0 0,1-1 0 0 0,11 13 1 0 0,-12-15 156 0 0,6 8-3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42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1 168 5529 0 0,'14'-11'449'0'0,"0"1"0"0"0,1 0 0 0 0,0 1 0 0 0,0 0 0 0 0,1 2 0 0 0,0-1 0 0 0,18-4 0 0 0,12-6 135 0 0,25-10 468 0 0,-41 18-1658 0 0,37-20 0 0 0,-57 24 87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3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2761 0 0,'5'3'57'0'0,"0"1"0"0"0,0 0 0 0 0,-1 1 0 0 0,1-1 0 0 0,-1 1 0 0 0,0 0 1 0 0,0 0-1 0 0,0 0 0 0 0,4 10 0 0 0,24 57 1755 0 0,-21-46-1412 0 0,36 85 417 0 0,-48-120-639 0 0,0 0 0 0 0,1 0-1 0 0,1 0 1 0 0,-1 0 0 0 0,1-1-1 0 0,1 1 1 0 0,4-15 0 0 0,-3 8-103 0 0,20-76 1017 0 0,-20 83-1033 0 0,0 0 0 0 0,1 1 0 0 0,0-1 0 0 0,0 1 0 0 0,0-1 0 0 0,2 1 0 0 0,10-14 0 0 0,-14 21-1 0 0,-1-1 0 0 0,1 1 1 0 0,0 0-1 0 0,-1-1 0 0 0,1 1 0 0 0,0 0 0 0 0,0 0 1 0 0,-1 0-1 0 0,1 0 0 0 0,0 1 0 0 0,0-1 0 0 0,0 1 1 0 0,0-1-1 0 0,0 1 0 0 0,0-1 0 0 0,0 1 1 0 0,0 0-1 0 0,1 0 0 0 0,-1 0 0 0 0,0 0 0 0 0,0 0 1 0 0,0 1-1 0 0,0-1 0 0 0,0 1 0 0 0,0-1 0 0 0,0 1 1 0 0,0 0-1 0 0,0 0 0 0 0,-1-1 0 0 0,1 1 0 0 0,0 1 1 0 0,0-1-1 0 0,-1 0 0 0 0,1 0 0 0 0,-1 1 0 0 0,1-1 1 0 0,2 3-1 0 0,6 7 382 0 0,0 1 1 0 0,0 0-1 0 0,-1 0 0 0 0,8 15 1 0 0,-7-11-218 0 0,2 2-334 0 0,1 0 1 0 0,0-1-1 0 0,1 0 0 0 0,29 25 1 0 0,-20-25-457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4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10594 0 0,'7'2'-104'0'0,"21"-2"330"0"0,37-6 172 0 0,-43 2-848 0 0,0 1-1 0 0,43 0 0 0 0,-56 4 312 0 0,1-1 0 0 0,-1 2-1 0 0,0-1 1 0 0,0 1 0 0 0,0 1 0 0 0,0-1-1 0 0,-1 2 1 0 0,1-1 0 0 0,14 9 0 0 0,1 4 139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4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40 9674 0 0,'-9'7'864'0'0,"3"-5"-696"0"0,3 0-168 0 0,1-1 0 0 0,2 1 272 0 0,2-2 16 0 0,0 0 8 0 0,3 0 1 0 0,4 0-297 0 0,4-2 0 0 0,3-1 0 0 0,2-2 0 0 0,1-1-705 0 0,5-1-159 0 0,-1 0-24 0 0,4-2-8 0 0,-2 2 704 0 0,2-1 192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6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0 6913 0 0,'-33'19'650'0'0,"32"-18"-540"0"0,-1-1 0 0 0,1 1 0 0 0,0 0 0 0 0,0 0 0 0 0,0 0-1 0 0,0-1 1 0 0,0 1 0 0 0,0 0 0 0 0,0 0 0 0 0,0 0 0 0 0,0 1 0 0 0,1-1 0 0 0,-1 0 0 0 0,0 0 0 0 0,1 0-1 0 0,-1 1 1 0 0,1-1 0 0 0,-1 0 0 0 0,1 0 0 0 0,0 1 0 0 0,-1-1 0 0 0,1 0 0 0 0,0 1 0 0 0,0-1-1 0 0,0 0 1 0 0,0 2 0 0 0,1-2-29 0 0,0 0 0 0 0,-1 1 0 0 0,1-2-1 0 0,0 1 1 0 0,0 0 0 0 0,0 0 0 0 0,1 0-1 0 0,-1 0 1 0 0,0-1 0 0 0,0 1 0 0 0,0 0 0 0 0,1-1-1 0 0,-1 1 1 0 0,0-1 0 0 0,0 1 0 0 0,1-1-1 0 0,-1 0 1 0 0,0 0 0 0 0,1 0 0 0 0,-1 1 0 0 0,2-2-1 0 0,35 1 666 0 0,-31 0-548 0 0,90-7 1106 0 0,56 0-1781 0 0,-122 9-4551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8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30 185 3681 0 0,'-7'-35'1032'0'0,"1"-1"1"0"0,-1-62 0 0 0,6 83 1748 0 0,-2 30-1306 0 0,-2 30-365 0 0,7 55-221 0 0,4-1 0 0 0,26 133 0 0 0,-12-101-1059 0 0,-11-74-925 0 0,1 1-3778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8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 6913 0 0,'0'0'39'0'0,"0"0"-1"0"0,0 1 0 0 0,1-1 1 0 0,-1 0-1 0 0,0 0 0 0 0,0 0 0 0 0,0 0 1 0 0,0 0-1 0 0,0 1 0 0 0,0-1 1 0 0,0 0-1 0 0,0 0 0 0 0,0 0 1 0 0,0 0-1 0 0,1 0 0 0 0,-1 0 0 0 0,0 0 1 0 0,0 0-1 0 0,0 1 0 0 0,0-1 1 0 0,0 0-1 0 0,0 0 0 0 0,1 0 0 0 0,-1 0 1 0 0,0 0-1 0 0,0 0 0 0 0,0 0 1 0 0,0 0-1 0 0,0 0 0 0 0,1 0 0 0 0,-1 0 1 0 0,0 0-1 0 0,0 0 0 0 0,0 0 1 0 0,0 0-1 0 0,1 0 0 0 0,-1 0 0 0 0,0 0 1 0 0,0 0-1 0 0,0 0 0 0 0,0 0 1 0 0,0 0-1 0 0,0-1 0 0 0,1 1 0 0 0,-1 0 1 0 0,0 0-1 0 0,0 0 0 0 0,0 0 1 0 0,0 0-1 0 0,0 0 0 0 0,0 0 0 0 0,0 0 1 0 0,1-1-1 0 0,-1 1 0 0 0,0 0 1 0 0,0 0-1 0 0,0 0 0 0 0,0 0 0 0 0,0 0 1 0 0,0 0-1 0 0,0-1 0 0 0,0 1 1 0 0,8 12 525 0 0,-3 13-184 0 0,0 0 0 0 0,-1 0-1 0 0,0 38 1 0 0,1 14 47 0 0,0-42-197 0 0,0 0 0 0 0,2 0 1 0 0,2-1-1 0 0,1 1 0 0 0,2-2 0 0 0,17 35 0 0 0,-24-57-173 0 0,1 0-1 0 0,0-1 1 0 0,1 0-1 0 0,0 0 1 0 0,1 0-1 0 0,0-1 0 0 0,0 0 1 0 0,1 0-1 0 0,0-1 1 0 0,1-1-1 0 0,0 1 0 0 0,0-1 1 0 0,0-1-1 0 0,1 0 1 0 0,0 0-1 0 0,0-1 0 0 0,0-1 1 0 0,1 0-1 0 0,0 0 1 0 0,0-1-1 0 0,15 1 0 0 0,-21-3-48 0 0,0-1-1 0 0,0 0 0 0 0,-1 0 0 0 0,1 0 0 0 0,0-1 0 0 0,0 0 0 0 0,-1 0 0 0 0,1-1 0 0 0,0 1 1 0 0,-1-1-1 0 0,0-1 0 0 0,1 1 0 0 0,4-4 0 0 0,-2 1-14 0 0,0-1 0 0 0,0 1 0 0 0,-1-2-1 0 0,0 1 1 0 0,0-1 0 0 0,0 0 0 0 0,6-11 0 0 0,0-1 112 0 0,-2 0 1 0 0,0-1-1 0 0,-1 0 0 0 0,-1-1 1 0 0,-1 0-1 0 0,6-24 1 0 0,-9 20 4 0 0,0-1 0 0 0,-1 1 0 0 0,-2-1 0 0 0,0 0 0 0 0,-2 0 0 0 0,-1 1 0 0 0,-1-1 0 0 0,-1 0 0 0 0,-1 1 0 0 0,-1-1 0 0 0,-2 1 0 0 0,0 1 0 0 0,-13-28 0 0 0,17 46-85 0 0,0 0 0 0 0,0 1 0 0 0,0 0 1 0 0,-1 0-1 0 0,0 0 0 0 0,0 0 0 0 0,0 0 0 0 0,-1 1 0 0 0,1 0 0 0 0,-1 0 1 0 0,0 0-1 0 0,0 0 0 0 0,0 1 0 0 0,-1 0 0 0 0,1 0 0 0 0,-1 0 0 0 0,0 1 1 0 0,-6-2-1 0 0,6 3-114 0 0,1 0 1 0 0,0 0 0 0 0,-1 1 0 0 0,1 0-1 0 0,0 0 1 0 0,-1 0 0 0 0,1 1-1 0 0,0-1 1 0 0,-1 1 0 0 0,1 1 0 0 0,0-1-1 0 0,0 1 1 0 0,0 0 0 0 0,0 0 0 0 0,0 0-1 0 0,1 1 1 0 0,-1-1 0 0 0,1 1-1 0 0,-1 0 1 0 0,1 1 0 0 0,-6 5 0 0 0,-4 5-5543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9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3225 0 0,'-2'23'2303'0'0,"-7"13"-700"0"0,2 1-1 0 0,1 0 1 0 0,-2 70 0 0 0,9-95-1434 0 0,0 1 1 0 0,0 0-1 0 0,1 0 1 0 0,0-1-1 0 0,1 1 1 0 0,1-1-1 0 0,0 0 1 0 0,1 0-1 0 0,0 0 1 0 0,0-1 0 0 0,1 1-1 0 0,1-2 1 0 0,0 1-1 0 0,1-1 1 0 0,9 12-1 0 0,-12-18-107 0 0,0 1-1 0 0,0-1 1 0 0,0 0-1 0 0,0 0 1 0 0,0 0-1 0 0,1-1 1 0 0,-1 0-1 0 0,1 0 1 0 0,0 0-1 0 0,0-1 1 0 0,0 0-1 0 0,1 0 1 0 0,10 2-1 0 0,-13-4-41 0 0,-1 0-1 0 0,0 0 1 0 0,0 0 0 0 0,1 0-1 0 0,-1 0 1 0 0,0-1-1 0 0,1 1 1 0 0,-1-1-1 0 0,0 0 1 0 0,0 0-1 0 0,0 0 1 0 0,0-1 0 0 0,0 1-1 0 0,0-1 1 0 0,0 0-1 0 0,0 1 1 0 0,-1-1-1 0 0,1 0 1 0 0,-1-1-1 0 0,1 1 1 0 0,-1 0 0 0 0,0-1-1 0 0,0 1 1 0 0,0-1-1 0 0,0 0 1 0 0,0 0-1 0 0,-1 1 1 0 0,2-5-1 0 0,1-4 67 0 0,0 0 0 0 0,-1 1-1 0 0,-1-1 1 0 0,0 0-1 0 0,0-1 1 0 0,-1 1 0 0 0,0 0-1 0 0,-1 0 1 0 0,-1-1-1 0 0,1 1 1 0 0,-5-19 0 0 0,-2 0 115 0 0,0 0-1 0 0,-2 1 1 0 0,-14-31 0 0 0,17 44-202 0 0,-2 0 0 0 0,0 0 0 0 0,-16-22 0 0 0,22 35-105 0 0,0 0-1 0 0,0 0 1 0 0,0 0 0 0 0,-1 0 0 0 0,1 1 0 0 0,-1-1 0 0 0,0 1 0 0 0,1-1 0 0 0,-1 1 0 0 0,0 0 0 0 0,0 0-1 0 0,-1 0 1 0 0,1 1 0 0 0,0-1 0 0 0,-1 1 0 0 0,1 0 0 0 0,-1-1 0 0 0,1 2 0 0 0,-1-1 0 0 0,1 0 0 0 0,-1 1-1 0 0,0-1 1 0 0,-5 1 0 0 0,6 2-158 0 0,-1-1 1 0 0,1 0-1 0 0,0 1 0 0 0,0-1 0 0 0,0 1 0 0 0,1 0 0 0 0,-1 0 0 0 0,0 1 0 0 0,1-1 1 0 0,-1 0-1 0 0,1 1 0 0 0,0-1 0 0 0,0 1 0 0 0,0 0 0 0 0,0 0 0 0 0,0 0 0 0 0,1 0 1 0 0,-1 0-1 0 0,1 0 0 0 0,0 0 0 0 0,-2 5 0 0 0,2 6-3369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9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10594 0 0,'1'-4'31'0'0,"0"1"1"0"0,1 0-1 0 0,-1 0 0 0 0,1 0 0 0 0,0 0 0 0 0,0 0 1 0 0,0 0-1 0 0,0 0 0 0 0,0 1 0 0 0,1-1 0 0 0,-1 1 1 0 0,1-1-1 0 0,0 1 0 0 0,0 0 0 0 0,-1 0 0 0 0,1 0 1 0 0,5-2-1 0 0,-7 4 18 0 0,-1 0 1 0 0,1 0 0 0 0,-1 0 0 0 0,1 0-1 0 0,-1 0 1 0 0,1 0 0 0 0,-1 1-1 0 0,1-1 1 0 0,-1 0 0 0 0,0 0 0 0 0,1 0-1 0 0,-1 0 1 0 0,1 1 0 0 0,-1-1-1 0 0,0 0 1 0 0,1 0 0 0 0,-1 1 0 0 0,1-1-1 0 0,-1 0 1 0 0,0 1 0 0 0,0-1-1 0 0,1 0 1 0 0,-1 1 0 0 0,0-1 0 0 0,1 1-1 0 0,-1-1 1 0 0,0 0 0 0 0,0 1-1 0 0,0-1 1 0 0,0 1 0 0 0,1-1 0 0 0,-1 1-1 0 0,0-1 1 0 0,0 1 0 0 0,0-1-1 0 0,0 0 1 0 0,0 1 0 0 0,0-1 0 0 0,0 1-1 0 0,0-1 1 0 0,0 1 0 0 0,-1 0-1 0 0,0 27 713 0 0,1-23-551 0 0,-12 122 1573 0 0,-4 89-455 0 0,16-177-1352 0 0,1-1 0 0 0,2 1-1 0 0,13 63 1 0 0,7-19-2437 0 0,-19-68 933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39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 3225 0 0,'-3'8'264'0'0,"0"1"1"0"0,0-1-1 0 0,-1 0 1 0 0,0 0 0 0 0,-6 9-1 0 0,-1 4 252 0 0,-15 26-46 0 0,9-16 538 0 0,-19 47 0 0 0,32-69-583 0 0,1-1-1 0 0,1 0 1 0 0,0 1-1 0 0,0-1 1 0 0,1 1-1 0 0,-1-1 1 0 0,2 1-1 0 0,0 0 1 0 0,0-1-1 0 0,0 1 1 0 0,2 9-1 0 0,-1-15-336 0 0,0 0 1 0 0,-1-1-1 0 0,1 1 0 0 0,0 0 0 0 0,1-1 0 0 0,-1 1 1 0 0,0-1-1 0 0,1 1 0 0 0,-1-1 0 0 0,1 0 0 0 0,0 1 1 0 0,0-1-1 0 0,0 0 0 0 0,0 0 0 0 0,0 0 0 0 0,0-1 1 0 0,0 1-1 0 0,1 0 0 0 0,-1-1 0 0 0,1 0 1 0 0,-1 1-1 0 0,1-1 0 0 0,0 0 0 0 0,-1 0 0 0 0,1-1 1 0 0,0 1-1 0 0,0 0 0 0 0,-1-1 0 0 0,1 0 0 0 0,4 1 1 0 0,9-2-125 0 0,0 0 0 0 0,0 0 1 0 0,0-1-1 0 0,23-7 1 0 0,2 1-201 0 0,31 2-1535 0 0,-33 4-3125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0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81 498 8754 0 0,'-81'13'2151'0'0,"127"-31"-37"0"0,531-55 3226 0 0,4 41-3606 0 0,9-2-1399 0 0,622-114-119 0 0,-584 22 249 0 0,-532 102-668 0 0,0 4 1 0 0,1 4 0 0 0,154-4 0 0 0,-205 21-518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42.6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0 7834 0 0,'-1'0'150'0'0,"0"0"1"0"0,0 0-1 0 0,1 0 0 0 0,-1 1 1 0 0,0-1-1 0 0,1 0 1 0 0,-1 0-1 0 0,1 1 1 0 0,-1-1-1 0 0,0 0 0 0 0,1 1 1 0 0,-1-1-1 0 0,1 0 1 0 0,-1 1-1 0 0,1-1 1 0 0,-1 1-1 0 0,1-1 0 0 0,-1 1 1 0 0,1-1-1 0 0,-1 1 1 0 0,1 0-1 0 0,0-1 1 0 0,-1 1-1 0 0,1-1 1 0 0,0 1-1 0 0,0 0 0 0 0,-1-1 1 0 0,1 1-1 0 0,0 0 1 0 0,0-1-1 0 0,0 1 1 0 0,0 0-1 0 0,0-1 0 0 0,0 1 1 0 0,0 0-1 0 0,0-1 1 0 0,0 1-1 0 0,0 0 1 0 0,0-1-1 0 0,0 1 0 0 0,0 0 1 0 0,1-1-1 0 0,-1 1 1 0 0,0 0-1 0 0,1-1 1 0 0,0 2-1 0 0,16 42 1552 0 0,-11-31-1220 0 0,72 185 1189 0 0,2 8-4579 0 0,-74-190 2112 0 0,0 0-1 0 0,-1 0 1 0 0,3 18-1 0 0,-4-12 679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1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5985 0 0,'-1'0'115'0'0,"0"0"-1"0"0,0 1 0 0 0,1-1 1 0 0,-1 1-1 0 0,0-1 0 0 0,1 1 0 0 0,-1-1 1 0 0,0 1-1 0 0,1-1 0 0 0,-1 1 1 0 0,0 0-1 0 0,1-1 0 0 0,-1 1 1 0 0,1 0-1 0 0,0 0 0 0 0,-1-1 1 0 0,1 1-1 0 0,-1 0 0 0 0,1 0 1 0 0,0 0-1 0 0,0-1 0 0 0,-1 1 0 0 0,1 0 1 0 0,0 0-1 0 0,0 0 0 0 0,0 0 1 0 0,0 0-1 0 0,0-1 0 0 0,0 1 1 0 0,0 0-1 0 0,0 0 0 0 0,1 1 1 0 0,2 43 907 0 0,-1-29-536 0 0,4 63 868 0 0,24 229 1275 0 0,-17-222-3632 0 0,37 132 0 0 0,-38-178 339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1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7834 0 0,'-1'-2'125'0'0,"1"1"1"0"0,0 0-1 0 0,1-1 1 0 0,-1 1-1 0 0,0-1 1 0 0,0 1-1 0 0,0 0 1 0 0,1-1-1 0 0,-1 1 1 0 0,1 0-1 0 0,-1 0 1 0 0,1-1-1 0 0,0 1 1 0 0,-1 0-1 0 0,1 0 1 0 0,2-2-1 0 0,2 5 1717 0 0,-1 13-599 0 0,-2 123 1250 0 0,2 21-1501 0 0,-1-137-880 0 0,0 0 1 0 0,1 1-1 0 0,1-2 1 0 0,2 1-1 0 0,9 24 1 0 0,-10-33-81 0 0,1-1 1 0 0,0 1-1 0 0,0-1 1 0 0,1-1 0 0 0,1 1-1 0 0,0-2 1 0 0,1 1 0 0 0,0-1-1 0 0,16 13 1 0 0,-20-18-22 0 0,0-1 1 0 0,0 0-1 0 0,0 0 1 0 0,0-1-1 0 0,1 1 1 0 0,0-1-1 0 0,-1-1 1 0 0,1 1-1 0 0,0-1 1 0 0,0 0 0 0 0,1-1-1 0 0,-1 0 1 0 0,0 0-1 0 0,0 0 1 0 0,1-1-1 0 0,-1 0 1 0 0,0-1-1 0 0,1 0 1 0 0,-1 0-1 0 0,9-2 1 0 0,-12 1-4 0 0,-1 0 1 0 0,1 0 0 0 0,0 0-1 0 0,-1 0 1 0 0,1-1-1 0 0,-1 1 1 0 0,0-1 0 0 0,0 0-1 0 0,0 0 1 0 0,0 0 0 0 0,-1 0-1 0 0,1-1 1 0 0,-1 1-1 0 0,0-1 1 0 0,1 1 0 0 0,-2-1-1 0 0,4-7 1 0 0,0-3 34 0 0,-1 1 1 0 0,0-1-1 0 0,-1 1 0 0 0,1-16 1 0 0,-2-5 46 0 0,-1 1 1 0 0,-2-1-1 0 0,-2 1 0 0 0,0 0 1 0 0,-3 0-1 0 0,-1 0 1 0 0,-1 0-1 0 0,-1 1 0 0 0,-2 0 1 0 0,-2 1-1 0 0,-1 1 0 0 0,-21-36 1 0 0,29 57-61 0 0,0 0 0 0 0,0 1 1 0 0,-1 0-1 0 0,0 0 0 0 0,0 0 1 0 0,-1 1-1 0 0,0 0 0 0 0,-1 1 1 0 0,-10-7-1 0 0,15 11-172 0 0,0-1 0 0 0,0 1-1 0 0,0 1 1 0 0,0-1 0 0 0,0 1-1 0 0,0-1 1 0 0,0 1 0 0 0,-1 0-1 0 0,1 1 1 0 0,-1-1 0 0 0,1 1 0 0 0,0 0-1 0 0,-1 0 1 0 0,1 0 0 0 0,-1 0-1 0 0,1 1 1 0 0,0 0 0 0 0,-1 0 0 0 0,1 0-1 0 0,0 1 1 0 0,0-1 0 0 0,0 1-1 0 0,0 0 1 0 0,-5 3 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1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35 6913 0 0,'-13'-19'459'0'0,"3"4"2066"0"0,9 15-2424 0 0,1 1-1 0 0,-1-1 1 0 0,1 1 0 0 0,0 0-1 0 0,-1-1 1 0 0,1 1 0 0 0,0-1-1 0 0,-1 1 1 0 0,1-1 0 0 0,0 1-1 0 0,0 0 1 0 0,0-1 0 0 0,-1 1 0 0 0,1 0-1 0 0,0-1 1 0 0,0 1 0 0 0,0 0-1 0 0,0-1 1 0 0,0 1 0 0 0,0 0-1 0 0,0-1 1 0 0,1 1 0 0 0,-1 0-1 0 0,0-1 1 0 0,0 1 0 0 0,0-1-1 0 0,1 2 1 0 0,2 40 881 0 0,20 215 2458 0 0,-17-216-3763 0 0,3 0 1 0 0,1-1-1 0 0,2 0 0 0 0,20 46 1 0 0,-17-54-5265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2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0 3225 0 0,'-2'0'76'0'0,"0"1"1"0"0,1-1-1 0 0,-1 0 1 0 0,0 1-1 0 0,1-1 1 0 0,-1 1-1 0 0,1 0 1 0 0,-1-1-1 0 0,1 1 1 0 0,-1 0-1 0 0,1 0 1 0 0,-1 0-1 0 0,1 0 1 0 0,0 0-1 0 0,0 0 1 0 0,-1 0-1 0 0,1 1 1 0 0,-1 1-1 0 0,-1-1 72 0 0,-24 24 538 0 0,2 1-1 0 0,0 2 1 0 0,2 0-1 0 0,1 1 1 0 0,1 2-1 0 0,-19 38 1 0 0,39-69-532 0 0,0 1 0 0 0,0-1 0 0 0,0 1-1 0 0,0-1 1 0 0,0 1 0 0 0,1 0 0 0 0,-1-1 0 0 0,0 1 0 0 0,1 0 0 0 0,-1 0 0 0 0,1-1 0 0 0,0 1 0 0 0,0 0 0 0 0,0 0 0 0 0,0 0 0 0 0,0-1 0 0 0,0 1 0 0 0,0 0 0 0 0,0 0 0 0 0,1 0-1 0 0,-1-1 1 0 0,1 1 0 0 0,-1 0 0 0 0,2 2 0 0 0,0-2 23 0 0,1 0 0 0 0,-1 0 0 0 0,0-1-1 0 0,1 1 1 0 0,0-1 0 0 0,-1 0 0 0 0,1 1-1 0 0,0-1 1 0 0,0 0 0 0 0,-1-1 0 0 0,1 1-1 0 0,0 0 1 0 0,0-1 0 0 0,4 1 0 0 0,22 1 328 0 0,-1 0 0 0 0,45-4 1 0 0,-18-1-4114 0 0,-45 2 2306 0 0,25-3-4171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3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1 239 5529 0 0,'1'-17'10344'0'0,"2"1"-7705"0"0,1-10-3541 0 0,-8 20 1064 0 0,4 6-119 0 0,0 0 0 0 0,0 0 0 0 0,0 0 0 0 0,1 0 0 0 0,-1 0 0 0 0,0 1 1 0 0,0-1-1 0 0,0 0 0 0 0,0 0 0 0 0,0 0 0 0 0,0 0 0 0 0,0 0 0 0 0,0 0 0 0 0,0 1 1 0 0,0-1-1 0 0,0 0 0 0 0,0 0 0 0 0,0 0 0 0 0,0 0 0 0 0,0 0 0 0 0,0 1 0 0 0,0-1 0 0 0,0 0 1 0 0,0 0-1 0 0,0 0 0 0 0,0 0 0 0 0,0 0 0 0 0,-1 0 0 0 0,1 1 0 0 0,0-1 0 0 0,0 0 0 0 0,0 0 87 0 0,0 0-87 0 0,0 0 0 0 0,0 0 0 0 0,0 0 0 0 0,-1 0 0 0 0,1 1 0 0 0,0-1 1 0 0,0 0-1 0 0,0 0 0 0 0,0 0 0 0 0,0 0 0 0 0,0 0 0 0 0,-1 0 0 0 0,1 0 0 0 0,0 0 1 0 0,0 0-1 0 0,0 0 0 0 0,0 0 0 0 0,0 0 0 0 0,-1 0 0 0 0,1 0 0 0 0,0 0 0 0 0,0 0 0 0 0,0 0 1 0 0,0 0-1 0 0,0 0 0 0 0,-1 0 0 0 0,1 0 0 0 0,0 0 0 0 0,0-1 0 0 0,0 1 0 0 0,0 0 0 0 0,0 11 6 0 0,1 0-1 0 0,0 0 1 0 0,1 0-1 0 0,0 0 1 0 0,0 0-1 0 0,1-1 1 0 0,1 1-1 0 0,0-1 1 0 0,0 0-1 0 0,1 0 1 0 0,0 0-1 0 0,9 12 1 0 0,-1-3-40 0 0,0-1 1 0 0,1 0 0 0 0,1 0-1 0 0,1-2 1 0 0,22 20 0 0 0,-28-29 2 0 0,0 1 1 0 0,1-1-1 0 0,0-1 1 0 0,0 0-1 0 0,0-1 0 0 0,1 0 1 0 0,-1-1-1 0 0,20 5 1 0 0,-28-8-2 0 0,0 0 0 0 0,0-1 0 0 0,1 1 0 0 0,-1-1 0 0 0,0 0 0 0 0,0 0 0 0 0,1 0 0 0 0,-1 0 0 0 0,0 0 1 0 0,0-1-1 0 0,1 0 0 0 0,-1 1 0 0 0,0-1 0 0 0,0 0 0 0 0,0-1 0 0 0,0 1 0 0 0,0 0 0 0 0,0-1 0 0 0,0 0 0 0 0,-1 0 0 0 0,1 0 0 0 0,-1 0 0 0 0,1 0 0 0 0,-1 0 0 0 0,0 0 0 0 0,1-1 0 0 0,-1 0 1 0 0,-1 1-1 0 0,1-1 0 0 0,0 0 0 0 0,-1 0 0 0 0,1 0 0 0 0,-1 0 0 0 0,0 0 0 0 0,0 0 0 0 0,2-6 0 0 0,0-5 40 0 0,-1 0 0 0 0,0 0 0 0 0,-1 0 1 0 0,-1-1-1 0 0,-1-25 0 0 0,-17-74-390 0 0,4 29-513 0 0,9 39-591 0 0,3 0-3312 0 0,2-2-1615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3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9674 0 0,'-2'7'155'0'0,"-1"-1"-1"0"0,1 1 1 0 0,1 0-1 0 0,-1 0 1 0 0,1 0-1 0 0,1 0 1 0 0,-1 0-1 0 0,1 0 1 0 0,1 14-1 0 0,3 6 414 0 0,10 35 0 0 0,-4-19 120 0 0,-3-15-458 0 0,13 35 1 0 0,-10-34-1974 0 0,-8-22 1008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3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6913 0 0,'-1'1'11'0'0,"0"-1"0"0"0,0 1-1 0 0,0 0 1 0 0,0-1 0 0 0,0 1 0 0 0,0 0-1 0 0,0-1 1 0 0,0 1 0 0 0,0 0-1 0 0,1 0 1 0 0,-1 0 0 0 0,0 0-1 0 0,1 0 1 0 0,-1 0 0 0 0,1 0-1 0 0,-1 0 1 0 0,1 0 0 0 0,-1 0-1 0 0,1 0 1 0 0,0 0 0 0 0,-1 1-1 0 0,1-1 1 0 0,0 0 0 0 0,0 0-1 0 0,0 0 1 0 0,0 0 0 0 0,0 1-1 0 0,0-1 1 0 0,1 2 0 0 0,5 45-1382 0 0,-4-35 1124 0 0,-1-5 104 0 0,0 0 1 0 0,1 0-1 0 0,-1 0 1 0 0,2 0-1 0 0,-1 0 1 0 0,1 0-1 0 0,0-1 1 0 0,1 1-1 0 0,0-1 0 0 0,0 0 1 0 0,1 0-1 0 0,-1 0 1 0 0,2-1-1 0 0,-1 0 1 0 0,1 0-1 0 0,9 9 1 0 0,-2-7 142 0 0</inkml:trace>
  <inkml:trace contextRef="#ctx0" brushRef="#br0" timeOffset="1">485 223 2304 0 0,'5'-2'198'0'0,"0"1"0"0"0,1 0 0 0 0,-1 0-1 0 0,0 0 1 0 0,1 1 0 0 0,-1 0-1 0 0,1 0 1 0 0,-1 0 0 0 0,0 1-1 0 0,1-1 1 0 0,-1 1 0 0 0,0 1-1 0 0,1-1 1 0 0,-1 1 0 0 0,0 0-1 0 0,0 0 1 0 0,0 0 0 0 0,0 1-1 0 0,-1 0 1 0 0,1 0 0 0 0,-1 0 0 0 0,0 0-1 0 0,1 1 1 0 0,-2-1 0 0 0,8 9-1 0 0,1 4 347 0 0,-1 0 1 0 0,0 1-1 0 0,-2 0 0 0 0,12 28 0 0 0,-12-26-135 0 0,0 0 1 0 0,2 0-1 0 0,18 26 1 0 0,-29-45-385 0 0,1 1 0 0 0,-1-1 0 0 0,0 1 1 0 0,0-1-1 0 0,1 1 0 0 0,-1-1 0 0 0,1 0 1 0 0,-1 1-1 0 0,0-1 0 0 0,1 0 0 0 0,-1 1 1 0 0,1-1-1 0 0,-1 0 0 0 0,1 1 0 0 0,-1-1 1 0 0,1 0-1 0 0,-1 0 0 0 0,1 0 0 0 0,-1 1 1 0 0,1-1-1 0 0,-1 0 0 0 0,1 0 0 0 0,-1 0 1 0 0,1 0-1 0 0,-1 0 0 0 0,1 0 0 0 0,-1 0 1 0 0,1 0-1 0 0,0 0 0 0 0,10-15 587 0 0,0-40 289 0 0,-7 33-539 0 0,-4 21-351 0 0,31-101 532 0 0,-27 91-478 0 0,1 0 0 0 0,0 0 0 0 0,0 1 0 0 0,2-1 0 0 0,-1 1-1 0 0,14-16 1 0 0,-18 24-51 0 0,0 0 1 0 0,-1 1-1 0 0,1-1 0 0 0,0 1 0 0 0,-1 0 0 0 0,1-1 0 0 0,0 1 0 0 0,0 0 0 0 0,0 0 1 0 0,0 0-1 0 0,0 1 0 0 0,0-1 0 0 0,1 0 0 0 0,-1 1 0 0 0,0-1 0 0 0,0 1 1 0 0,0 0-1 0 0,1 0 0 0 0,-1-1 0 0 0,0 2 0 0 0,0-1 0 0 0,1 0 0 0 0,-1 0 0 0 0,0 1 1 0 0,0-1-1 0 0,0 1 0 0 0,0 0 0 0 0,1-1 0 0 0,-1 1 0 0 0,0 0 0 0 0,0 0 0 0 0,-1 1 1 0 0,1-1-1 0 0,0 0 0 0 0,2 3 0 0 0,6 4-878 0 0,0 1 1 0 0,-1 1-1 0 0,0-1 0 0 0,12 19 1 0 0,-20-26 535 0 0,17 22-4529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5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0 9218 0 0,'0'0'707'0'0,"-10"22"818"0"0,-20 75-797 0 0,4 1 0 0 0,4 1 0 0 0,5 1 1 0 0,-6 120-1 0 0,18 407 1266 0 0,9-512-1154 0 0,25 158 1 0 0,-22-234-614 0 0,2 0 1 0 0,1 0 0 0 0,2 0-1 0 0,2-2 1 0 0,1 0 0 0 0,2 0-1 0 0,34 55 1 0 0,-40-78-114 0 0,0 0 0 0 0,1-1 1 0 0,0 0-1 0 0,1-1 0 0 0,0 0 0 0 0,1-1 0 0 0,1 0 1 0 0,0-2-1 0 0,29 16 0 0 0,-35-21-145 0 0,0-1 0 0 0,0 1 1 0 0,0-2-1 0 0,1 1 0 0 0,-1-1 0 0 0,1-1 1 0 0,0 1-1 0 0,15-1 0 0 0,-19-2-196 0 0,1 1-1 0 0,-1-1 0 0 0,1-1 0 0 0,-1 1 1 0 0,0-1-1 0 0,0 0 0 0 0,1 0 0 0 0,-1-1 1 0 0,-1 0-1 0 0,1 0 0 0 0,0 0 0 0 0,-1 0 1 0 0,9-8-1 0 0,5-7-6458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5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40 139 5985 0 0,'-2'0'217'0'0,"1"1"-1"0"0,-1 0 1 0 0,1-1-1 0 0,-1 1 1 0 0,0-1-1 0 0,1 1 1 0 0,-1-1-1 0 0,0 0 1 0 0,0 1-1 0 0,1-1 1 0 0,-1 0 0 0 0,0 0-1 0 0,0-1 1 0 0,1 1-1 0 0,-1 0 1 0 0,0 0-1 0 0,1-1 1 0 0,-1 1-1 0 0,-2-2 1 0 0,4 2-165 0 0,-1 0 1 0 0,1 0-1 0 0,0-1 0 0 0,0 1 1 0 0,-1 0-1 0 0,1 0 1 0 0,0 0-1 0 0,0-1 0 0 0,0 1 1 0 0,-1 0-1 0 0,1 0 1 0 0,0-1-1 0 0,0 1 1 0 0,0 0-1 0 0,0 0 0 0 0,0-1 1 0 0,0 1-1 0 0,-1 0 1 0 0,1 0-1 0 0,0-1 1 0 0,0 1-1 0 0,0 0 0 0 0,0-1 1 0 0,0 1-1 0 0,0 0 1 0 0,0-1-1 0 0,0 1 1 0 0,0 0-1 0 0,0 0 0 0 0,0-1 1 0 0,1 1-1 0 0,-1 0 1 0 0,0-1-1 0 0,0 1 1 0 0,0 0-1 0 0,0-1 0 0 0,19-12 1113 0 0,59-16 1650 0 0,88-22 1 0 0,-125 40-2199 0 0,-1 1 0 0 0,51-4 0 0 0,-69 13-1068 0 0,44 2 0 0 0,-50 0-894 0 0,0 2-1 0 0,0 0 0 0 0,22 7 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6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34 6913 0 0,'-23'-33'8994'0'0,"30"57"-7755"0"0,13 86 172 0 0,-5 0 0 0 0,1 142 0 0 0,-12-155-1140 0 0,22 234 260 0 0,-16-255-954 0 0,3 0 1 0 0,30 96 0 0 0,-27-128-1223 0 0,-4-16-4146 0 0,-4-15-29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43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83 240 5985 0 0,'-5'-1'275'0'0,"1"0"0"0"0,0-1 0 0 0,-1 0 0 0 0,1 1 0 0 0,0-1 0 0 0,0-1 0 0 0,-6-3 0 0 0,5 2 729 0 0,0 0 1 0 0,1-1-1 0 0,-1 1 1 0 0,1-1-1 0 0,0 0 1 0 0,1 0-1 0 0,-1 0 1 0 0,-4-10-1 0 0,34 30 151 0 0,38 41-934 0 0,72 76 1 0 0,-75-68-52 0 0,71 55 1 0 0,-103-93-157 0 0,-18-17 1 0 0,0 1 0 0 0,0-2 0 0 0,23 15 1 0 0,-35-61 202 0 0,-31-118 680 0 0,-7-38-200 0 0,33 153-1286 0 0,2 0 0 0 0,2-72 0 0 0,4 88-541 0 0,2 2-251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58 3225 0 0,'-1'0'320'0'0,"0"3"111"0"0,0 0-1 0 0,0 0 1 0 0,0 0 0 0 0,0 0 0 0 0,1 0 0 0 0,0 1 0 0 0,0 5 0 0 0,-1-8-292 0 0,1 30 896 0 0,1 1-1 0 0,1 0 1 0 0,12 55 0 0 0,32 91 807 0 0,-46-178-1841 0 0,4 18 168 0 0,2-1 0 0 0,0 0 0 0 0,1-1 0 0 0,1 0 0 0 0,0 0-1 0 0,1 0 1 0 0,16 21 0 0 0,-21-33-89 0 0,0 1 0 0 0,0-1 1 0 0,1 1-1 0 0,-1-2 0 0 0,1 1 0 0 0,0 0 0 0 0,0-1 0 0 0,0 0 0 0 0,0 0 0 0 0,0 0 1 0 0,1-1-1 0 0,-1 0 0 0 0,1 0 0 0 0,0 0 0 0 0,0 0 0 0 0,-1-1 0 0 0,1 0 0 0 0,0-1 1 0 0,0 1-1 0 0,0-1 0 0 0,0 0 0 0 0,0-1 0 0 0,0 1 0 0 0,0-1 0 0 0,0 0 0 0 0,6-2 1 0 0,-6 1 2 0 0,0 0 1 0 0,0 0 0 0 0,-1-1 0 0 0,1 0 0 0 0,-1 0 0 0 0,1 0 0 0 0,-1-1 0 0 0,0 1-1 0 0,0-1 1 0 0,0 0 0 0 0,-1-1 0 0 0,0 1 0 0 0,6-7 0 0 0,-5 2-33 0 0,0 1 0 0 0,0-1 0 0 0,0 0 0 0 0,-1 0 0 0 0,-1 0 0 0 0,1 0 0 0 0,3-18 0 0 0,-4 5 8 0 0,0-1 0 0 0,-1 1 0 0 0,-2-1 0 0 0,0 1 1 0 0,-1-1-1 0 0,-8-38 0 0 0,3 32 10 0 0,-1 1 0 0 0,-2 0-1 0 0,-17-40 1 0 0,20 55-74 0 0,-1 0-1 0 0,0 0 1 0 0,-1 0-1 0 0,0 1 1 0 0,-1 0-1 0 0,0 1 0 0 0,-1 0 1 0 0,-19-17-1 0 0,24 24-244 0 0,-1 0-1 0 0,0 0 0 0 0,0 1 0 0 0,0 0 1 0 0,-1 0-1 0 0,1 0 0 0 0,-1 1 1 0 0,1 0-1 0 0,-1 0 0 0 0,0 1 0 0 0,0 0 1 0 0,0 0-1 0 0,0 1 0 0 0,0-1 1 0 0,0 2-1 0 0,1-1 0 0 0,-1 1 0 0 0,0 0 1 0 0,0 0-1 0 0,-8 3 0 0 0,-2 3-4779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6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10594 0 0,'7'-8'531'0'0,"-4"5"-116"0"0,1-1-1 0 0,-1 1 1 0 0,0 0-1 0 0,1 0 1 0 0,-1 1-1 0 0,6-4 1 0 0,-7 5-256 0 0,1 0 1 0 0,-1 1 0 0 0,0-1-1 0 0,0 1 1 0 0,0 0-1 0 0,0-1 1 0 0,0 1 0 0 0,0 0-1 0 0,1 0 1 0 0,-1 0-1 0 0,0 0 1 0 0,0 1 0 0 0,0-1-1 0 0,0 1 1 0 0,0-1-1 0 0,0 1 1 0 0,3 1 0 0 0,3 2 93 0 0,0 1 0 0 0,0-1 1 0 0,0 2-1 0 0,-1-1 1 0 0,1 1-1 0 0,-1 0 0 0 0,-1 1 1 0 0,1-1-1 0 0,-1 1 0 0 0,-1 1 1 0 0,7 9-1 0 0,10 16 216 0 0,19 45 0 0 0,-35-67-368 0 0,38 85 149 0 0,-4 3 0 0 0,-4 0 0 0 0,37 176 0 0 0,-61-220-212 0 0,-4 0-1 0 0,-1 1 0 0 0,-3 0 1 0 0,-5 96-1 0 0,-3-110 40 0 0,-2 0 0 0 0,-1-1 0 0 0,-3 0 0 0 0,-1 0 0 0 0,-2-1 0 0 0,-35 73 0 0 0,35-86-77 0 0,4-7-94 0 0,-2 1 0 0 0,0-1 0 0 0,-16 21 0 0 0,16-34-1983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7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51 218 5985 0 0,'-7'-3'215'0'0,"-19"-7"2154"0"0,9 12 2053 0 0,17 0-4240 0 0,0 0 0 0 0,0 0 0 0 0,0 0 0 0 0,0 0 0 0 0,0 0 0 0 0,1-1 0 0 0,-1 1 0 0 0,0 0 0 0 0,1 0 0 0 0,0 0 0 0 0,-1 0 0 0 0,1-1 0 0 0,0 1 0 0 0,1 2 0 0 0,0 1 58 0 0,82 195 2510 0 0,-65-164-2477 0 0,0-1 0 0 0,2-1 0 0 0,37 45 0 0 0,-48-67-231 0 0,0-1 1 0 0,1-1-1 0 0,1 0 1 0 0,-1 0-1 0 0,2-1 0 0 0,20 12 1 0 0,-28-18 10 0 0,0 0 1 0 0,1-1-1 0 0,-1 1 1 0 0,1-1-1 0 0,0 0 0 0 0,-1-1 1 0 0,1 1-1 0 0,0-1 1 0 0,0-1-1 0 0,0 1 1 0 0,0-1-1 0 0,0 0 0 0 0,0 0 1 0 0,0 0-1 0 0,0-1 1 0 0,0 0-1 0 0,0 0 1 0 0,0-1-1 0 0,8-3 1 0 0,-11 3 0 0 0,0 0 0 0 0,0 0 1 0 0,0 0-1 0 0,0-1 0 0 0,0 0 1 0 0,-1 1-1 0 0,1-1 0 0 0,-1 0 1 0 0,0 0-1 0 0,0-1 0 0 0,0 1 1 0 0,0 0-1 0 0,0-1 0 0 0,-1 1 1 0 0,1-1-1 0 0,-1 1 0 0 0,0-1 1 0 0,0 0-1 0 0,-1 0 0 0 0,1-4 1 0 0,2-12 55 0 0,-2 0 0 0 0,-2-32 0 0 0,1 35-41 0 0,-18-162 202 0 0,11 137-311 0 0,2 0 0 0 0,2 0-1 0 0,1-1 1 0 0,3 1 0 0 0,5-43-1 0 0,-5 80-145 0 0,0 0 0 0 0,0 1 0 0 0,1-1 0 0 0,-1 1 0 0 0,1-1 0 0 0,0 1-1 0 0,1-1 1 0 0,-1 1 0 0 0,1 0 0 0 0,5-7 0 0 0,1 2-1029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8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6913 0 0,'3'0'6149'0'0,"7"7"-2442"0"0,-8 0-2991 0 0,19 98 1513 0 0,-14-61-3024 0 0,19 62 0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8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10594 0 0,'-1'1'88'0'0,"1"-1"0"0"0,0 1 1 0 0,-1 0-1 0 0,1-1 0 0 0,0 1 0 0 0,-1 0 0 0 0,1-1 0 0 0,0 1 0 0 0,0 0 0 0 0,-1-1 0 0 0,1 1 0 0 0,0 0 1 0 0,0-1-1 0 0,0 1 0 0 0,0 0 0 0 0,0-1 0 0 0,0 1 0 0 0,0 0 0 0 0,0 0 0 0 0,0-1 0 0 0,1 1 0 0 0,-1 0 1 0 0,0-1-1 0 0,0 1 0 0 0,1 0 0 0 0,-1-1 0 0 0,1 2 0 0 0,4 15-856 0 0,14 29-2619 0 0,15 15 3193 0 0,-22-39 46 0 0,-2-3 82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8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63 4145 0 0,'-1'-2'106'0'0,"1"0"1"0"0,-1 0-1 0 0,1-1 0 0 0,-1 1 1 0 0,1 0-1 0 0,0 0 0 0 0,0 0 1 0 0,0 0-1 0 0,0 0 0 0 0,0 0 1 0 0,0 0-1 0 0,1 0 1 0 0,-1 0-1 0 0,1 0 0 0 0,0 0 1 0 0,-1 0-1 0 0,1 0 0 0 0,0 0 1 0 0,0 0-1 0 0,0 0 0 0 0,0 0 1 0 0,0 1-1 0 0,3-3 0 0 0,-4 3 17 0 0,1 0-1 0 0,0 0 1 0 0,0 0-1 0 0,0 0 1 0 0,0 0-1 0 0,0 0 0 0 0,0 1 1 0 0,0-1-1 0 0,0 0 1 0 0,0 1-1 0 0,0-1 1 0 0,0 0-1 0 0,0 1 0 0 0,1 0 1 0 0,-1-1-1 0 0,0 1 1 0 0,0 0-1 0 0,1 0 1 0 0,-1-1-1 0 0,0 1 0 0 0,0 0 1 0 0,1 0-1 0 0,-1 0 1 0 0,0 0-1 0 0,0 1 1 0 0,1-1-1 0 0,-1 0 0 0 0,0 1 1 0 0,0-1-1 0 0,0 0 1 0 0,1 1-1 0 0,-1-1 1 0 0,0 1-1 0 0,0 0 0 0 0,0-1 1 0 0,0 1-1 0 0,0 0 1 0 0,0 0-1 0 0,2 2 0 0 0,10 10 241 0 0,-1 2 0 0 0,-1 0-1 0 0,0 0 1 0 0,0 1-1 0 0,-2 0 1 0 0,14 32-1 0 0,30 109 2093 0 0,-49-143-2430 0 0,-4-13-20 0 0,0 0 0 0 0,0 1 0 0 0,0-1 0 0 0,1 0 0 0 0,-1 0 0 0 0,0 0 0 0 0,1 0 0 0 0,-1 0 0 0 0,1 0 0 0 0,-1 0 0 0 0,1 0 0 0 0,-1 0 0 0 0,1 0 0 0 0,0 0 0 0 0,0 0 0 0 0,-1 0 0 0 0,1-1 0 0 0,0 1 0 0 0,1 1 0 0 0,-1-3 5 0 0,-1 1-1 0 0,1 0 1 0 0,0 0-1 0 0,-1-1 1 0 0,1 1-1 0 0,-1 0 1 0 0,1-1 0 0 0,-1 1-1 0 0,1 0 1 0 0,-1-1-1 0 0,1 1 1 0 0,-1-1-1 0 0,0 1 1 0 0,1-1-1 0 0,-1 1 1 0 0,0-1 0 0 0,1 1-1 0 0,-1-1 1 0 0,0 1-1 0 0,1-1 1 0 0,-1 1-1 0 0,0-1 1 0 0,0 1-1 0 0,0-2 1 0 0,13-46 503 0 0,-13 48-508 0 0,7-47 584 0 0,10-42 514 0 0,-15 81-1034 0 0,0 1-1 0 0,0-1 1 0 0,1 1 0 0 0,1 0-1 0 0,-1 0 1 0 0,1 0 0 0 0,0 0-1 0 0,8-10 1 0 0,-11 17-108 0 0,-1-1 1 0 0,1 0-1 0 0,0 0 1 0 0,-1 1-1 0 0,1-1 1 0 0,0 0-1 0 0,-1 1 0 0 0,1-1 1 0 0,0 1-1 0 0,0-1 1 0 0,-1 1-1 0 0,1-1 1 0 0,0 1-1 0 0,0 0 1 0 0,0-1-1 0 0,0 1 1 0 0,0 0-1 0 0,0 0 0 0 0,0 0 1 0 0,-1-1-1 0 0,1 1 1 0 0,0 0-1 0 0,0 0 1 0 0,0 0-1 0 0,0 1 1 0 0,0-1-1 0 0,0 0 0 0 0,0 0 1 0 0,0 0-1 0 0,0 1 1 0 0,-1-1-1 0 0,1 0 1 0 0,0 1-1 0 0,0-1 1 0 0,0 1-1 0 0,0-1 0 0 0,-1 1 1 0 0,1-1-1 0 0,0 1 1 0 0,-1 0-1 0 0,1-1 1 0 0,0 2-1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4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11058 0 0,'13'-12'267'0'0,"0"1"0"0"0,0 1-1 0 0,1 0 1 0 0,16-8 0 0 0,-11 8-1238 0 0,1 0 1 0 0,34-11 0 0 0,-43 17 762 0 0,-1 1 0 0 0,1 1 0 0 0,0 0 1 0 0,14-1-1 0 0,-1 4 208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44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14 10594 0 0,'-13'13'472'0'0,"10"-9"96"0"0,1-1-455 0 0,0 1-113 0 0,4-3 0 0 0,0 1 0 0 0,3-2-1145 0 0,4 0-247 0 0,7-3-48 0 0,7-4-17 0 0,8-6 1185 0 0,-4-5 272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50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176 314 1376 0 0,'-15'-28'2073'0'0,"-5"-8"16"0"0,5 7 364 0 0,-23-32 0 0 0,34 54-1827 0 0,-1 1-1 0 0,0 0 0 0 0,0 0 0 0 0,0 1 1 0 0,-1-1-1 0 0,0 1 0 0 0,0 1 1 0 0,0-1-1 0 0,-1 1 0 0 0,-11-6 0 0 0,17 9-565 0 0,1 1-1 0 0,0 0 0 0 0,-1 0 0 0 0,1 0 1 0 0,0 0-1 0 0,-1-1 0 0 0,1 1 0 0 0,-1 0 1 0 0,1 0-1 0 0,0 0 0 0 0,-1 0 0 0 0,1 0 1 0 0,0 0-1 0 0,-1 0 0 0 0,1 0 0 0 0,-1 0 1 0 0,1 0-1 0 0,0 0 0 0 0,-1 0 0 0 0,1 1 1 0 0,-1-1-1 0 0,1 0 0 0 0,0 0 0 0 0,-1 0 0 0 0,1 0 1 0 0,0 1-1 0 0,-1-1 0 0 0,1 0 0 0 0,0 0 1 0 0,0 1-1 0 0,-1-1 0 0 0,1 0 0 0 0,0 0 1 0 0,0 1-1 0 0,-1-1 0 0 0,1 0 0 0 0,0 1 1 0 0,0-1-1 0 0,0 0 0 0 0,-1 1 0 0 0,0 21 726 0 0,11 23-447 0 0,5 0-278 0 0,2-1 1 0 0,27 49-1 0 0,54 81 49 0 0,-95-170-108 0 0,31 52 89 0 0,75 93 1 0 0,-86-122-45 0 0,1 0 0 0 0,2-3 0 0 0,0 0-1 0 0,59 41 1 0 0,-82-64-25 0 0,-1 1 0 0 0,1 0 0 0 0,0-1 0 0 0,0 1 0 0 0,-1-1 0 0 0,1 0 0 0 0,0 0 0 0 0,0 0 0 0 0,0 0 0 0 0,0-1 0 0 0,0 1 0 0 0,0-1 0 0 0,6 0 0 0 0,-8 0-5 0 0,1-1-1 0 0,-1 1 1 0 0,1-1-1 0 0,0 0 1 0 0,-1 0-1 0 0,0 1 1 0 0,1-1-1 0 0,-1 0 1 0 0,0 0-1 0 0,1-1 1 0 0,-1 1-1 0 0,0 0 1 0 0,0 0-1 0 0,0-1 1 0 0,0 1-1 0 0,0 0 1 0 0,0-1-1 0 0,0 1 1 0 0,0-1-1 0 0,-1 1 1 0 0,1-1-1 0 0,-1 0 0 0 0,1 1 1 0 0,-1-1-1 0 0,0 1 1 0 0,1-3-1 0 0,2-13 68 0 0,0 0 0 0 0,-2 1 0 0 0,0-1 0 0 0,0 0 0 0 0,-2 0 0 0 0,-2-17 0 0 0,-22-104 87 0 0,20 111-139 0 0,-35-127 42 0 0,-4-23-127 0 0,38 144-484 0 0,2 1 0 0 0,0-1-1 0 0,2-47 1 0 0,6 42-1668 0 0,2 7-4688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50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23 6913 0 0,'0'1'9'0'0,"-1"-1"0"0"0,1 0-1 0 0,-1 0 1 0 0,1 1 0 0 0,0-1-1 0 0,-1 0 1 0 0,1 1-1 0 0,0-1 1 0 0,-1 1 0 0 0,1-1-1 0 0,0 0 1 0 0,0 1-1 0 0,-1-1 1 0 0,1 1 0 0 0,0-1-1 0 0,0 1 1 0 0,0-1 0 0 0,-1 1-1 0 0,1-1 1 0 0,0 1-1 0 0,0-1 1 0 0,0 1 0 0 0,0-1-1 0 0,0 1 1 0 0,0-1-1 0 0,0 1 1 0 0,0-1 0 0 0,0 1-1 0 0,0-1 1 0 0,1 2 0 0 0,1 23-873 0 0,-1-17 902 0 0,2 13 406 0 0,0 0 1 0 0,2 0 0 0 0,0 0 0 0 0,1 0-1 0 0,1-1 1 0 0,1 0 0 0 0,1 0-1 0 0,14 23 1 0 0,-18-34-264 0 0,1-1 1 0 0,0-1-1 0 0,0 1 0 0 0,1-1 1 0 0,0 0-1 0 0,0 0 0 0 0,1-1 1 0 0,-1 0-1 0 0,10 5 0 0 0,-11-8 5 0 0,0 0-1 0 0,0 0 1 0 0,0-1 0 0 0,0 0-1 0 0,1 0 1 0 0,-1 0-1 0 0,1-1 1 0 0,-1 0-1 0 0,1-1 1 0 0,-1 1 0 0 0,1-1-1 0 0,-1 0 1 0 0,1-1-1 0 0,10-2 1 0 0,-12 3-125 0 0,-1-1 0 0 0,0 0 1 0 0,0 0-1 0 0,0-1 0 0 0,0 1 1 0 0,-1-1-1 0 0,1 0 0 0 0,0 0 1 0 0,-1 0-1 0 0,1 0 0 0 0,-1-1 1 0 0,0 1-1 0 0,1-1 0 0 0,-1 0 1 0 0,-1 0-1 0 0,1 0 0 0 0,0 0 0 0 0,-1-1 1 0 0,1 1-1 0 0,-1-1 0 0 0,0 1 1 0 0,0-1-1 0 0,-1 0 0 0 0,1 0 1 0 0,-1 0-1 0 0,0 0 0 0 0,0 0 1 0 0,0 0-1 0 0,0 0 0 0 0,-1 0 1 0 0,0 0-1 0 0,0-5 0 0 0,0-2 45 0 0,-1 0 0 0 0,0 0-1 0 0,-1 0 1 0 0,-1 0 0 0 0,1 0-1 0 0,-2 1 1 0 0,1-1 0 0 0,-2 1-1 0 0,1 0 1 0 0,-13-19 0 0 0,7 14-402 0 0,0-1 1 0 0,-2 1 0 0 0,0 1-1 0 0,0 0 1 0 0,-1 1-1 0 0,-1 0 1 0 0,-20-14 0 0 0,19 18-5456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43.7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15 208 3225 0 0,'-2'1'5'0'0,"-9"3"913"0"0,11-4-780 0 0,0-1 0 0 0,0 1-1 0 0,0-1 1 0 0,-1 1 0 0 0,1-1 0 0 0,0 1 0 0 0,0-1-1 0 0,0 1 1 0 0,0-1 0 0 0,0 1 0 0 0,0-1-1 0 0,0 1 1 0 0,0-1 0 0 0,0 1 0 0 0,0-1 0 0 0,0 0-1 0 0,0 1 1 0 0,1-1 0 0 0,-1 1 0 0 0,0-1 0 0 0,0 1-1 0 0,0 0 1 0 0,1-1 0 0 0,-1 1 0 0 0,0-1 0 0 0,1 1-1 0 0,-1-1 1 0 0,0 1 0 0 0,1-1 0 0 0,5-10 529 0 0,0 0 0 0 0,1 0 0 0 0,0 1 0 0 0,1 0 0 0 0,0 0 0 0 0,0 1 0 0 0,1 0 1 0 0,1 0-1 0 0,-1 1 0 0 0,13-8 0 0 0,-9 8-442 0 0,-1 1-1 0 0,26-10 1 0 0,58-28-4096 0 0,-83 38-758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51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 3857 0 0,'1'9'207'0'0,"0"1"0"0"0,1-1 0 0 0,0 1 0 0 0,0-1 0 0 0,1 0 1 0 0,1 0-1 0 0,-1 0 0 0 0,2 0 0 0 0,-1-1 0 0 0,1 1 0 0 0,0-1 0 0 0,12 14 0 0 0,-4-7 347 0 0,0-1 0 0 0,1 0-1 0 0,0-1 1 0 0,1 0 0 0 0,23 15-1 0 0,-37-28-506 0 0,0 1-1 0 0,0 0 0 0 0,0 0 0 0 0,0-1 0 0 0,1 1 0 0 0,-1 0 0 0 0,0-1 0 0 0,0 0 0 0 0,1 1 1 0 0,-1-1-1 0 0,0 0 0 0 0,1 1 0 0 0,-1-1 0 0 0,0 0 0 0 0,1 0 0 0 0,-1 0 0 0 0,0 0 1 0 0,1 0-1 0 0,-1 0 0 0 0,0-1 0 0 0,1 1 0 0 0,-1 0 0 0 0,0-1 0 0 0,0 1 0 0 0,1-1 0 0 0,1 0 1 0 0,-1-1-6 0 0,0 0 1 0 0,0 0 0 0 0,0 0-1 0 0,-1 0 1 0 0,1-1 0 0 0,0 1 0 0 0,-1 0-1 0 0,1-1 1 0 0,-1 1 0 0 0,0-1 0 0 0,0 0-1 0 0,1-2 1 0 0,2-10-11 0 0,0-1 1 0 0,-1 0-1 0 0,1-22 0 0 0,-4 37-28 0 0,2-64-89 0 0,-3 49 246 0 0,1-1-1 0 0,1 0 1 0 0,1 1-1 0 0,0-1 1 0 0,8-28 0 0 0,-10 43-109 0 0,1 0 1 0 0,-1 0-1 0 0,1 1 1 0 0,0-1 0 0 0,-1 1-1 0 0,1-1 1 0 0,0 1-1 0 0,0-1 1 0 0,0 1 0 0 0,0-1-1 0 0,0 1 1 0 0,0-1-1 0 0,0 1 1 0 0,1 0 0 0 0,-1 0-1 0 0,0 0 1 0 0,1 0-1 0 0,-1 0 1 0 0,1 0 0 0 0,-1 0-1 0 0,1 0 1 0 0,-1 1-1 0 0,1-1 1 0 0,1 0 0 0 0,-1 1 16 0 0,0 0 0 0 0,0 1 0 0 0,0-1 0 0 0,0 1 0 0 0,-1-1 0 0 0,1 1 1 0 0,0 0-1 0 0,0-1 0 0 0,-1 1 0 0 0,1 0 0 0 0,0 0 0 0 0,-1 0 0 0 0,1 1 0 0 0,-1-1 1 0 0,0 0-1 0 0,1 0 0 0 0,-1 1 0 0 0,0-1 0 0 0,0 1 0 0 0,2 3 0 0 0,13 18 391 0 0,-2 1-1 0 0,13 30 1 0 0,11 20-410 0 0,37 40-1088 0 0,-19-44-2661 0 0,-41-55-811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51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18 3225 0 0,'-12'-17'1832'0'0,"10"26"1859"0"0,11 34-496 0 0,16 27-1644 0 0,4-1 0 0 0,54 96 0 0 0,-57-115-1247 0 0,12 22-52 0 0,-8-18-346 0 0,36 91 0 0 0,-39-67-4769 0 0,-16-43-341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8:51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0 307 9674 0 0,'0'-5'424'0'0,"2"-1"96"0"0,0 1-416 0 0,1-2-104 0 0,1 1 0 0 0,-1 1 0 0 0,3-2 480 0 0,5-8 65 0 0,6-6 23 0 0,10-11 0 0 0,4-6-280 0 0,-1 4-64 0 0,4 0 0 0 0,-1 1-8 0 0,-1 3-136 0 0,2 1-80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1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58 7834 0 0,'0'-4'374'0'0,"0"0"0"0"0,-1 0 0 0 0,0 0 0 0 0,1-1 0 0 0,-1 1 0 0 0,-1 1 0 0 0,1-1 0 0 0,-1 0 0 0 0,1 0 0 0 0,-4-4 0 0 0,5 7-286 0 0,-1 1 1 0 0,1-1-1 0 0,0 0 0 0 0,-1 1 1 0 0,1-1-1 0 0,-1 1 1 0 0,0-1-1 0 0,1 1 1 0 0,-1-1-1 0 0,1 1 1 0 0,-1-1-1 0 0,0 1 0 0 0,1 0 1 0 0,-1-1-1 0 0,0 1 1 0 0,1 0-1 0 0,-1 0 1 0 0,0-1-1 0 0,0 1 1 0 0,1 0-1 0 0,-1 0 0 0 0,0 0 1 0 0,-1 0-1 0 0,1 0 7 0 0,0 1 1 0 0,-1 0-1 0 0,1-1 0 0 0,0 1 0 0 0,-1 0 0 0 0,1-1 0 0 0,0 1 1 0 0,0 0-1 0 0,0 0 0 0 0,0 0 0 0 0,0 0 0 0 0,0 0 1 0 0,0 1-1 0 0,0-1 0 0 0,0 0 0 0 0,0 0 0 0 0,0 2 0 0 0,-6 9 199 0 0,1 1-1 0 0,1-1 1 0 0,0 1-1 0 0,1 0 1 0 0,-4 20-1 0 0,-9 71 342 0 0,14-77-466 0 0,-12 87 186 0 0,2 160 0 0 0,14-214-243 0 0,3 0 1 0 0,3-1-1 0 0,2 0 1 0 0,24 87-1 0 0,-29-136-115 0 0,-1 1 0 0 0,1-1 1 0 0,0 0-1 0 0,1-1 0 0 0,0 1 0 0 0,1-1 0 0 0,0 0 0 0 0,0 0 0 0 0,8 8 1 0 0,-10-14-1 0 0,-1 0 1 0 0,0 0 0 0 0,1 0 0 0 0,0 0 0 0 0,0-1 0 0 0,0 0 0 0 0,0 0 0 0 0,0 0 0 0 0,0 0 0 0 0,0 0 0 0 0,1-1 0 0 0,-1 0 0 0 0,0 0 0 0 0,1 0 0 0 0,-1-1 0 0 0,1 1 0 0 0,0-1 0 0 0,-1 0 0 0 0,1 0 0 0 0,-1-1 0 0 0,1 1 0 0 0,-1-1 0 0 0,8-2 0 0 0,1-2 5 0 0,0 0 0 0 0,-1-1 0 0 0,0 0 0 0 0,0-1 0 0 0,0 0 0 0 0,-1 0 0 0 0,0-2 0 0 0,0 1 0 0 0,-1-1 0 0 0,0-1 0 0 0,-1 0 0 0 0,0 0 0 0 0,-1-1 0 0 0,11-17 0 0 0,-3 1 28 0 0,-1-1 0 0 0,-1 0-1 0 0,-1-1 1 0 0,-2 0 0 0 0,9-38-1 0 0,-13 34 113 0 0,-1 0 0 0 0,-1-1 0 0 0,-3 0-1 0 0,0 0 1 0 0,-2 0 0 0 0,-2 0 0 0 0,-1 0-1 0 0,-10-47 1 0 0,1 29 36 0 0,-3 0-1 0 0,-1 1 0 0 0,-3 0 0 0 0,-40-75 1 0 0,12 47-787 0 0,47 73-510 0 0,4 7 115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2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43 5065 0 0,'-7'-1'639'0'0,"1"0"0"0"0,0 1-1 0 0,-1-1 1 0 0,1 1 0 0 0,-1 0 0 0 0,1 1 0 0 0,-1 0 0 0 0,1 0-1 0 0,0 0 1 0 0,-1 0 0 0 0,-8 4 0 0 0,39 3 2336 0 0,10-10-1676 0 0,47-8 1 0 0,-46 5-625 0 0,49-1 1 0 0,-60 6-630 0 0,0 1-246 0 0,0-1-1 0 0,0-1 1 0 0,-1-1-1 0 0,1-1 1 0 0,0-1-1 0 0,40-13 1 0 0,-44 8-1055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3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68 146 6913 0 0,'-4'-4'283'0'0,"1"1"-1"0"0,0-1 0 0 0,0 0 0 0 0,0 0 0 0 0,0 0 1 0 0,1 0-1 0 0,-3-6 0 0 0,3 6 7 0 0,0 0-1 0 0,0 1 1 0 0,0-1-1 0 0,0 1 1 0 0,0 0-1 0 0,-1-1 1 0 0,0 1 0 0 0,1 0-1 0 0,-1 0 1 0 0,-5-3-1 0 0,8 6-252 0 0,0 0 0 0 0,-1-1 1 0 0,1 1-1 0 0,0 0 0 0 0,0 0 0 0 0,0 0 0 0 0,-1 0 0 0 0,1 0 0 0 0,0 0 0 0 0,0 0 0 0 0,0 0 0 0 0,-1 0 0 0 0,1 0 0 0 0,0 0 1 0 0,0 0-1 0 0,0 0 0 0 0,-1 0 0 0 0,1 0 0 0 0,0 0 0 0 0,0 0 0 0 0,0 0 0 0 0,-1 0 0 0 0,1 0 0 0 0,0 0 0 0 0,0 0 1 0 0,0 0-1 0 0,-1 0 0 0 0,1 0 0 0 0,0 0 0 0 0,0 1 0 0 0,0-1 0 0 0,-1 0 0 0 0,1 0 0 0 0,0 0 0 0 0,0 0 0 0 0,0 0 0 0 0,0 1 1 0 0,0-1-1 0 0,0 0 0 0 0,-1 0 0 0 0,1 1 0 0 0,-2 12 762 0 0,3 14-46 0 0,8 11-400 0 0,2-1-1 0 0,1 0 1 0 0,1-1 0 0 0,3 0-1 0 0,23 40 1 0 0,114 164 320 0 0,-98-159-237 0 0,-49-72-341 0 0,30 41 294 0 0,-35-49-355 0 0,0 1 1 0 0,0-1-1 0 0,0 0 1 0 0,0 1-1 0 0,1-1 1 0 0,-1 0-1 0 0,0 0 1 0 0,1 0-1 0 0,-1 0 1 0 0,1 0-1 0 0,-1 0 0 0 0,1 0 1 0 0,-1-1-1 0 0,1 1 1 0 0,-1 0-1 0 0,1-1 1 0 0,0 0-1 0 0,-1 1 1 0 0,1-1-1 0 0,0 0 1 0 0,-1 0-1 0 0,1 1 1 0 0,0-1-1 0 0,-1-1 0 0 0,1 1 1 0 0,0 0-1 0 0,0 0 1 0 0,2-1-1 0 0,-3-1 27 0 0,1 1-1 0 0,0-1 1 0 0,0 0 0 0 0,-1 1-1 0 0,1-1 1 0 0,-1 0-1 0 0,0 0 1 0 0,0 0 0 0 0,1 0-1 0 0,-1 0 1 0 0,0 0-1 0 0,-1 0 1 0 0,1-1 0 0 0,0 1-1 0 0,-1 0 1 0 0,1 0-1 0 0,-1-1 1 0 0,1-3-1 0 0,0-49 536 0 0,-2 43-453 0 0,-20-255 881 0 0,9 159-2096 0 0,2-144 1 0 0,13 221-1120 0 0,5 44-3430 0 0,-4 6 683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3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94 6913 0 0,'-1'-4'158'0'0,"-10"-49"1366"0"0,10 51-1304 0 0,1 0 1 0 0,-1 0-1 0 0,0 0 1 0 0,0 0 0 0 0,0 0-1 0 0,0 0 1 0 0,0 0-1 0 0,0 1 1 0 0,0-1-1 0 0,0 0 1 0 0,-1 1 0 0 0,1-1-1 0 0,-1 1 1 0 0,1-1-1 0 0,-1 1 1 0 0,0 0 0 0 0,1 0-1 0 0,-1 0 1 0 0,0 0-1 0 0,0 0 1 0 0,0 0 0 0 0,-4-1-1 0 0,5 2-123 0 0,0 0 0 0 0,0 0 0 0 0,0 1 0 0 0,0-1 0 0 0,0 0 0 0 0,0 0 0 0 0,0 1 0 0 0,0-1-1 0 0,0 1 1 0 0,0-1 0 0 0,0 1 0 0 0,0-1 0 0 0,0 1 0 0 0,1 0 0 0 0,-1-1 0 0 0,0 1 0 0 0,0 0 0 0 0,1 0 0 0 0,-1 0-1 0 0,0-1 1 0 0,1 1 0 0 0,-1 0 0 0 0,1 0 0 0 0,-1 0 0 0 0,1 0 0 0 0,-1 0 0 0 0,1 0 0 0 0,0 0 0 0 0,-1 0 0 0 0,1 2 0 0 0,-8 36 536 0 0,7-33-446 0 0,-1 9 5 0 0,1 0 1 0 0,0 0-1 0 0,1 0 1 0 0,1 0-1 0 0,0 0 0 0 0,1 0 1 0 0,1 0-1 0 0,0 0 0 0 0,10 26 1 0 0,-11-35-155 0 0,1 0-1 0 0,-1 0 1 0 0,1-1 0 0 0,0 1 0 0 0,0-1-1 0 0,1 0 1 0 0,-1 0 0 0 0,1 0 0 0 0,1-1-1 0 0,-1 1 1 0 0,0-1 0 0 0,1 0 0 0 0,0 0-1 0 0,0 0 1 0 0,0-1 0 0 0,1 0 0 0 0,-1 0 0 0 0,1 0-1 0 0,-1-1 1 0 0,1 0 0 0 0,0 0 0 0 0,0 0-1 0 0,0 0 1 0 0,0-1 0 0 0,0 0 0 0 0,10 0-1 0 0,-13-1-30 0 0,0 0-1 0 0,-1 0 0 0 0,1 0 0 0 0,-1-1 0 0 0,1 1 0 0 0,-1-1 0 0 0,1 1 1 0 0,-1-1-1 0 0,0 0 0 0 0,1 0 0 0 0,-1 0 0 0 0,0 0 0 0 0,0 0 1 0 0,1 0-1 0 0,-1-1 0 0 0,0 1 0 0 0,0-1 0 0 0,0 1 0 0 0,-1-1 1 0 0,1 0-1 0 0,0 0 0 0 0,-1 0 0 0 0,1 0 0 0 0,-1 0 0 0 0,1 0 1 0 0,-1 0-1 0 0,0-1 0 0 0,0 1 0 0 0,0 0 0 0 0,0-1 0 0 0,-1 1 1 0 0,1-1-1 0 0,0 1 0 0 0,-1-1 0 0 0,0 1 0 0 0,0-1 0 0 0,0 1 1 0 0,0-4-1 0 0,0-4-5 0 0,-1 0-1 0 0,0 0 1 0 0,-1 0 0 0 0,0 0 0 0 0,0 0 0 0 0,-1 1 0 0 0,0-1 0 0 0,-7-12-1 0 0,6 14-24 0 0,-9-18-270 0 0,-29-45-1 0 0,37 65-42 0 0,1 0 0 0 0,-1 1 0 0 0,1-1-1 0 0,-2 1 1 0 0,1 0 0 0 0,0 0 0 0 0,-1 1-1 0 0,0 0 1 0 0,0 0 0 0 0,-1 0 0 0 0,1 0 0 0 0,-13-4-1 0 0,4 6-1807 0 0,2 3-2971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4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88 3225 0 0,'-5'-27'1236'0'0,"-13"-34"8681"0"0,16 89-6731 0 0,-1-3-2938 0 0,2 11 217 0 0,1 0 1 0 0,8 55 0 0 0,-6-77-436 0 0,1 0 1 0 0,0-1-1 0 0,1 1 1 0 0,0-1-1 0 0,1 0 1 0 0,0 0-1 0 0,1-1 1 0 0,1 1-1 0 0,13 17 1 0 0,-20-29-45 0 0,1 0 1 0 0,0 1-1 0 0,0-2 1 0 0,0 1-1 0 0,-1 0 1 0 0,1 0-1 0 0,0 0 1 0 0,0 0-1 0 0,0 0 1 0 0,0-1 0 0 0,0 1-1 0 0,1-1 1 0 0,-1 1-1 0 0,0 0 1 0 0,0-1-1 0 0,0 0 1 0 0,1 1-1 0 0,-1-1 1 0 0,0 0 0 0 0,0 0-1 0 0,0 1 1 0 0,1-1-1 0 0,-1 0 1 0 0,0 0-1 0 0,2-1 1 0 0,-1 0-50 0 0,1 1 0 0 0,-1-1 0 0 0,0 0 0 0 0,0-1 0 0 0,0 1 1 0 0,0 0-1 0 0,-1-1 0 0 0,1 1 0 0 0,0-1 0 0 0,0 1 0 0 0,-1-1 0 0 0,3-3 0 0 0,4-7-404 0 0,-1 0 0 0 0,0 0 0 0 0,8-20-1 0 0,-13 28 344 0 0,26-80-1527 0 0,-24 68 1565 0 0,1-1 0 0 0,0 0 0 0 0,1 1 0 0 0,1 0 0 0 0,1 1 0 0 0,0 0 0 0 0,13-18 0 0 0,-21 33 135 0 0,0-1 1 0 0,1 1 0 0 0,-1-1-1 0 0,0 1 1 0 0,1-1-1 0 0,-1 1 1 0 0,1-1 0 0 0,-1 1-1 0 0,1 0 1 0 0,-1-1-1 0 0,1 1 1 0 0,0 0 0 0 0,-1-1-1 0 0,1 1 1 0 0,-1 0-1 0 0,1 0 1 0 0,-1-1 0 0 0,1 1-1 0 0,0 0 1 0 0,-1 0 0 0 0,1 0-1 0 0,0 0 1 0 0,-1 0-1 0 0,1 0 1 0 0,0 0 0 0 0,-1 0-1 0 0,1 0 1 0 0,-1 0-1 0 0,1 1 1 0 0,0-1 0 0 0,0 0-1 0 0,1 1 53 0 0,-1 0 0 0 0,1 1 1 0 0,-1-1-1 0 0,1 0 0 0 0,-1 1 0 0 0,1-1 0 0 0,-1 1 0 0 0,0-1 0 0 0,0 1 0 0 0,2 2 0 0 0,17 41 898 0 0,8 49-581 0 0,17 46-898 0 0,-36-118-474 0 0,1-1 0 0 0,0 0-1 0 0,2 0 1 0 0,17 23-1 0 0,-11-20-485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5985 0 0,'2'133'4176'0'0,"6"-28"-1520"0"0,4-1 1 0 0,43 171 0 0 0,-9-128-3141 0 0,-25-84-4444 0 0,-7-22-549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5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2 178 5985 0 0,'0'-1'35'0'0,"-1"1"-1"0"0,1-1 1 0 0,0 1-1 0 0,0-1 1 0 0,0 0-1 0 0,-1 1 1 0 0,1-1-1 0 0,0 0 1 0 0,0 1 0 0 0,0-1-1 0 0,0 0 1 0 0,0 1-1 0 0,0-1 1 0 0,0 0-1 0 0,1 1 1 0 0,-1-1-1 0 0,0 0 1 0 0,0 1-1 0 0,0-1 1 0 0,1 1-1 0 0,-1-1 1 0 0,0 0-1 0 0,0 1 1 0 0,1-1-1 0 0,-1 1 1 0 0,1-1 0 0 0,18-19 431 0 0,27-9 169 0 0,-46 28-628 0 0,38-18 7 0 0,1 2 1 0 0,0 1 0 0 0,1 2-1 0 0,1 2 1 0 0,64-12 0 0 0,-62 16-15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3.7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13 5185 0 0,'-4'-13'1627'0'0,"-3"30"2061"0"0,-29 53-38 0 0,19-42-2973 0 0,3 0 0 0 0,0 1 0 0 0,-12 39 0 0 0,25-64-685 0 0,0 1 0 0 0,0-1-1 0 0,0 1 1 0 0,0-1 0 0 0,1 1 0 0 0,0 0-1 0 0,0-1 1 0 0,0 1 0 0 0,1-1 0 0 0,-1 1-1 0 0,1 0 1 0 0,0-1 0 0 0,1 0 0 0 0,-1 1-1 0 0,1-1 1 0 0,2 5 0 0 0,-3-7-105 0 0,1 0 0 0 0,0 1 1 0 0,0-1-1 0 0,0 0 0 0 0,0 0 1 0 0,0 0-1 0 0,0 0 1 0 0,1 0-1 0 0,-1-1 0 0 0,0 1 1 0 0,1-1-1 0 0,0 0 0 0 0,-1 1 1 0 0,1-1-1 0 0,0 0 0 0 0,0-1 1 0 0,-1 1-1 0 0,1 0 0 0 0,0-1 1 0 0,0 0-1 0 0,0 1 0 0 0,0-1 1 0 0,0 0-1 0 0,0-1 1 0 0,0 1-1 0 0,3-1 0 0 0,-2 0-60 0 0,1 1 1 0 0,-1-1-1 0 0,1-1 0 0 0,-1 1 0 0 0,0-1 0 0 0,0 1 1 0 0,0-1-1 0 0,0 0 0 0 0,0-1 0 0 0,0 1 0 0 0,0-1 0 0 0,-1 0 1 0 0,1 1-1 0 0,4-7 0 0 0,-3 3 48 0 0,0 0 0 0 0,-1 0 0 0 0,0-1 0 0 0,0 0-1 0 0,-1 1 1 0 0,0-1 0 0 0,0 0 0 0 0,2-8 0 0 0,1-13 608 0 0,-1 1-1 0 0,-1-1 1 0 0,0-47 0 0 0,-3 62-23 0 0,-2 0 250 0 0,1 9-309 0 0,0 1 0 0 0,0-1 0 0 0,0 0 0 0 0,0 1 0 0 0,1-1-1 0 0,-1 1 1 0 0,3-7 0 0 0,12 47 2081 0 0,4 48-1694 0 0,-3 2 0 0 0,9 158 0 0 0,-25-238-767 0 0,6 93 265 0 0,-9 133 0 0 0,-2-174-654 0 0,-3 1 0 0 0,-2-2 1 0 0,-29 92-1 0 0,2-34-947 0 0,20-56 1064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23.1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333 168 1376 0 0,'-34'-28'923'0'0,"0"1"1"0"0,-1 1-1 0 0,-2 3 0 0 0,-40-21 0 0 0,72 42-748 0 0,1-1-1 0 0,-1 1 1 0 0,0 1 0 0 0,0-1-1 0 0,0 1 1 0 0,0-1 0 0 0,0 1-1 0 0,0 1 1 0 0,0-1 0 0 0,0 1-1 0 0,-7 0 1 0 0,10 0-101 0 0,-1 0 0 0 0,1 1 0 0 0,0-1 0 0 0,-1 1 0 0 0,1 0 0 0 0,0-1 1 0 0,0 1-1 0 0,0 0 0 0 0,0 0 0 0 0,0 0 0 0 0,0 1 0 0 0,0-1 0 0 0,0 0 0 0 0,0 1 0 0 0,0-1 0 0 0,1 1 0 0 0,-1 0 0 0 0,1-1 0 0 0,-1 1 1 0 0,1 0-1 0 0,0 0 0 0 0,-1 0 0 0 0,1 0 0 0 0,0 0 0 0 0,0 0 0 0 0,0 0 0 0 0,0 4 0 0 0,1-5-53 0 0,0 0 0 0 0,0 1-1 0 0,0-1 1 0 0,1 0 0 0 0,-1 1 0 0 0,0-1-1 0 0,1 0 1 0 0,-1 0 0 0 0,1 1 0 0 0,-1-1-1 0 0,1 0 1 0 0,0 0 0 0 0,0 0-1 0 0,-1 0 1 0 0,1 0 0 0 0,0 0 0 0 0,0 0-1 0 0,0 0 1 0 0,0 0 0 0 0,0 0 0 0 0,0 0-1 0 0,0 0 1 0 0,0-1 0 0 0,0 1 0 0 0,1-1-1 0 0,-1 1 1 0 0,2 0 0 0 0,36 15 488 0 0,-25-12-340 0 0,1-1 0 0 0,-1-1 0 0 0,1 0 1 0 0,0-2-1 0 0,0 1 0 0 0,0-1 0 0 0,20-4 1 0 0,106-25 559 0 0,-56 10-237 0 0,-35 9-260 0 0,192-27 434 0 0,-212 34-631 0 0,-1 3 0 0 0,1 0 0 0 0,0 2-1 0 0,-1 1 1 0 0,1 1 0 0 0,34 10 0 0 0,-54-13-2488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5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181 340 6913 0 0,'-6'0'9'0'0,"-11"-1"647"0"0,0 1 1 0 0,-1 0 0 0 0,1 2-1 0 0,0 0 1 0 0,0 0 0 0 0,0 2 0 0 0,0 0-1 0 0,-19 8 1 0 0,36-12-631 0 0,0 0 0 0 0,0 0-1 0 0,0 0 1 0 0,0 1 0 0 0,0-1 0 0 0,0 0-1 0 0,1 0 1 0 0,-1 0 0 0 0,0 0 0 0 0,0 0 0 0 0,0 0-1 0 0,0 0 1 0 0,0 0 0 0 0,0 0 0 0 0,0 0-1 0 0,0 0 1 0 0,0 1 0 0 0,0-1 0 0 0,0 0 0 0 0,0 0-1 0 0,0 0 1 0 0,0 0 0 0 0,0 0 0 0 0,0 0-1 0 0,0 0 1 0 0,0 0 0 0 0,0 0 0 0 0,0 1-1 0 0,0-1 1 0 0,0 0 0 0 0,0 0 0 0 0,0 0 0 0 0,0 0-1 0 0,0 0 1 0 0,0 0 0 0 0,0 0 0 0 0,0 0-1 0 0,0 0 1 0 0,0 1 0 0 0,0-1 0 0 0,0 0 0 0 0,0 0-1 0 0,0 0 1 0 0,0 0 0 0 0,-1 0 0 0 0,1 0-1 0 0,0 0 1 0 0,0 0 0 0 0,0 0 0 0 0,0 0-1 0 0,0 0 1 0 0,0 0 0 0 0,0 0 0 0 0,0 0 0 0 0,0 0-1 0 0,0 0 1 0 0,-1 0 0 0 0,1 0 0 0 0,0 0-1 0 0,0 0 1 0 0,0 0 0 0 0,0 0 0 0 0,0 0 0 0 0,0 0-1 0 0,0 0 1 0 0,0 0 0 0 0,-1 0 0 0 0,1 0-1 0 0,12 2 703 0 0,16-3-181 0 0,534-26 2609 0 0,-22 1-2486 0 0,60-26-423 0 0,330-27-1158 0 0,1 30 188 0 0,148-22 867 0 0,-866 47-633 0 0,174-15-909 0 0,-379 38 1257 0 0,-5 0 19 0 0,0 1 0 0 0,0 0 0 0 0,0 0 0 0 0,0 0 1 0 0,0 0-1 0 0,0 0 0 0 0,0 0 0 0 0,0 1 0 0 0,0-1 1 0 0,0 1-1 0 0,3 1 0 0 0,-2 3-469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6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 9218 0 0,'0'-13'9082'0'0,"-1"122"-7243"0"0,14 112 0 0 0,27 116-1463 0 0,-8-165-926 0 0,0-61-5901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6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46 5529 0 0,'16'-8'662'0'0,"1"1"0"0"0,-1 1 1 0 0,1 0-1 0 0,0 1 0 0 0,0 1 0 0 0,1 0 0 0 0,34-2 0 0 0,-50 6-559 0 0,0 0-1 0 0,0 0 1 0 0,-1 0-1 0 0,1 0 1 0 0,0 1-1 0 0,0-1 1 0 0,0 0-1 0 0,-1 1 1 0 0,1-1-1 0 0,0 1 1 0 0,-1 0-1 0 0,1-1 1 0 0,0 1-1 0 0,-1 0 1 0 0,1 0-1 0 0,-1 0 1 0 0,1 0 0 0 0,-1 1-1 0 0,0-1 1 0 0,1 0-1 0 0,-1 0 1 0 0,2 3-1 0 0,-2-1-14 0 0,0-1 1 0 0,0 1-1 0 0,0 0 0 0 0,0 0 1 0 0,0 0-1 0 0,-1 0 0 0 0,1 0 1 0 0,-1 0-1 0 0,0 0 0 0 0,0 0 0 0 0,0 0 1 0 0,0 4-1 0 0,-3 9 120 0 0,0 0 0 0 0,-1-1 1 0 0,-11 31-1 0 0,13-41-126 0 0,-14 37 150 0 0,-2 0-1 0 0,-2-1 1 0 0,-1-1 0 0 0,-2 0-1 0 0,-42 52 1 0 0,54-79 95 0 0,-28 39 1197 0 0,37-49-1441 0 0,1 0 0 0 0,-1-1 0 0 0,1 1 0 0 0,-1 0 0 0 0,1 0 0 0 0,0 1 0 0 0,0-1 0 0 0,0 0 0 0 0,0 0 0 0 0,1 0 0 0 0,-1 1 0 0 0,1-1 0 0 0,0 0 0 0 0,0 1 0 0 0,1 4 0 0 0,0-6-55 0 0,0 0 1 0 0,0 0-1 0 0,0 0 0 0 0,0 0 0 0 0,0-1 1 0 0,1 1-1 0 0,-1 0 0 0 0,1 0 0 0 0,-1-1 1 0 0,1 1-1 0 0,0-1 0 0 0,-1 0 0 0 0,1 1 0 0 0,0-1 1 0 0,0 0-1 0 0,0 0 0 0 0,0 0 0 0 0,0 0 1 0 0,0 0-1 0 0,1-1 0 0 0,-1 1 0 0 0,0-1 1 0 0,3 1-1 0 0,8 1 117 0 0,0 0 1 0 0,22 0 0 0 0,-26-2-89 0 0,153 2-613 0 0,-108-2-2150 0 0,-28 0-3778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7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176 124 5985 0 0,'-11'-32'775'0'0,"-10"-24"2231"0"0,20 54-2773 0 0,-1-1 1 0 0,1 1 0 0 0,0-1-1 0 0,-1 1 1 0 0,0 0 0 0 0,0 0-1 0 0,1 0 1 0 0,-1 0 0 0 0,0 0-1 0 0,-1 0 1 0 0,1 0-1 0 0,0 1 1 0 0,0-1 0 0 0,-1 1-1 0 0,1-1 1 0 0,-6-1 0 0 0,7 3-110 0 0,-1 0 0 0 0,1 0 1 0 0,-1 0-1 0 0,1 0 0 0 0,-1 0 0 0 0,1 0 1 0 0,-1 1-1 0 0,1-1 0 0 0,-1 0 1 0 0,1 1-1 0 0,-1-1 0 0 0,1 1 1 0 0,0 0-1 0 0,-1-1 0 0 0,1 1 0 0 0,0 0 1 0 0,-1 0-1 0 0,1 0 0 0 0,0 0 1 0 0,0 0-1 0 0,0 0 0 0 0,0 0 1 0 0,0 0-1 0 0,0 1 0 0 0,0-1 0 0 0,0 0 1 0 0,0 0-1 0 0,1 1 0 0 0,-2 1 1 0 0,-18 48 1213 0 0,17-41-1003 0 0,-8 24 48 0 0,2 0-1 0 0,1 0 1 0 0,2 1-1 0 0,1 0 1 0 0,2 0 0 0 0,1 1-1 0 0,2-1 1 0 0,5 45-1 0 0,-1-50-355 0 0,2 0-1 0 0,0 0 1 0 0,2 0-1 0 0,2-1 0 0 0,0-1 1 0 0,2 0-1 0 0,1 0 1 0 0,1-1-1 0 0,34 47 1 0 0,-18-36-158 0 0,20 30-3071 0 0,-39-49 2027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7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21 181 9218 0 0,'-21'4'794'0'0,"21"-4"-778"0"0,0 0 1 0 0,0 0-1 0 0,1 0 0 0 0,-1 0 0 0 0,0 0 1 0 0,0 0-1 0 0,0 0 0 0 0,0 0 1 0 0,0 0-1 0 0,0 0 0 0 0,0 0 1 0 0,0 0-1 0 0,0 0 0 0 0,0 0 0 0 0,0-1 1 0 0,0 1-1 0 0,0 0 0 0 0,0 0 1 0 0,0 0-1 0 0,0 0 0 0 0,0 0 0 0 0,0 0 1 0 0,0 0-1 0 0,0 0 0 0 0,0 0 1 0 0,0 0-1 0 0,0 0 0 0 0,0 0 0 0 0,0 0 1 0 0,0-1-1 0 0,0 1 0 0 0,0 0 1 0 0,0 0-1 0 0,0 0 0 0 0,0 0 0 0 0,0 0 1 0 0,0 0-1 0 0,0 0 0 0 0,0 0 1 0 0,0 0-1 0 0,0 0 0 0 0,0 0 0 0 0,0 0 1 0 0,0 0-1 0 0,0 0 0 0 0,0-1 1 0 0,0 1-1 0 0,0 0 0 0 0,0 0 0 0 0,-1 0 1 0 0,1 0-1 0 0,0 0 0 0 0,0 0 1 0 0,0 0-1 0 0,30-16 1219 0 0,-14 8-1345 0 0,32-18 260 0 0,12-7-1889 0 0,83-34 0 0 0,-109 53 668 0 0,2-4 639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7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6 176 1840 0 0,'0'0'123'0'0,"-1"0"1"0"0,1-1-1 0 0,0 1 0 0 0,-1-1 0 0 0,1 1 0 0 0,-1 0 0 0 0,1-1 0 0 0,0 1 0 0 0,-1-1 0 0 0,1 1 0 0 0,0-1 0 0 0,0 0 0 0 0,-1 1 1 0 0,1-1-1 0 0,0 1 0 0 0,0-1 0 0 0,0 1 0 0 0,0-1 0 0 0,0 0 0 0 0,-1 1 0 0 0,1-1 0 0 0,0 1 0 0 0,1-1 0 0 0,-1 0 0 0 0,0 1 1 0 0,0-1-1 0 0,0 1 0 0 0,0-1 0 0 0,0 1 0 0 0,1-1 0 0 0,-1 0 0 0 0,0 1 0 0 0,0-1 0 0 0,1 1 0 0 0,-1-1 0 0 0,0 1 0 0 0,1-1 1 0 0,-1 1-1 0 0,1-1 0 0 0,25-16 5848 0 0,-14 10-6779 0 0,41-26 2647 0 0,-23 13-2159 0 0,1 1 1 0 0,2 2-1 0 0,48-20 1 0 0,-77 36-113 0 0,-1 0 0 0 0,1 0 0 0 0,0 0 0 0 0,-1 1 0 0 0,1-1-1 0 0,-1 1 1 0 0,1 0 0 0 0,0 0 0 0 0,-1 0 0 0 0,1 1 0 0 0,0-1 0 0 0,3 2 0 0 0,7 3-1638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8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97 8754 0 0,'-12'3'476'0'0,"-4"1"-394"0"0,37-7-277 0 0,11-5-225 0 0,-1 0 1 0 0,1-3-1 0 0,-2 0 1 0 0,0-2 0 0 0,30-17-1 0 0,-24 10-587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8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14 14283 0 0,'-1'-1'32'0'0,"-1"0"-1"0"0,1-1 1 0 0,-1 1-1 0 0,1 0 1 0 0,-1 0-1 0 0,0 0 1 0 0,1 0-1 0 0,-1 0 1 0 0,0 1-1 0 0,0-1 1 0 0,0 0-1 0 0,1 1 1 0 0,-1 0-1 0 0,0-1 0 0 0,0 1 1 0 0,0 0-1 0 0,0 0 1 0 0,-3 0-1 0 0,3 1 51 0 0,1 0 0 0 0,-1 0-1 0 0,0 0 1 0 0,0 1-1 0 0,1-1 1 0 0,-1 1-1 0 0,1-1 1 0 0,-1 1-1 0 0,1 0 1 0 0,0-1-1 0 0,-1 1 1 0 0,1 0-1 0 0,0 0 1 0 0,0 0-1 0 0,0 0 1 0 0,1 0-1 0 0,-2 3 1 0 0,-4 11 231 0 0,1 0 0 0 0,1 0 0 0 0,0 1 0 0 0,1-1-1 0 0,0 19 1 0 0,0 90 756 0 0,3-75-600 0 0,-1 5-260 0 0,2-1 0 0 0,3-1 0 0 0,2 1 0 0 0,2-1 0 0 0,3 0 0 0 0,2 0 0 0 0,2-1 0 0 0,28 61 0 0 0,19 18-810 0 0,-19-45-3079 0 0,-28-57-2730 0 0</inkml:trace>
  <inkml:trace contextRef="#ctx0" brushRef="#br0" timeOffset="1">22 219 8290 0 0,'-1'-1'104'0'0,"0"1"0"0"0,-1 0 1 0 0,1-1-1 0 0,0 1 0 0 0,0-1 1 0 0,0 1-1 0 0,0-1 1 0 0,0 0-1 0 0,0 0 0 0 0,0 1 1 0 0,0-1-1 0 0,0 0 0 0 0,0 0 1 0 0,1 0-1 0 0,-1 0 0 0 0,0 0 1 0 0,0 0-1 0 0,1 0 0 0 0,-1 0 1 0 0,1 0-1 0 0,-1 0 0 0 0,1 0 1 0 0,-1-1-1 0 0,1 1 0 0 0,-1-2 1 0 0,2 2-32 0 0,0-1 1 0 0,0 0-1 0 0,0 0 1 0 0,0 1-1 0 0,0-1 1 0 0,0 1-1 0 0,0-1 1 0 0,0 1-1 0 0,1-1 1 0 0,-1 1-1 0 0,1 0 1 0 0,-1 0-1 0 0,1-1 0 0 0,-1 1 1 0 0,1 0-1 0 0,2-1 1 0 0,6-3-107 0 0,0 0 0 0 0,0 0 0 0 0,0 1 0 0 0,1 0 0 0 0,-1 1 0 0 0,1 0 0 0 0,0 0 0 0 0,0 1 0 0 0,0 1 0 0 0,0 0-1 0 0,0 1 1 0 0,0 0 0 0 0,0 0 0 0 0,0 1 0 0 0,0 0 0 0 0,0 1 0 0 0,18 6 0 0 0,-7 4-398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8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1 253 4145 0 0,'0'-3'79'0'0,"0"0"0"0"0,1 1 0 0 0,0-1 0 0 0,0 0 0 0 0,0 0 0 0 0,0 1 0 0 0,0-1 0 0 0,1 0 0 0 0,-1 1 0 0 0,1-1 0 0 0,3-3 0 0 0,26-30 1069 0 0,-14 18-812 0 0,59-67-54 0 0,-65 75-269 0 0,0 0 0 0 0,1 0 0 0 0,0 2 0 0 0,1-1 0 0 0,20-9 0 0 0,-19 11-27 0 0,-2 1-60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29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56 10594 0 0,'-1'-3'152'0'0,"-1"-1"1"0"0,1 1-1 0 0,-1 0 0 0 0,1 0 0 0 0,-1 0 0 0 0,0 0 0 0 0,0 0 0 0 0,-1 0 0 0 0,1 0 0 0 0,0 1 1 0 0,-1-1-1 0 0,0 1 0 0 0,1 0 0 0 0,-1 0 0 0 0,0 0 0 0 0,0 0 0 0 0,0 0 0 0 0,-1 1 1 0 0,1-1-1 0 0,0 1 0 0 0,-5-2 0 0 0,3 3 13 0 0,1 0 0 0 0,0-1-1 0 0,-1 1 1 0 0,1 1 0 0 0,0-1 0 0 0,0 1 0 0 0,-1 0-1 0 0,1 0 1 0 0,0 0 0 0 0,0 0 0 0 0,0 1 0 0 0,0-1 0 0 0,0 1-1 0 0,0 0 1 0 0,0 0 0 0 0,1 1 0 0 0,-6 3 0 0 0,-12 13 297 0 0,1 1 0 0 0,0 0 0 0 0,2 1 0 0 0,0 1 0 0 0,2 1 1 0 0,0 0-1 0 0,2 1 0 0 0,-20 43 0 0 0,32-61-450 0 0,-1-1-1 0 0,1 0 1 0 0,0 1-1 0 0,1 0 0 0 0,-1 0 1 0 0,1-1-1 0 0,1 1 1 0 0,-1 0-1 0 0,1 0 1 0 0,0 0-1 0 0,0 0 1 0 0,0 0-1 0 0,1 0 1 0 0,0-1-1 0 0,0 1 1 0 0,1 0-1 0 0,-1-1 0 0 0,1 1 1 0 0,0 0-1 0 0,1-1 1 0 0,0 0-1 0 0,-1 0 1 0 0,2 0-1 0 0,-1 0 1 0 0,5 5-1 0 0,9 8-101 0 0,0-2 0 0 0,1 0 1 0 0,1-1-1 0 0,0-1 0 0 0,23 12 0 0 0,-18-11-173 0 0,42 35 0 0 0,-64-48 249 0 0,-1-1 0 0 0,1 0 1 0 0,-1 1-1 0 0,1-1 0 0 0,-1 1 0 0 0,1 0 0 0 0,-1-1 0 0 0,0 1 0 0 0,0 0 0 0 0,0 0 0 0 0,0 0 0 0 0,0 0 0 0 0,-1 0 0 0 0,1 0 0 0 0,0 0 0 0 0,-1 0 1 0 0,0 0-1 0 0,1 0 0 0 0,-1 0 0 0 0,0 0 0 0 0,0 0 0 0 0,0 0 0 0 0,-1 4 0 0 0,0-3 17 0 0,0 0-1 0 0,-1 0 1 0 0,1 0 0 0 0,-1 0-1 0 0,0-1 1 0 0,0 1 0 0 0,0 0-1 0 0,0-1 1 0 0,0 1 0 0 0,0-1-1 0 0,-1 0 1 0 0,0 0 0 0 0,-3 3-1 0 0,-9 4-21 0 0,0 0-1 0 0,-1-1 1 0 0,0-1-1 0 0,-24 8 1 0 0,-34 5-620 0 0,37-10 304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23.6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21 920 0 0,'-19'-7'2723'0'0,"18"7"-2559"0"0,0-1 0 0 0,1 1 0 0 0,-1 0 0 0 0,1 0 0 0 0,-1 0 0 0 0,1 0 0 0 0,-1 0 0 0 0,1-1 0 0 0,-1 1 0 0 0,1 0 0 0 0,-1 0 0 0 0,1-1 0 0 0,0 1 0 0 0,-1 0 0 0 0,1-1 0 0 0,-1 1 0 0 0,1 0-1 0 0,0-1 1 0 0,-1 1 0 0 0,1-1 0 0 0,0 1 0 0 0,-1-1 0 0 0,1 1 0 0 0,0-1 0 0 0,0 1 0 0 0,-1-1 0 0 0,1 1 0 0 0,0-1 0 0 0,0 1 0 0 0,0-1 0 0 0,0 1 0 0 0,0-1 0 0 0,0 0 0 0 0,9 8 3763 0 0,4 9-3149 0 0,6 12-279 0 0,-2 0 1 0 0,-2 1-1 0 0,22 53 1 0 0,-6-11-155 0 0,-23-55-267 0 0,-2-4-3 0 0,0 1-1 0 0,-1 0 0 0 0,6 20 0 0 0,-10-28-46 0 0,0-1-1 0 0,0 1 0 0 0,-1 0 1 0 0,0-1-1 0 0,0 1 0 0 0,0-1 1 0 0,0 1-1 0 0,-1 0 0 0 0,0-1 1 0 0,0 1-1 0 0,0-1 1 0 0,-1 0-1 0 0,1 1 0 0 0,-5 6 1 0 0,-32 52-84 0 0,20-38-4391 0 0,3-6-940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2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99 7370 0 0,'-6'-6'718'0'0,"0"1"0"0"0,0-1 0 0 0,0-1 0 0 0,1 1 1 0 0,0-1-1 0 0,-6-10 0 0 0,-21-27 4342 0 0,40 83-3013 0 0,178 503-450 0 0,-184-536-1594 0 0,52 125 42 0 0,-46-114-42 0 0,1 0-1 0 0,1-1 1 0 0,0-1-1 0 0,1 0 1 0 0,19 21 0 0 0,-28-34 14 0 0,-1 0 1 0 0,1 0-1 0 0,0-1 1 0 0,0 1-1 0 0,0 0 1 0 0,0 0-1 0 0,0-1 1 0 0,1 0-1 0 0,-1 1 1 0 0,0-1-1 0 0,1 0 1 0 0,-1 0-1 0 0,1 0 1 0 0,-1 0-1 0 0,1-1 1 0 0,0 1-1 0 0,-1-1 1 0 0,1 1 0 0 0,-1-1-1 0 0,1 0 1 0 0,0 0-1 0 0,3 0 1 0 0,-4-2 5 0 0,0 1 0 0 0,0 0 1 0 0,1-1-1 0 0,-1 1 0 0 0,0-1 1 0 0,0 1-1 0 0,0-1 0 0 0,-1 0 1 0 0,1 0-1 0 0,0 0 0 0 0,-1 0 1 0 0,1 0-1 0 0,-1-1 1 0 0,0 1-1 0 0,1 0 0 0 0,-1-1 1 0 0,-1 1-1 0 0,1 0 0 0 0,0-1 1 0 0,0 1-1 0 0,-1-1 0 0 0,1-5 1 0 0,5-29 158 0 0,-2 0 1 0 0,0-64 0 0 0,-14-77 317 0 0,8 153-488 0 0,-3-37-144 0 0,1 20-203 0 0,1 0 0 0 0,5-69 1 0 0,-1 106 113 0 0,-1 0 0 0 0,1 0 0 0 0,0 1 0 0 0,1-1-1 0 0,-1 0 1 0 0,1 1 0 0 0,4-10 0 0 0,5 0-1283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3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 10138 0 0,'1'-4'2896'0'0,"-2"4"-2850"0"0,2 0 128 0 0,0 1 1 0 0,-1-1-1 0 0,1 1 1 0 0,-1-1 0 0 0,1 1-1 0 0,-1-1 1 0 0,1 1-1 0 0,-1 0 1 0 0,1-1 0 0 0,-1 1-1 0 0,0 0 1 0 0,1-1-1 0 0,-1 1 1 0 0,0 0 0 0 0,0-1-1 0 0,1 1 1 0 0,-1 0-1 0 0,0 0 1 0 0,0 1 0 0 0,4 16 420 0 0,0 0 1 0 0,1-1 0 0 0,1 1 0 0 0,15 32 0 0 0,-18-46-536 0 0,-1 1 0 0 0,1-1 0 0 0,0-1 1 0 0,0 1-1 0 0,0 0 0 0 0,0-1 0 0 0,1 1 0 0 0,-1-1 0 0 0,1 0 1 0 0,0 0-1 0 0,5 3 0 0 0,-6-5-33 0 0,0 0 1 0 0,0 0 0 0 0,0 0-1 0 0,0 0 1 0 0,1 0-1 0 0,-1-1 1 0 0,0 0-1 0 0,0 1 1 0 0,1-1-1 0 0,-1 0 1 0 0,0-1 0 0 0,0 1-1 0 0,0 0 1 0 0,1-1-1 0 0,-1 0 1 0 0,0 0-1 0 0,0 0 1 0 0,6-3-1 0 0,-4 2 13 0 0,-1-1-1 0 0,1 0 1 0 0,0 0-1 0 0,-1-1 1 0 0,1 0-1 0 0,-1 1 0 0 0,0-1 1 0 0,0-1-1 0 0,-1 1 1 0 0,1-1-1 0 0,-1 1 0 0 0,0-1 1 0 0,0 0-1 0 0,-1 0 1 0 0,1 0-1 0 0,-1 0 1 0 0,0-1-1 0 0,-1 1 0 0 0,1-1 1 0 0,-1 1-1 0 0,0-1 1 0 0,0 0-1 0 0,-1 1 0 0 0,0-11 1 0 0,0 0-10 0 0,-1 0 0 0 0,0 1-1 0 0,-1-1 1 0 0,-1 0 0 0 0,-1 0 0 0 0,0 1 0 0 0,-10-25 0 0 0,10 32-31 0 0,0 0 0 0 0,0-1-1 0 0,-1 1 1 0 0,0 1 0 0 0,0-1 0 0 0,-1 1 0 0 0,-10-10 0 0 0,14 15-135 0 0,0 0 1 0 0,0 1-1 0 0,0-1 1 0 0,0 1-1 0 0,0 0 1 0 0,0 0 0 0 0,-1 0-1 0 0,1 0 1 0 0,0 0-1 0 0,-1 0 1 0 0,1 0-1 0 0,-1 1 1 0 0,-3-1-1 0 0,4 1-213 0 0,-1 0 0 0 0,1 0 0 0 0,0 1 0 0 0,0-1-1 0 0,0 1 1 0 0,0 0 0 0 0,-1-1 0 0 0,1 1 0 0 0,0 0 0 0 0,0 0 0 0 0,0 0-1 0 0,1 0 1 0 0,-1 1 0 0 0,0-1 0 0 0,0 1 0 0 0,1-1 0 0 0,-1 1 0 0 0,-1 1 0 0 0,-10 13-5475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3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6913 0 0,'3'-19'678'0'0,"2"9"-19"0"0,-5 10-630 0 0,0-1 0 0 0,0 1 0 0 0,0 0 0 0 0,0 0-1 0 0,0 0 1 0 0,0 0 0 0 0,0 0 0 0 0,1 0 0 0 0,-1-1 0 0 0,0 1 0 0 0,0 0 0 0 0,0 0-1 0 0,0 0 1 0 0,0 0 0 0 0,0 0 0 0 0,1 0 0 0 0,-1 0 0 0 0,0 0 0 0 0,0 0-1 0 0,0 0 1 0 0,0 0 0 0 0,0 0 0 0 0,1 0 0 0 0,-1 0 0 0 0,0 0 0 0 0,0 0 0 0 0,0 0-1 0 0,0 0 1 0 0,1 0 0 0 0,-1 0 0 0 0,0 0 0 0 0,0 0 0 0 0,0 0 0 0 0,0 0-1 0 0,0 0 1 0 0,1 0 0 0 0,-1 0 0 0 0,0 0 0 0 0,0 0 0 0 0,0 0 0 0 0,0 0 0 0 0,0 1-1 0 0,0-1 1 0 0,1 0 0 0 0,-1 0 0 0 0,0 3 330 0 0,0 0 1 0 0,0-1-1 0 0,0 1 1 0 0,0 0-1 0 0,0 0 0 0 0,-1 0 1 0 0,1-1-1 0 0,-1 1 0 0 0,1 0 1 0 0,-1-1-1 0 0,-2 4 0 0 0,0 4 386 0 0,2 1-272 0 0,-1-1-1 0 0,1 1 1 0 0,1 0 0 0 0,0 0-1 0 0,1 0 1 0 0,0-1 0 0 0,0 1-1 0 0,1 0 1 0 0,6 19 0 0 0,-6-24-451 0 0,0 0 1 0 0,0-1-1 0 0,1 0 0 0 0,0 1 1 0 0,0-1-1 0 0,0 0 1 0 0,0-1-1 0 0,1 1 1 0 0,0 0-1 0 0,0-1 1 0 0,0 0-1 0 0,1 0 1 0 0,-1 0-1 0 0,1-1 1 0 0,0 1-1 0 0,0-1 0 0 0,0 0 1 0 0,0 0-1 0 0,10 3 1 0 0,-12-5-84 0 0,-1-1 0 0 0,1 1 0 0 0,-1-1 0 0 0,1 0 0 0 0,-1 1 0 0 0,1-1 0 0 0,0 0 0 0 0,-1 0 0 0 0,1-1 0 0 0,-1 1 0 0 0,1-1 0 0 0,-1 1 0 0 0,1-1 0 0 0,-1 0 0 0 0,0 1 0 0 0,1-1 0 0 0,-1-1 1 0 0,3 0-1 0 0,-1-1-222 0 0,0 0-1 0 0,0 0 1 0 0,0-1 0 0 0,-1 1 0 0 0,1-1 0 0 0,-1 0 0 0 0,0 0 0 0 0,5-7 0 0 0,-1-2-610 0 0,-1 0 1 0 0,0-1-1 0 0,0 0 0 0 0,-2 1 1 0 0,5-22-1 0 0,-1-25-469 0 0,-8 48 1646 0 0,1 1 0 0 0,1-1 1 0 0,0 0-1 0 0,0 1 1 0 0,1-1-1 0 0,0 1 1 0 0,1 0-1 0 0,7-14 1 0 0,-10 24-209 0 0,-1 0 0 0 0,0 1 1 0 0,1-1-1 0 0,-1 1 1 0 0,0-1-1 0 0,1 0 0 0 0,-1 1 1 0 0,1-1-1 0 0,-1 1 1 0 0,1-1-1 0 0,0 1 1 0 0,-1-1-1 0 0,1 1 0 0 0,-1 0 1 0 0,1-1-1 0 0,0 1 1 0 0,-1 0-1 0 0,1-1 0 0 0,0 1 1 0 0,-1 0-1 0 0,1 0 1 0 0,0 0-1 0 0,0-1 0 0 0,-1 1 1 0 0,1 0-1 0 0,0 0 1 0 0,-1 0-1 0 0,2 0 1 0 0,0 1 22 0 0,0 0 1 0 0,-1-1 0 0 0,1 1 0 0 0,-1 0-1 0 0,0 0 1 0 0,1 0 0 0 0,-1 0 0 0 0,0 0 0 0 0,0 0-1 0 0,1 0 1 0 0,-1 1 0 0 0,1 1 0 0 0,25 43 1171 0 0,-26-43-1146 0 0,19 42 416 0 0,15 29 1 0 0,-5-28-5781 0 0,-16-28-219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3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16 7834 0 0,'-15'-15'4257'0'0,"13"41"-1401"0"0,7 61-712 0 0,3-1 1 0 0,35 144-1 0 0,-26-147-1705 0 0,19 74-940 0 0,-19-90-5334 0 0,-4-20-830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4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28 212 10138 0 0,'-1'1'64'0'0,"0"-1"-1"0"0,0 0 1 0 0,0 0-1 0 0,0 0 1 0 0,0 0-1 0 0,0 1 1 0 0,0-1 0 0 0,0-1-1 0 0,1 1 1 0 0,-1 0-1 0 0,0 0 1 0 0,0 0-1 0 0,0 0 1 0 0,0-1-1 0 0,0 1 1 0 0,0 0-1 0 0,1-1 1 0 0,-1 1 0 0 0,0-1-1 0 0,0 1 1 0 0,0-1-1 0 0,1 1 1 0 0,-1-1-1 0 0,0 1 1 0 0,1-1-1 0 0,-1 0 1 0 0,0 1-1 0 0,1-1 1 0 0,-1 0 0 0 0,1 0-1 0 0,-1 1 1 0 0,1-1-1 0 0,0 0 1 0 0,-1 0-1 0 0,1 0 1 0 0,-1-1-1 0 0,2-2 68 0 0,-1 1 0 0 0,1 0 0 0 0,0 0 0 0 0,0 0-1 0 0,0 0 1 0 0,0 0 0 0 0,1 1 0 0 0,-1-1 0 0 0,1 0 0 0 0,3-4-1 0 0,3-5-164 0 0,2 0-1 0 0,-1 1 1 0 0,2 0-1 0 0,-1 1 1 0 0,1 0-1 0 0,1 1 1 0 0,0 0-1 0 0,0 1 1 0 0,1 0-1 0 0,0 1 1 0 0,15-7 0 0 0,-9 7-273 0 0,1 0 1 0 0,0 1-1 0 0,0 0 1 0 0,0 2 0 0 0,1 1-1 0 0,0 0 1 0 0,28 1 0 0 0,-29 2 296 0 0,10-1-56 0 0,40 6 0 0 0,-31 2 2 0 0</inkml:trace>
  <inkml:trace contextRef="#ctx0" brushRef="#br0" timeOffset="1">704 257 6913 0 0,'0'1'76'0'0,"0"-1"-1"0"0,-1 1 0 0 0,1-1 1 0 0,0 0-1 0 0,0 1 0 0 0,0-1 0 0 0,0 1 1 0 0,0-1-1 0 0,0 1 0 0 0,0-1 1 0 0,0 0-1 0 0,0 1 0 0 0,1-1 0 0 0,-1 1 1 0 0,0-1-1 0 0,0 0 0 0 0,0 1 1 0 0,0-1-1 0 0,1 1 0 0 0,-1-1 0 0 0,0 0 1 0 0,0 1-1 0 0,1-1 0 0 0,-1 0 1 0 0,0 1-1 0 0,1-1 0 0 0,-1 0 0 0 0,0 1 1 0 0,1-1-1 0 0,-1 0 0 0 0,0 0 1 0 0,1 0-1 0 0,-1 1 0 0 0,0-1 0 0 0,1 0 1 0 0,-1 0-1 0 0,1 0 0 0 0,-1 0 1 0 0,1 0-1 0 0,-1 0 0 0 0,0 1 0 0 0,1-1 1 0 0,19 6 1151 0 0,-9-7-854 0 0,-1-1 0 0 0,1 0 0 0 0,0 0 0 0 0,-1-1 0 0 0,1-1 0 0 0,-1 0 0 0 0,18-9 0 0 0,31-11-1296 0 0,-38 18-249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0 133 5985 0 0,'0'0'36'0'0,"0"0"-1"0"0,0 0 0 0 0,1 0 0 0 0,-1 0 1 0 0,0 0-1 0 0,0 0 0 0 0,0 0 1 0 0,0 0-1 0 0,0 0 0 0 0,0 0 1 0 0,1 0-1 0 0,-1 0 0 0 0,0 0 1 0 0,0 0-1 0 0,0 0 0 0 0,0 0 0 0 0,0 0 1 0 0,0 0-1 0 0,0 0 0 0 0,1 1 1 0 0,-1-1-1 0 0,0 0 0 0 0,0 0 1 0 0,0 0-1 0 0,0 0 0 0 0,0 0 0 0 0,0 0 1 0 0,0 0-1 0 0,0 0 0 0 0,0 0 1 0 0,0 1-1 0 0,0-1 0 0 0,0 0 1 0 0,0 0-1 0 0,0 0 0 0 0,0 0 0 0 0,0 0 1 0 0,1 0-1 0 0,-1 0 0 0 0,0 1 1 0 0,0-1-1 0 0,0 0 0 0 0,-1 0 1 0 0,1 0-1 0 0,0 0 0 0 0,0 0 1 0 0,0 0-1 0 0,0 1 0 0 0,0-1 0 0 0,0 0 1 0 0,0 0-1 0 0,0 0 0 0 0,0 0 1 0 0,0 0-1 0 0,0 0 0 0 0,0 0 1 0 0,0 0-1 0 0,0 1 0 0 0,0-1 0 0 0,0 0 1 0 0,-1 0-1 0 0,1 0 0 0 0,0 0 1 0 0,0 0-1 0 0,0 0 0 0 0,0 0 1 0 0,0 0-1 0 0,0 0 0 0 0,-1 0 0 0 0,18-1 1237 0 0,19-9-278 0 0,31-25-338 0 0,30-32-3843 0 0,-75 51 2370 0 0,-9 7 877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5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8 9218 0 0,'-7'14'7998'0'0,"12"-12"-7629"0"0,6 0-153 0 0,1 0-1 0 0,-1 0 1 0 0,0-1-1 0 0,1-1 1 0 0,19-1-1 0 0,66-12 697 0 0,0 1-852 0 0,-33 8-5684 0 0,-28 4-488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6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22 106 9674 0 0,'-18'-68'1980'0'0,"14"30"5475"0"0,14 187-4501 0 0,-3-62-2540 0 0,-2 9-227 0 0,29 287 586 0 0,-26-336-811 0 0,2-1 1 0 0,2-1-1 0 0,2 0 0 0 0,1-1 0 0 0,3 0 1 0 0,26 46-1 0 0,-19-48-244 0 0,11 21-3097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6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20 144 6449 0 0,'-9'3'339'0'0,"-2"1"-36"0"0,17-13 1165 0 0,0 4-672 0 0,15-14-659 0 0,0 2-1 0 0,2 1 0 0 0,0 0 1 0 0,0 2-1 0 0,1 1 1 0 0,1 0-1 0 0,26-8 0 0 0,-17 13-3909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6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1 142 3681 0 0,'59'-25'1536'0'0,"12"-13"-420"0"0,-49 25-1030 0 0,1 1-1 0 0,1 1 0 0 0,0 0 1 0 0,0 2-1 0 0,41-10 0 0 0,-40 15-97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24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80 1840 0 0,'0'0'101'0'0,"-1"0"0"0"0,1 0-1 0 0,0 1 1 0 0,-1-1 0 0 0,1 0-1 0 0,0 0 1 0 0,0 0 0 0 0,-1 0-1 0 0,1 0 1 0 0,0-1 0 0 0,-1 1-1 0 0,1 0 1 0 0,0 0 0 0 0,0 0-1 0 0,-3-2 1209 0 0,2 2-1209 0 0,1 0 1 0 0,0-1 0 0 0,0 1-1 0 0,0 0 1 0 0,0 0 0 0 0,0-1-1 0 0,4-9 1472 0 0,17-9-699 0 0,-3 13-352 0 0,0 0 0 0 0,0 1 0 0 0,1 0 0 0 0,0 2 0 0 0,-1 0 0 0 0,24 0 0 0 0,1-1-229 0 0,15 0-37 0 0,1 4 0 0 0,-1 2 0 0 0,93 14 0 0 0,46 3-360 0 0,-164-18 114 0 0,-1-1 0 0 0,0-2 0 0 0,0-1 0 0 0,36-9 0 0 0,-52 8-236 0 0,-1 0 1 0 0,24-11 0 0 0,-27 9-336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37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32 5985 0 0,'0'-2'156'0'0,"-1"0"0"0"0,1 0 0 0 0,-1 1 0 0 0,0-1 0 0 0,1 1 0 0 0,-1-1 0 0 0,0 1 0 0 0,0-1 0 0 0,0 1 0 0 0,0-1 0 0 0,-1 1 0 0 0,1 0 0 0 0,0-1 0 0 0,0 1 0 0 0,-1 0-1 0 0,1 0 1 0 0,-1 0 0 0 0,1 0 0 0 0,-1 0 0 0 0,0 1 0 0 0,-2-2 0 0 0,2 2 58 0 0,-1-1 0 0 0,0 1-1 0 0,0 0 1 0 0,1 0 0 0 0,-1 0-1 0 0,0 0 1 0 0,0 1 0 0 0,1-1-1 0 0,-1 1 1 0 0,0-1 0 0 0,1 1-1 0 0,-5 2 1 0 0,-2 1 271 0 0,0 0-1 0 0,1 1 1 0 0,0 1-1 0 0,0-1 1 0 0,0 1-1 0 0,-12 13 1 0 0,10-8-21 0 0,0 0 0 0 0,0 1 0 0 0,2 1 1 0 0,0 0-1 0 0,0 0 0 0 0,1 0 0 0 0,1 1 0 0 0,-7 20 0 0 0,10-27-384 0 0,1 0 0 0 0,0 1-1 0 0,1-1 1 0 0,0 1 0 0 0,0 0-1 0 0,0-1 1 0 0,1 1 0 0 0,0-1-1 0 0,1 1 1 0 0,0 0-1 0 0,0-1 1 0 0,0 1 0 0 0,1-1-1 0 0,0 0 1 0 0,1 1 0 0 0,0-1-1 0 0,0 0 1 0 0,5 9 0 0 0,4 2-69 0 0,2-1 0 0 0,-1-1 1 0 0,2 0-1 0 0,0 0 0 0 0,30 22 1 0 0,95 53-16 0 0,-137-89 4 0 0,37 24 0 0 0,-39-25 0 0 0,1 1 0 0 0,0-1 0 0 0,-1 0 0 0 0,1 1 0 0 0,-1-1 0 0 0,1 1 0 0 0,-1-1 0 0 0,0 1 0 0 0,0 0 0 0 0,0-1 0 0 0,0 1 0 0 0,0 0 0 0 0,0 0 0 0 0,0 0 0 0 0,0 0 0 0 0,-1 0 0 0 0,1 0 0 0 0,-1 0 0 0 0,1 2 0 0 0,-2-3-6 0 0,1 0 1 0 0,0 0 0 0 0,-1 0 0 0 0,1 1-1 0 0,-1-1 1 0 0,1 0 0 0 0,-1 0 0 0 0,0 0 0 0 0,1 0-1 0 0,-1-1 1 0 0,0 1 0 0 0,0 0 0 0 0,0 0-1 0 0,0 0 1 0 0,0-1 0 0 0,1 1 0 0 0,-1 0 0 0 0,0-1-1 0 0,-1 1 1 0 0,1-1 0 0 0,0 1 0 0 0,0-1-1 0 0,0 1 1 0 0,-2-1 0 0 0,-30 7-728 0 0,31-7 614 0 0,-24 2-763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46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46 9674 0 0,'-7'-18'3846'0'0,"6"15"-3205"0"0,1 0 0 0 0,-1 1 1 0 0,0 0-1 0 0,0-1 1 0 0,0 1-1 0 0,0-1 0 0 0,0 1 1 0 0,-1 0-1 0 0,1 0 1 0 0,-6-2 1848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47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79 9218 0 0,'-34'-78'8849'0'0,"41"96"-7489"0"0,-2 0 1 0 0,6 38-1 0 0,-1-9-1071 0 0,24 123 143 0 0,-22-98-509 0 0,3 0 0 0 0,34 94 0 0 0,-25-112-1193 0 0,-22-51 772 0 0,0 1 1 0 0,1-1 0 0 0,-1 0 0 0 0,1 0 0 0 0,-1 0 0 0 0,1 0 0 0 0,5 3-1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48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9 265 5065 0 0,'-3'-13'288'0'0,"1"1"1"0"0,0-1-1 0 0,1 0 0 0 0,0 0 1 0 0,1-1-1 0 0,1 1 0 0 0,0 0 0 0 0,1 0 1 0 0,0 0-1 0 0,1 1 0 0 0,0-1 1 0 0,1 1-1 0 0,0-1 0 0 0,1 1 1 0 0,1 0-1 0 0,8-14 0 0 0,-12 23-98 0 0,0 1 1 0 0,-1-1-1 0 0,1 1 0 0 0,0 0 1 0 0,0 0-1 0 0,0 0 0 0 0,1 0 1 0 0,-1 0-1 0 0,1 0 0 0 0,-1 0 1 0 0,1 1-1 0 0,-1-1 0 0 0,1 1 0 0 0,0 0 1 0 0,-1 0-1 0 0,1 0 0 0 0,0 0 1 0 0,0 0-1 0 0,0 1 0 0 0,0-1 1 0 0,0 1-1 0 0,0 0 0 0 0,0 0 1 0 0,5 0-1 0 0,-6 1-98 0 0,1 0-1 0 0,-1-1 1 0 0,1 1 0 0 0,-1 0-1 0 0,0 0 1 0 0,1 0 0 0 0,-1 1 0 0 0,0-1-1 0 0,0 0 1 0 0,0 1 0 0 0,0-1-1 0 0,0 1 1 0 0,0 0 0 0 0,0 0 0 0 0,0 0-1 0 0,-1 0 1 0 0,1 0 0 0 0,-1 0 0 0 0,1 0-1 0 0,-1 0 1 0 0,0 1 0 0 0,0-1-1 0 0,0 1 1 0 0,0-1 0 0 0,-1 1 0 0 0,1-1-1 0 0,0 1 1 0 0,-1 3 0 0 0,2 12-151 0 0,-1 0 0 0 0,-2 0 0 0 0,1 0 0 0 0,-2 0 0 0 0,0 0 0 0 0,-10 35 0 0 0,-43 103-459 0 0,33-100 490 0 0,-3 2 110 0 0,17-42 342 0 0,0 0 1 0 0,2 0-1 0 0,-7 24 0 0 0,13-39-376 0 0,0 0 0 0 0,0-1 1 0 0,0 1-1 0 0,0 0 0 0 0,0-1 1 0 0,0 1-1 0 0,0 0 0 0 0,0-1 0 0 0,0 1 1 0 0,0 0-1 0 0,1-1 0 0 0,-1 1 1 0 0,0-1-1 0 0,1 1 0 0 0,-1 0 0 0 0,0-1 1 0 0,1 1-1 0 0,-1-1 0 0 0,1 1 0 0 0,-1-1 1 0 0,0 1-1 0 0,1-1 0 0 0,-1 1 1 0 0,1-1-1 0 0,0 0 0 0 0,-1 1 0 0 0,1-1 1 0 0,-1 0-1 0 0,1 1 0 0 0,0-1 1 0 0,-1 0-1 0 0,1 0 0 0 0,0 1 0 0 0,-1-1 1 0 0,1 0-1 0 0,0 0 0 0 0,-1 0 1 0 0,1 0-1 0 0,0 0 0 0 0,-1 0 0 0 0,1 0 1 0 0,1 0-1 0 0,37-2 672 0 0,-28 1-511 0 0,75-6-252 0 0,131-27 0 0 0,-195 30-1258 0 0,1 1-3616 0 0,-1 2-1506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48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71 118 2761 0 0,'-35'-78'4756'0'0,"30"70"-3278"0"0,1 0 0 0 0,-2 1 0 0 0,1-1 0 0 0,-10 0 3812 0 0,15 42-3653 0 0,11 70-855 0 0,4 0-1 0 0,39 137 1 0 0,-33-170-737 0 0,4 0-1 0 0,3-2 1 0 0,3-1 0 0 0,53 86 0 0 0,74 124-2458 0 0,-149-261 1137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9:49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63 409 5065 0 0,'-4'-1'207'0'0,"1"0"-1"0"0,-1-1 1 0 0,1 0 0 0 0,-1 1-1 0 0,1-1 1 0 0,0 0 0 0 0,0-1-1 0 0,0 1 1 0 0,0 0 0 0 0,0-1-1 0 0,0 0 1 0 0,1 0 0 0 0,-1 1 0 0 0,1-2-1 0 0,0 1 1 0 0,0 0 0 0 0,0 0-1 0 0,0-1 1 0 0,0 1 0 0 0,1-1-1 0 0,0 1 1 0 0,0-1 0 0 0,0 0-1 0 0,0 1 1 0 0,0-1 0 0 0,1 0-1 0 0,-1 0 1 0 0,1 1 0 0 0,0-1-1 0 0,0 0 1 0 0,1 0 0 0 0,-1 0-1 0 0,1 1 1 0 0,2-7 0 0 0,0-1 222 0 0,2 1 0 0 0,-1 0 1 0 0,1 0-1 0 0,1 0 1 0 0,0 0-1 0 0,0 1 1 0 0,1 0-1 0 0,0 1 1 0 0,11-11-1 0 0,12-9 462 0 0,40-28 1 0 0,-35 29-483 0 0,55-37-1950 0 0,-64 47-4653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06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186 192 2304 0 0,'0'-26'1306'0'0,"1"-7"1016"0"0,-2 0 0 0 0,-8-52 0 0 0,9 85-2211 0 0,0-1 0 0 0,0 0 0 0 0,0 1 0 0 0,0-1 0 0 0,0 1 0 0 0,0-1 0 0 0,0 1 0 0 0,0-1 0 0 0,0 0 0 0 0,-1 1 0 0 0,1-1 1 0 0,0 1-1 0 0,0-1 0 0 0,-1 1 0 0 0,1-1 0 0 0,0 1 0 0 0,0-1 0 0 0,-1 1 0 0 0,1-1 0 0 0,-1 1 0 0 0,1 0 0 0 0,0-1 0 0 0,-1 1 0 0 0,1-1 0 0 0,-1 1 1 0 0,1 0-1 0 0,-1 0 0 0 0,1-1 0 0 0,-1 1 0 0 0,1 0 0 0 0,-1 0 0 0 0,1-1 0 0 0,-1 1 0 0 0,0 0 0 0 0,0 1 57 0 0,-1-1-1 0 0,1 1 1 0 0,0-1-1 0 0,0 1 1 0 0,0 0-1 0 0,0 0 1 0 0,0 0 0 0 0,0-1-1 0 0,0 1 1 0 0,0 0-1 0 0,0 0 1 0 0,0 0-1 0 0,-1 2 1 0 0,-22 40 1606 0 0,-1 21-1566 0 0,2 1 1 0 0,3 2 0 0 0,3-1 0 0 0,3 2 0 0 0,2 0-1 0 0,-1 73 1 0 0,11-101-178 0 0,3-1 0 0 0,5 47 0 0 0,-4-72-20 0 0,0 0 1 0 0,1 0-1 0 0,1-1 0 0 0,0 1 0 0 0,1-1 1 0 0,1 0-1 0 0,0-1 0 0 0,0 1 0 0 0,15 19 1 0 0,-20-30-5 0 0,-1-1 1 0 0,1 1-1 0 0,0-1 0 0 0,0 0 1 0 0,1 1-1 0 0,-1-1 1 0 0,0 0-1 0 0,0 0 1 0 0,1 0-1 0 0,-1 0 1 0 0,0 0-1 0 0,1 0 0 0 0,-1 0 1 0 0,1 0-1 0 0,-1-1 1 0 0,1 1-1 0 0,0 0 1 0 0,-1-1-1 0 0,1 1 0 0 0,0-1 1 0 0,-1 0-1 0 0,1 0 1 0 0,0 1-1 0 0,-1-1 1 0 0,1 0-1 0 0,0-1 1 0 0,-1 1-1 0 0,1 0 0 0 0,0 0 1 0 0,-1-1-1 0 0,1 1 1 0 0,0-1-1 0 0,-1 1 1 0 0,1-1-1 0 0,-1 0 1 0 0,1 1-1 0 0,-1-1 0 0 0,1 0 1 0 0,-1 0-1 0 0,1 0 1 0 0,-1 0-1 0 0,0-1 1 0 0,0 1-1 0 0,1 0 1 0 0,-1 0-1 0 0,0-1 0 0 0,1-1 1 0 0,2-3-32 0 0,1-1 1 0 0,-1 1-1 0 0,-1 0 0 0 0,1-1 1 0 0,-1 0-1 0 0,0 0 1 0 0,-1 0-1 0 0,0 0 1 0 0,3-13-1 0 0,-4 1-105 0 0,-1 1 1 0 0,-4-36-1 0 0,0-9 256 0 0,5 62 36 0 0,3 7-79 0 0,8 19-27 0 0,5 8 163 0 0,-13-28-200 0 0,-1 0-1 0 0,1-1 1 0 0,-1 1-1 0 0,1-1 1 0 0,1 1-1 0 0,-1-1 0 0 0,1 0 1 0 0,-1-1-1 0 0,1 1 1 0 0,0-1-1 0 0,1 0 1 0 0,-1 0-1 0 0,0-1 0 0 0,1 1 1 0 0,0-1-1 0 0,-1-1 1 0 0,1 1-1 0 0,0-1 1 0 0,0 0-1 0 0,0 0 0 0 0,0 0 1 0 0,0-1-1 0 0,0 0 1 0 0,0 0-1 0 0,0-1 1 0 0,0 0-1 0 0,0 0 0 0 0,-1 0 1 0 0,1 0-1 0 0,0-1 1 0 0,0 0-1 0 0,5-3 1 0 0,5-3 67 0 0,-1 1 1 0 0,0-2 0 0 0,0 0 0 0 0,-1-1 0 0 0,0 0-1 0 0,-1-1 1 0 0,0-1 0 0 0,-1 0 0 0 0,0 0 0 0 0,12-18-1 0 0,-10 9-32 0 0,0 1-1 0 0,-1-2 0 0 0,-1 0 0 0 0,-2 0 0 0 0,0-1 0 0 0,12-40 0 0 0,-19 48-44 0 0,0 0 0 0 0,0 1 0 0 0,-2-1-1 0 0,0 0 1 0 0,0 0 0 0 0,-2 0-1 0 0,1 0 1 0 0,-2 0 0 0 0,0 0 0 0 0,-1 1-1 0 0,-1-1 1 0 0,-6-19 0 0 0,0 11 128 0 0,-22-42 1 0 0,28 58-525 0 0,-1 0-1 0 0,1 0 1 0 0,-1 1 0 0 0,-1-1-1 0 0,1 1 1 0 0,-1 0 0 0 0,0 1-1 0 0,-1-1 1 0 0,-11-6 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06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37 364 11979 0 0,'0'1'34'0'0,"0"-1"0"0"0,0 0 1 0 0,0 0-1 0 0,0 0 0 0 0,0 1 0 0 0,0-1 1 0 0,0 0-1 0 0,0 0 0 0 0,0 0 1 0 0,0 1-1 0 0,0-1 0 0 0,1 0 1 0 0,-1 0-1 0 0,0 0 0 0 0,0 0 1 0 0,0 1-1 0 0,0-1 0 0 0,0 0 1 0 0,0 0-1 0 0,0 0 0 0 0,0 0 1 0 0,1 1-1 0 0,-1-1 0 0 0,0 0 0 0 0,0 0 1 0 0,0 0-1 0 0,0 0 0 0 0,1 0 1 0 0,-1 0-1 0 0,0 0 0 0 0,0 0 1 0 0,0 1-1 0 0,0-1 0 0 0,1 0 1 0 0,-1 0-1 0 0,0 0 0 0 0,0 0 1 0 0,0 0-1 0 0,1 0 0 0 0,-1 0 1 0 0,0 0-1 0 0,0 0 0 0 0,1 0 1 0 0,11-5 1205 0 0,9-10 110 0 0,-13 7-1143 0 0,-1 0-1 0 0,0 0 0 0 0,0 0 0 0 0,0-1 0 0 0,-1 0 0 0 0,-1 0 0 0 0,1-1 0 0 0,-1 0 1 0 0,-1 0-1 0 0,0 0 0 0 0,0 0 0 0 0,-1-1 0 0 0,3-17 0 0 0,-4 17-195 0 0,-1 0 0 0 0,0 0 0 0 0,0 0-1 0 0,-1 0 1 0 0,0 0 0 0 0,-1 0 0 0 0,0 0-1 0 0,-1 0 1 0 0,0 0 0 0 0,-1 0 0 0 0,0 0 0 0 0,0 1-1 0 0,-8-15 1 0 0,10 23 0 0 0,0 0 1 0 0,0 0-1 0 0,0-1 0 0 0,-1 1 0 0 0,1 0 0 0 0,-1 1 1 0 0,1-1-1 0 0,-1 0 0 0 0,0 0 0 0 0,1 1 1 0 0,-1-1-1 0 0,0 1 0 0 0,0-1 0 0 0,0 1 1 0 0,0 0-1 0 0,-1 0 0 0 0,1 0 0 0 0,0 0 0 0 0,0 0 1 0 0,-1 0-1 0 0,1 1 0 0 0,-4-1 0 0 0,3 1 14 0 0,1 1 0 0 0,-1-1 0 0 0,1 1 0 0 0,-1 0-1 0 0,1 0 1 0 0,0 0 0 0 0,-1 0 0 0 0,1 0 0 0 0,0 0 0 0 0,0 1-1 0 0,0-1 1 0 0,0 1 0 0 0,0 0 0 0 0,0-1 0 0 0,0 1-1 0 0,0 0 1 0 0,1 0 0 0 0,-1 0 0 0 0,1 0 0 0 0,-1 1-1 0 0,-1 2 1 0 0,-3 8 49 0 0,-1 1 0 0 0,2-1-1 0 0,0 1 1 0 0,0 0 0 0 0,1 0-1 0 0,1 0 1 0 0,0 1-1 0 0,1-1 1 0 0,1 1 0 0 0,0 26-1 0 0,2-24-90 0 0,1 0 0 0 0,0 0 0 0 0,1-1 0 0 0,0 1 0 0 0,2-1 0 0 0,0 1-1 0 0,0-2 1 0 0,2 1 0 0 0,9 16 0 0 0,-8-20-35 0 0,0 0 1 0 0,1-1-1 0 0,0-1 1 0 0,1 1-1 0 0,0-2 1 0 0,1 1-1 0 0,0-1 1 0 0,0-1-1 0 0,1 0 0 0 0,0-1 1 0 0,21 10-1 0 0,-4-4-524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07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71 7370 0 0,'-4'-2'-279'0'0,"-10"-4"2694"0"0,13 6-2337 0 0,1 0 0 0 0,0 0 0 0 0,0 0 0 0 0,-1 0 1 0 0,1 0-1 0 0,0 0 0 0 0,-1 0 0 0 0,1 0 0 0 0,0 0 0 0 0,0 0 0 0 0,-1 0 1 0 0,1 1-1 0 0,0-1 0 0 0,0 0 0 0 0,-1 0 0 0 0,1 0 0 0 0,0 0 0 0 0,0 1 1 0 0,0-1-1 0 0,-1 0 0 0 0,1 0 0 0 0,0 0 0 0 0,0 1 0 0 0,0-1 0 0 0,-1 0 1 0 0,1 0-1 0 0,0 1 0 0 0,0-1 0 0 0,0 0 0 0 0,0 0 0 0 0,0 1 0 0 0,0-1 1 0 0,0 0-1 0 0,0 1 0 0 0,0-1 0 0 0,0 0 0 0 0,0 0 0 0 0,0 1 0 0 0,0-1 1 0 0,0 3 1164 0 0,0 3-315 0 0,3 38-216 0 0,3 0 0 0 0,1 0 1 0 0,1-1-1 0 0,25 69 0 0 0,-32-109-687 0 0,0 0 1 0 0,0 0-1 0 0,0 0 1 0 0,1 0-1 0 0,-1-1 0 0 0,1 1 1 0 0,0-1-1 0 0,-1 1 1 0 0,1-1-1 0 0,0 1 0 0 0,0-1 1 0 0,1 0-1 0 0,2 2 1 0 0,-5-4-20 0 0,1 0 1 0 0,-1 1-1 0 0,1-1 1 0 0,0 0-1 0 0,-1 0 0 0 0,1 0 1 0 0,-1 0-1 0 0,1 0 1 0 0,0 0-1 0 0,-1 0 1 0 0,1 0-1 0 0,0 0 1 0 0,-1 0-1 0 0,1 0 1 0 0,-1 0-1 0 0,1 0 1 0 0,0 0-1 0 0,-1 0 1 0 0,1-1-1 0 0,-1 1 0 0 0,1 0 1 0 0,-1-1-1 0 0,2 1 1 0 0,0-2-9 0 0,-1 0 0 0 0,1 1 0 0 0,-1-1 0 0 0,1 0 0 0 0,-1 0 0 0 0,0 1 0 0 0,1-1 0 0 0,-1 0 0 0 0,1-4 0 0 0,11-26-58 0 0,-1-1 0 0 0,11-56 0 0 0,-17 61 23 0 0,1 1 0 0 0,1 1 0 0 0,1 0-1 0 0,1 0 1 0 0,17-30 0 0 0,-25 53 73 0 0,0 0 1 0 0,0 0-1 0 0,0 0 1 0 0,0 0-1 0 0,0 1 1 0 0,0-1-1 0 0,1 1 0 0 0,0 0 1 0 0,-1-1-1 0 0,1 1 1 0 0,0 1-1 0 0,0-1 1 0 0,4-2-1 0 0,-5 4-15 0 0,0-1 0 0 0,-1 1-1 0 0,1 0 1 0 0,0 0 0 0 0,-1 0 0 0 0,1 0-1 0 0,0 0 1 0 0,-1 0 0 0 0,1 0 0 0 0,0 0-1 0 0,-1 1 1 0 0,1-1 0 0 0,0 1 0 0 0,-1-1 0 0 0,1 1-1 0 0,-1 0 1 0 0,1-1 0 0 0,-1 1 0 0 0,1 0-1 0 0,-1 0 1 0 0,0 0 0 0 0,1 0 0 0 0,-1 0-1 0 0,0 0 1 0 0,0 1 0 0 0,0-1 0 0 0,0 0-1 0 0,2 3 1 0 0,16 23 466 0 0,32 60-1 0 0,-35-55-1609 0 0,36 49 0 0 0,-37-61-68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07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0 455 6913 0 0,'2'0'68'0'0,"-1"1"-1"0"0,0-1 0 0 0,0 0 1 0 0,0-1-1 0 0,0 1 0 0 0,1 0 0 0 0,-1 0 1 0 0,0 0-1 0 0,0-1 0 0 0,0 1 0 0 0,0-1 1 0 0,0 1-1 0 0,0-1 0 0 0,0 1 0 0 0,0-1 1 0 0,0 1-1 0 0,0-1 0 0 0,0 0 1 0 0,0 0-1 0 0,0 1 0 0 0,0-1 0 0 0,1-2 1 0 0,23-24 1401 0 0,-19 20-1213 0 0,10-12 334 0 0,0-1-1 0 0,-2-1 1 0 0,0 0-1 0 0,-1-1 0 0 0,-1 0 1 0 0,-1-1-1 0 0,-1 0 1 0 0,-2-1-1 0 0,12-44 1 0 0,-18 54-374 0 0,-1 1 1 0 0,0-1 0 0 0,-1-15-1 0 0,0 24-191 0 0,0-1 1 0 0,-1 1-1 0 0,0 0 1 0 0,0 0-1 0 0,0 0 0 0 0,0 0 1 0 0,-1 0-1 0 0,0 0 1 0 0,0 0-1 0 0,0 0 0 0 0,-4-5 1 0 0,5 10-29 0 0,1-1 1 0 0,-1 0 0 0 0,1 0-1 0 0,-1 1 1 0 0,0-1 0 0 0,1 0 0 0 0,-1 1-1 0 0,0-1 1 0 0,1 0 0 0 0,-1 1-1 0 0,0-1 1 0 0,0 1 0 0 0,0 0 0 0 0,0-1-1 0 0,1 1 1 0 0,-1-1 0 0 0,0 1-1 0 0,0 0 1 0 0,0 0 0 0 0,0 0-1 0 0,0 0 1 0 0,0-1 0 0 0,0 1 0 0 0,0 0-1 0 0,0 0 1 0 0,0 1 0 0 0,-1-1-1 0 0,0 1 7 0 0,0 0 1 0 0,0 0-1 0 0,0 0 0 0 0,0 0 0 0 0,1 0 0 0 0,-1 1 0 0 0,0-1 0 0 0,1 1 1 0 0,-1-1-1 0 0,1 1 0 0 0,-3 3 0 0 0,-2 3 94 0 0,1 1-1 0 0,0 1 1 0 0,-7 17 0 0 0,7-15-2 0 0,1 1 0 0 0,0 0 0 0 0,1 0 0 0 0,0 0 0 0 0,1 0 0 0 0,1 1 1 0 0,0-1-1 0 0,1 1 0 0 0,2 25 0 0 0,0-30-150 0 0,0 0 0 0 0,1 0 1 0 0,-1 0-1 0 0,2 0 0 0 0,-1 0 0 0 0,1-1 1 0 0,1 0-1 0 0,-1 0 0 0 0,1 0 0 0 0,1 0 0 0 0,-1-1 1 0 0,1 1-1 0 0,1-1 0 0 0,14 11 0 0 0,-10-9-709 0 0,0-1 0 0 0,1 0 0 0 0,23 11 0 0 0,-8-7-372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24.7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6 4145 0 0,'-22'-5'5163'0'0,"35"6"-3430"0"0,-5 0-1456 0 0,1 0-1 0 0,-1 1 1 0 0,0 0 0 0 0,0 1 0 0 0,0 0-1 0 0,-1 0 1 0 0,1 1 0 0 0,0-1 0 0 0,-1 2-1 0 0,0-1 1 0 0,0 1 0 0 0,-1 0-1 0 0,1 1 1 0 0,-1-1 0 0 0,6 8 0 0 0,-6-6-237 0 0,0 0 0 0 0,0 1 0 0 0,-1 0 0 0 0,-1-1 0 0 0,1 1 0 0 0,-1 1 0 0 0,-1-1 0 0 0,1 1 0 0 0,-1-1 0 0 0,-1 1 0 0 0,0 0 0 0 0,0 0 1 0 0,0 0-1 0 0,-1 1 0 0 0,-1-1 0 0 0,0 0 0 0 0,0 0 0 0 0,-1 0 0 0 0,0 0 0 0 0,0 1 0 0 0,-4 12 0 0 0,-11 16 368 0 0,-1 0 0 0 0,-2-1 0 0 0,-1 0 0 0 0,-46 59 0 0 0,-8 16-1714 0 0,62-91-4824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08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17 387 10594 0 0,'-2'1'89'0'0,"-11"16"1079"0"0,12-17-1138 0 0,1 0 0 0 0,0 0 0 0 0,0 1 0 0 0,0-1-1 0 0,0 0 1 0 0,0 1 0 0 0,0-1 0 0 0,0 0 0 0 0,0 1 0 0 0,0-1 0 0 0,0 0 0 0 0,0 1-1 0 0,0-1 1 0 0,0 0 0 0 0,0 1 0 0 0,0-1 0 0 0,0 0 0 0 0,0 1 0 0 0,0-1-1 0 0,0 0 1 0 0,0 0 0 0 0,0 1 0 0 0,1-1 0 0 0,-1 0 0 0 0,0 1 0 0 0,0-1-1 0 0,0 0 1 0 0,1 0 0 0 0,-1 1 0 0 0,0-1 0 0 0,0 0 0 0 0,1 0 0 0 0,-1 0-1 0 0,0 1 1 0 0,0-1 0 0 0,1 0 0 0 0,-1 0 0 0 0,0 0 0 0 0,0 0 0 0 0,1 0 0 0 0,-1 1-1 0 0,0-1 1 0 0,1 0 0 0 0,-1 0 0 0 0,0 0 0 0 0,1 0 0 0 0,-1 0 0 0 0,0 0-1 0 0,1 0 1 0 0,-1 0 0 0 0,0 0 0 0 0,1 0 0 0 0,-1 0 0 0 0,0-1 0 0 0,1 1-1 0 0,-1 0 1 0 0,0 0 0 0 0,0 0 0 0 0,1 0 0 0 0,2-1 177 0 0,0 0 1 0 0,0 1 0 0 0,0-1-1 0 0,0 0 1 0 0,0 0-1 0 0,0-1 1 0 0,0 1-1 0 0,-1-1 1 0 0,1 1-1 0 0,-1-1 1 0 0,1 0-1 0 0,-1 0 1 0 0,1 0 0 0 0,2-4-1 0 0,32-38 1157 0 0,-30 36-1080 0 0,10-14 55 0 0,-2-1 0 0 0,0 0 0 0 0,18-38 0 0 0,-29 52-346 0 0,0 0 0 0 0,0-1 0 0 0,-1 1-1 0 0,0-1 1 0 0,-1 0 0 0 0,0 0 0 0 0,-1 0-1 0 0,0 0 1 0 0,0 0 0 0 0,-1 0 0 0 0,0 0-1 0 0,-1 0 1 0 0,-2-10 0 0 0,2 15-18 0 0,-1 1 0 0 0,0-1 0 0 0,0 1 0 0 0,0 0 0 0 0,-1 0 0 0 0,1 0 0 0 0,-1 0-1 0 0,0 0 1 0 0,0 1 0 0 0,-1-1 0 0 0,-4-3 0 0 0,8 6 22 0 0,-1 0-1 0 0,0 0 0 0 0,0 0 1 0 0,0 1-1 0 0,0-1 1 0 0,0 0-1 0 0,0 1 0 0 0,-1-1 1 0 0,1 1-1 0 0,0-1 0 0 0,0 1 1 0 0,0-1-1 0 0,0 1 1 0 0,-1 0-1 0 0,1 0 0 0 0,0 0 1 0 0,0-1-1 0 0,-1 1 0 0 0,1 0 1 0 0,0 0-1 0 0,0 1 1 0 0,-1-1-1 0 0,1 0 0 0 0,0 0 1 0 0,0 1-1 0 0,0-1 1 0 0,-1 1-1 0 0,1-1 0 0 0,0 1 1 0 0,0-1-1 0 0,0 1 0 0 0,0-1 1 0 0,0 1-1 0 0,0 0 1 0 0,0 0-1 0 0,0 0 0 0 0,0 0 1 0 0,0 0-1 0 0,1-1 0 0 0,-1 2 1 0 0,0-1-1 0 0,0 0 1 0 0,1 0-1 0 0,-1 0 0 0 0,1 0 1 0 0,-1 2-1 0 0,-3 7-12 0 0,0 1 0 0 0,1-1 0 0 0,0 0 0 0 0,1 1 0 0 0,0 0-1 0 0,1-1 1 0 0,0 1 0 0 0,0 0 0 0 0,1 0 0 0 0,1 0 0 0 0,0 0 0 0 0,3 11 0 0 0,-1-5-89 0 0,1 0 1 0 0,1-1-1 0 0,0 0 1 0 0,1 0-1 0 0,1 0 1 0 0,0-1-1 0 0,10 16 1 0 0,-9-19-204 0 0,1 0 0 0 0,0-1 1 0 0,1 0-1 0 0,0-1 0 0 0,21 18 1 0 0,-8-10-667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08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287 421 3225 0 0,'-42'22'8568'0'0,"-5"5"-3589"0"0,27-15-4115 0 0,1 1 0 0 0,0 2-1 0 0,0-1 1 0 0,2 2-1 0 0,-24 26 1 0 0,34-32-844 0 0,0-1 1 0 0,0 2-1 0 0,1-1 1 0 0,0 1-1 0 0,1 0 1 0 0,0 0-1 0 0,1 0 1 0 0,0 0-1 0 0,1 1 1 0 0,0 0-1 0 0,1 0 0 0 0,0 0 1 0 0,1 0-1 0 0,1 0 1 0 0,-1 0-1 0 0,2 0 1 0 0,0 0-1 0 0,0 0 1 0 0,1 0-1 0 0,1 0 0 0 0,0-1 1 0 0,0 1-1 0 0,1-1 1 0 0,1 1-1 0 0,0-1 1 0 0,0-1-1 0 0,1 1 1 0 0,0-1-1 0 0,1 0 0 0 0,0 0 1 0 0,1-1-1 0 0,9 9 1 0 0,-15-16-105 0 0,0 0-1 0 0,0 0 1 0 0,0 0 0 0 0,1-1-1 0 0,-1 1 1 0 0,0-1 0 0 0,1 0-1 0 0,-1 1 1 0 0,1-1 0 0 0,-1 0 0 0 0,1 0-1 0 0,-1-1 1 0 0,1 1 0 0 0,0 0-1 0 0,-1-1 1 0 0,1 0 0 0 0,0 0-1 0 0,-1 0 1 0 0,1 0 0 0 0,5 0-1 0 0,-4-2-136 0 0,0 1 0 0 0,1-1 0 0 0,-1 0-1 0 0,0 0 1 0 0,0 0 0 0 0,0 0 0 0 0,0-1-1 0 0,0 1 1 0 0,0-1 0 0 0,-1 0-1 0 0,5-5 1 0 0,3-4-518 0 0,-1-1-1 0 0,0 0 0 0 0,-1 0 0 0 0,-1-1 1 0 0,0 0-1 0 0,7-17 0 0 0,-2-2-282 0 0,-1 0-1 0 0,-2-1 0 0 0,-1 0 0 0 0,-2-1 1 0 0,4-45-1 0 0,-9 42 845 0 0,-1 0 1 0 0,-2 0-1 0 0,-2 0 1 0 0,-13-68-1 0 0,-18-48 1602 0 0,0 1 4667 0 0,34 152-5892 0 0,0 0-1 0 0,0 0 0 0 0,0 0 1 0 0,0 0-1 0 0,0 0 0 0 0,0 0 0 0 0,-1 0 1 0 0,1 0-1 0 0,0 0 0 0 0,-1 0 1 0 0,1 0-1 0 0,0 0 0 0 0,-1 0 1 0 0,0 1-1 0 0,1-1 0 0 0,-1 0 1 0 0,1 0-1 0 0,-1 0 0 0 0,-1-1 1 0 0,-3 19 2003 0 0,2 35-779 0 0,20 96-555 0 0,44 185-1 0 0,-26-165-732 0 0,7 25-438 0 0,-8-66-2764 0 0,-21-83-4066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09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18 270 8290 0 0,'-3'-6'344'0'0,"1"-1"1"0"0,-1 1-1 0 0,1-1 1 0 0,1 1-1 0 0,-1-1 1 0 0,1 0-1 0 0,0 1 1 0 0,1-1-1 0 0,0 0 1 0 0,1-13 0 0 0,-1 0 246 0 0,-1 6 86 0 0,0 7-258 0 0,0 1 1 0 0,1 0-1 0 0,0 0 1 0 0,0 0-1 0 0,1 0 1 0 0,-1 0-1 0 0,1 0 1 0 0,0 0-1 0 0,1 0 1 0 0,3-8 0 0 0,-5 13-381 0 0,0 1 0 0 0,0 0 0 0 0,1 0 1 0 0,-1 0-1 0 0,0 0 0 0 0,0 0 1 0 0,1 0-1 0 0,-1 0 0 0 0,0 0 1 0 0,0 0-1 0 0,1 0 0 0 0,-1 0 1 0 0,0 0-1 0 0,0 0 0 0 0,1 0 1 0 0,-1 0-1 0 0,0 0 0 0 0,0 0 1 0 0,1 0-1 0 0,-1 0 0 0 0,0 0 1 0 0,0 0-1 0 0,1 1 0 0 0,-1-1 1 0 0,0 0-1 0 0,0 0 0 0 0,1 0 0 0 0,-1 0 1 0 0,0 1-1 0 0,0-1 0 0 0,0 0 1 0 0,0 0-1 0 0,1 0 0 0 0,-1 1 1 0 0,0-1-1 0 0,0 0 0 0 0,0 0 1 0 0,0 1-1 0 0,0-1 0 0 0,0 0 1 0 0,0 0-1 0 0,0 1 0 0 0,0-1 1 0 0,1 0-1 0 0,-1 0 0 0 0,0 1 1 0 0,8 16 514 0 0,-7-14-356 0 0,92 218 1646 0 0,-21-46-1774 0 0,-28-74-70 0 0,114 187 0 0 0,-152-279 27 0 0,-1-1 0 0 0,2 0 0 0 0,-1 0 0 0 0,1-1 0 0 0,0 0-1 0 0,0 0 1 0 0,1 0 0 0 0,0-1 0 0 0,15 9 0 0 0,-22-15-22 0 0,1 0 0 0 0,-1 1 0 0 0,0-1 0 0 0,0 0 0 0 0,0 0 0 0 0,1 0 0 0 0,-1 0-1 0 0,0 0 1 0 0,0 0 0 0 0,0 0 0 0 0,0-1 0 0 0,1 1 0 0 0,-1 0 0 0 0,0 0 0 0 0,0-1 0 0 0,0 1 0 0 0,0-1 0 0 0,0 1-1 0 0,0-1 1 0 0,0 0 0 0 0,0 1 0 0 0,0-1 0 0 0,0 0 0 0 0,0 0 0 0 0,0 0 0 0 0,0 0 0 0 0,-1 1 0 0 0,1-1 0 0 0,0 0-1 0 0,-1 0 1 0 0,1 0 0 0 0,0-1 0 0 0,-1 1 0 0 0,1-2 0 0 0,14-40 53 0 0,9-91 17 0 0,7-146 0 0 0,-2 14-2075 0 0,-23 210 586 0 0,-3 28-330 0 0,1-1 1 0 0,1 0 0 0 0,11-33 0 0 0,-8 42 22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09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33 10594 0 0,'-3'-8'89'0'0,"-9"-15"2806"0"0,5 21-849 0 0,-2 16-258 0 0,5-2-1281 0 0,0 0 1 0 0,1 0 0 0 0,1 1 0 0 0,0-1-1 0 0,-1 24 1 0 0,4 65 630 0 0,0-92-1017 0 0,0 13-30 0 0,1-1 0 0 0,1 1 0 0 0,1-1 0 0 0,0 0 0 0 0,2 0 0 0 0,1-1 0 0 0,16 37 0 0 0,-19-49-66 0 0,1 0-1 0 0,-1 0 1 0 0,2-1 0 0 0,-1 1-1 0 0,1-1 1 0 0,0-1 0 0 0,0 1 0 0 0,1-1-1 0 0,0 0 1 0 0,0 0 0 0 0,1-1 0 0 0,-1 0-1 0 0,1 0 1 0 0,0-1 0 0 0,0 0 0 0 0,1-1-1 0 0,-1 0 1 0 0,1 0 0 0 0,0 0-1 0 0,0-1 1 0 0,10 1 0 0 0,-12-2-30 0 0,0-1 0 0 0,1 0 0 0 0,-1 0 0 0 0,0 0 0 0 0,0-1 0 0 0,0 0 1 0 0,0 0-1 0 0,0-1 0 0 0,0 0 0 0 0,0 0 0 0 0,0 0 0 0 0,-1-1 0 0 0,1 0 0 0 0,-1-1 0 0 0,0 1 0 0 0,0-1 0 0 0,0-1 1 0 0,0 1-1 0 0,-1-1 0 0 0,0 0 0 0 0,7-8 0 0 0,-6 6-1 0 0,-1-1-1 0 0,0 0 1 0 0,0 0-1 0 0,-1 0 1 0 0,0 0 0 0 0,0-1-1 0 0,-1 0 1 0 0,-1 0 0 0 0,1 0-1 0 0,-1 0 1 0 0,-1 0 0 0 0,0 0-1 0 0,0 0 1 0 0,0-1 0 0 0,-2 1-1 0 0,0-11 1 0 0,-2 2-54 0 0,-1-1 1 0 0,-1 1 0 0 0,0 0-1 0 0,-1 0 1 0 0,-2 1-1 0 0,1 0 1 0 0,-2 0-1 0 0,0 0 1 0 0,-1 1-1 0 0,-1 1 1 0 0,-21-24-1 0 0,30 36-90 0 0,-1 0 0 0 0,0 0 0 0 0,0 1 0 0 0,0-1 0 0 0,0 1 0 0 0,-1 0 0 0 0,1 0 0 0 0,-8-3 0 0 0,9 5-235 0 0,0-1 0 0 0,0 1-1 0 0,0-1 1 0 0,-1 1 0 0 0,1 0 0 0 0,0-1-1 0 0,0 1 1 0 0,-1 0 0 0 0,1 1 0 0 0,-3-1 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0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6913 0 0,'20'4'12794'0'0,"-16"44"-12290"0"0,3 0 0 0 0,2 0 1 0 0,2-1-1 0 0,2 0 0 0 0,2-1 1 0 0,26 57-1 0 0,-35-91-907 0 0,1-1-1 0 0,0 0 1 0 0,0-1 0 0 0,1 0-1 0 0,14 15 1 0 0,-18-21 56 0 0,0 0 1 0 0,0 0-1 0 0,1-1 1 0 0,-1 1 0 0 0,1-1-1 0 0,-1 0 1 0 0,1 0-1 0 0,0-1 1 0 0,0 1-1 0 0,1-1 1 0 0,-1 0 0 0 0,0-1-1 0 0,1 1 1 0 0,-1-1-1 0 0,7 1 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0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1 189 5985 0 0,'6'-1'1004'0'0,"0"1"-1"0"0,1 0 0 0 0,-1-1 1 0 0,1-1-1 0 0,10-2 0 0 0,3-2-26 0 0,0 0-1 0 0,0-2 1 0 0,-1 0-1 0 0,0-1 1 0 0,0-1-1 0 0,27-19 1 0 0,-34 19-1604 0 0,-1 1 1 0 0,0-1 0 0 0,0-1 0 0 0,-1 0 0 0 0,-1-1 0 0 0,10-14 0 0 0,-10 10-4774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0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 7834 0 0,'-15'34'1835'0'0,"3"1"-1"0"0,0 0 1 0 0,3 1 0 0 0,1 0 0 0 0,-4 43 0 0 0,8-49-1162 0 0,2 0 1 0 0,1 0 0 0 0,2 0-1 0 0,6 49 1 0 0,-4-62-869 0 0,0-1 1 0 0,1 1 0 0 0,1-1-1 0 0,0 0 1 0 0,2-1-1 0 0,-1 1 1 0 0,2-1 0 0 0,0 0-1 0 0,18 24 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1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53 10594 0 0,'-3'-15'1276'0'0,"3"11"-834"0"0,-1-1 1 0 0,0 1-1 0 0,0 0 0 0 0,0 0 1 0 0,0 0-1 0 0,-1 0 0 0 0,-6-4 2981 0 0,8 8-3377 0 0,-2 12 995 0 0,2 13-314 0 0,42 231 1939 0 0,-14-86-2217 0 0,72 334-117 0 0,-75-374-2253 0 0,-23-106 444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1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2 162 8754 0 0,'0'0'18'0'0,"0"1"1"0"0,0-1 0 0 0,0 0-1 0 0,-1 0 1 0 0,1 0-1 0 0,0 0 1 0 0,0 0-1 0 0,0 0 1 0 0,0 0-1 0 0,0 0 1 0 0,0 0-1 0 0,0 1 1 0 0,0-1 0 0 0,0 0-1 0 0,0 0 1 0 0,0 0-1 0 0,0 0 1 0 0,0 0-1 0 0,0 0 1 0 0,0 1-1 0 0,0-1 1 0 0,0 0-1 0 0,0 0 1 0 0,0 0 0 0 0,0 0-1 0 0,0 0 1 0 0,0 0-1 0 0,0 1 1 0 0,0-1-1 0 0,0 0 1 0 0,0 0-1 0 0,0 0 1 0 0,0 0-1 0 0,0 0 1 0 0,0 0 0 0 0,0 0-1 0 0,0 0 1 0 0,0 1-1 0 0,1-1 1 0 0,-1 0-1 0 0,0 0 1 0 0,0 0-1 0 0,0 0 1 0 0,0 0-1 0 0,0 0 1 0 0,0 0 0 0 0,0 0-1 0 0,0 0 1 0 0,1 0-1 0 0,-1 0 1 0 0,0 0-1 0 0,0 0 1 0 0,0 0-1 0 0,0 1 1 0 0,0-1 0 0 0,0 0-1 0 0,0 0 1 0 0,1 0-1 0 0,-1 0 1 0 0,0 0-1 0 0,0 0 1 0 0,0-1-1 0 0,0 1 1 0 0,0 0-1 0 0,17 1 1190 0 0,19-6 404 0 0,-9-4-852 0 0,0-2 0 0 0,0-1 0 0 0,-1-1 1 0 0,33-22-1 0 0,-25 14-916 0 0,54-24-1 0 0,-47 29 157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1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5 16131 0 0,'-2'-1'173'0'0,"-1"0"0"0"0,1 0-1 0 0,-1 1 1 0 0,1-1-1 0 0,-1 1 1 0 0,0 0-1 0 0,1 0 1 0 0,-1 0-1 0 0,1 0 1 0 0,-1 0-1 0 0,0 0 1 0 0,1 1-1 0 0,-1-1 1 0 0,1 1-1 0 0,-1 0 1 0 0,1 0-1 0 0,-3 1 1 0 0,2 1-30 0 0,0-1 1 0 0,0 1-1 0 0,1 0 0 0 0,0 0 0 0 0,-1 0 1 0 0,1 0-1 0 0,0 0 0 0 0,0 0 1 0 0,0 1-1 0 0,1-1 0 0 0,-3 7 0 0 0,-16 52 330 0 0,3 0 0 0 0,3 1-1 0 0,-11 105 1 0 0,24-158-444 0 0,-7 60 66 0 0,2 1 1 0 0,4 0-1 0 0,3 0 1 0 0,13 94-1 0 0,-7-121-44 0 0,2 1-1 0 0,2-1 1 0 0,2-1-1 0 0,1 0 1 0 0,3-1-1 0 0,1-1 1 0 0,46 75-1 0 0,-31-66-27 0 0,1-2 0 0 0,3 0-1 0 0,2-3 1 0 0,45 42 0 0 0,-64-70-14 0 0,0-1 0 0 0,0-1-1 0 0,2-1 1 0 0,45 22 0 0 0,-51-29-15 0 0,0-1 0 0 0,1 0 0 0 0,-1-1 0 0 0,1-1 0 0 0,0-1 0 0 0,0-1 0 0 0,1 0 0 0 0,21-1 0 0 0,-29-1-169 0 0,0-1-1 0 0,1-1 1 0 0,-1 1-1 0 0,19-7 1 0 0,2-4-508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1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119 32 4705 0 0,'-1'-2'80'0'0,"1"0"0"0"0,-1 1 0 0 0,0-1 1 0 0,0 0-1 0 0,0 1 0 0 0,0-1 0 0 0,0 1 0 0 0,0-1 0 0 0,-1 1 0 0 0,1-1 1 0 0,0 1-1 0 0,-1 0 0 0 0,1 0 0 0 0,-1 0 0 0 0,1 0 0 0 0,-1 0 0 0 0,0 0 1 0 0,1 0-1 0 0,-1 0 0 0 0,0 1 0 0 0,0-1 0 0 0,0 0 0 0 0,-2 1 0 0 0,1-1 201 0 0,-1 0-1 0 0,1 1 1 0 0,0 0-1 0 0,0-1 1 0 0,0 1-1 0 0,-1 0 1 0 0,1 1-1 0 0,0-1 0 0 0,0 1 1 0 0,0-1-1 0 0,0 1 1 0 0,-5 2-1 0 0,5-2 52 0 0,0 0 1 0 0,0 1-1 0 0,0-1 0 0 0,0 1 0 0 0,0 0 0 0 0,0 0 1 0 0,1 0-1 0 0,-1 0 0 0 0,1 0 0 0 0,-1 1 1 0 0,-2 4-1 0 0,5-7-247 0 0,-1 1 0 0 0,1-1 1 0 0,0 1-1 0 0,0 0 1 0 0,0-1-1 0 0,0 1 0 0 0,0 0 1 0 0,0-1-1 0 0,0 1 0 0 0,0-1 1 0 0,0 1-1 0 0,0 0 0 0 0,0-1 1 0 0,0 1-1 0 0,0 0 1 0 0,1-1-1 0 0,-1 1 0 0 0,0-1 1 0 0,0 1-1 0 0,1 0 0 0 0,-1-1 1 0 0,1 1-1 0 0,19 17 416 0 0,7 0-443 0 0,-1 2 1 0 0,-1 0-1 0 0,35 38 1 0 0,61 81-110 0 0,-17-17-445 0 0,-103-122 486 0 0,0 1 0 0 0,0 0 0 0 0,0-1 0 0 0,-1 1 1 0 0,1 0-1 0 0,0 0 0 0 0,0 0 0 0 0,0 0 0 0 0,-1 0 1 0 0,1 0-1 0 0,-1 0 0 0 0,1 0 0 0 0,-1 0 0 0 0,1 0 1 0 0,-1 0-1 0 0,1 0 0 0 0,-1 0 0 0 0,0 1 0 0 0,0-1 1 0 0,0 0-1 0 0,1 0 0 0 0,-1 0 0 0 0,0 1 0 0 0,0-1 1 0 0,-1 0-1 0 0,1 0 0 0 0,0 0 0 0 0,0 0 0 0 0,-1 2 1 0 0,-1 0-5 0 0,0-1 1 0 0,-1 0 0 0 0,1 0 0 0 0,0 0 0 0 0,-1-1 0 0 0,1 1-1 0 0,-1 0 1 0 0,0-1 0 0 0,-3 2 0 0 0,-20 11 49 0 0,-5 12 77 0 0,-41 43 0 0 0,35-33 163 0 0,2 2 134 0 0,-46 63 0 0 0,19-21-1836 0 0,42-56-4282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3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10594 0 0,'1'-7'3352'0'0,"-1"7"-3277"0"0,14-6 1705 0 0,15-1 178 0 0,-28 7-1777 0 0,101-10 3331 0 0,-77 9-3267 0 0,0-1 1 0 0,0-1-1 0 0,0-1 1 0 0,35-11 0 0 0,-35 4-705 0 0,15-5-1052 0 0,-16 13-2253 0 0,-15 6 2261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6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48 3681 0 0,'-10'5'406'0'0,"-32"15"1442"0"0,13-14 7731 0 0,34-10-9322 0 0,6-5-100 0 0,1 1 0 0 0,0 0-1 0 0,1 1 1 0 0,-1 0 0 0 0,1 1-1 0 0,1 0 1 0 0,-1 1 0 0 0,1 1-1 0 0,0 0 1 0 0,0 1-1 0 0,0 0 1 0 0,28-1 0 0 0,-17 4 115 0 0,1 0 1 0 0,0 2 0 0 0,-1 0-1 0 0,1 2 1 0 0,-1 1 0 0 0,41 13-1 0 0,-62-16-274 0 0,-1-1 1 0 0,1 0-1 0 0,0 1 0 0 0,-1 0 0 0 0,1-1 1 0 0,-1 1-1 0 0,0 1 0 0 0,0-1 0 0 0,0 0 1 0 0,0 1-1 0 0,0 0 0 0 0,0-1 0 0 0,-1 1 1 0 0,1 0-1 0 0,-1 1 0 0 0,0-1 0 0 0,2 4 0 0 0,-2-3-3 0 0,0 1-1 0 0,-1 0 0 0 0,1 0 0 0 0,-1 0 0 0 0,-1 0 0 0 0,1 0 0 0 0,-1 0 0 0 0,0 0 0 0 0,0 0 0 0 0,0 0 0 0 0,-2 8 0 0 0,-4 10-17 0 0,0 0 0 0 0,-2-1 0 0 0,-1 0 0 0 0,-18 34 0 0 0,15-32 24 0 0,2-4 74 0 0,6-14-34 0 0,0 1 0 0 0,1-1 0 0 0,0 1-1 0 0,0 0 1 0 0,0-1 0 0 0,1 1-1 0 0,-2 15 1 0 0,4-21-37 0 0,0-1 1 0 0,0 1-1 0 0,1 0 0 0 0,-1-1 0 0 0,0 1 0 0 0,0-1 0 0 0,1 1 1 0 0,-1 0-1 0 0,1-1 0 0 0,-1 1 0 0 0,1-1 0 0 0,-1 1 1 0 0,1-1-1 0 0,-1 1 0 0 0,1-1 0 0 0,-1 1 0 0 0,1-1 0 0 0,-1 1 1 0 0,1-1-1 0 0,0 0 0 0 0,-1 0 0 0 0,1 1 0 0 0,0-1 0 0 0,-1 0 1 0 0,1 0-1 0 0,0 0 0 0 0,0 1 0 0 0,-1-1 0 0 0,1 0 1 0 0,0 0-1 0 0,-1 0 0 0 0,1 0 0 0 0,0 0 0 0 0,0 0 0 0 0,0-1 1 0 0,32-3-288 0 0,-27 3 279 0 0,9-1 6 0 0,0 1 1 0 0,0 0-1 0 0,1 1 0 0 0,-1 0 0 0 0,0 1 1 0 0,0 1-1 0 0,0 0 0 0 0,-1 1 0 0 0,16 6 1 0 0,-21-6-6 0 0,0 1 0 0 0,-1 0 0 0 0,1 0 0 0 0,-1 1 0 0 0,0 0 0 0 0,0 1 0 0 0,-1 0 0 0 0,1 0 0 0 0,-1 0 1 0 0,-1 1-1 0 0,1 0 0 0 0,-1 1 0 0 0,-1-1 0 0 0,1 1 0 0 0,6 14 0 0 0,-6-9 33 0 0,0 0-1 0 0,-1 0 0 0 0,-1 1 1 0 0,-1-1-1 0 0,0 1 1 0 0,0 0-1 0 0,-1 0 0 0 0,-1 0 1 0 0,-1 0-1 0 0,0 0 1 0 0,0 1-1 0 0,-1-1 0 0 0,-1 0 1 0 0,-1 0-1 0 0,-4 14 1 0 0,5-19 50 0 0,-2 1 0 0 0,1 0 1 0 0,-1-1-1 0 0,-1 1 1 0 0,1-1-1 0 0,-2 0 1 0 0,1 0-1 0 0,-1-1 1 0 0,0 0-1 0 0,-1 0 1 0 0,0 0-1 0 0,0-1 1 0 0,-1 0-1 0 0,0-1 0 0 0,0 1 1 0 0,-1-2-1 0 0,1 1 1 0 0,-1-1-1 0 0,-1 0 1 0 0,1-1-1 0 0,-14 5 1 0 0,19-8-85 0 0,-1-1-1 0 0,0 1 1 0 0,0-1 0 0 0,1 1 0 0 0,-1-2 0 0 0,0 1 0 0 0,0 0-1 0 0,0-1 1 0 0,1 0 0 0 0,-1 0 0 0 0,0 0 0 0 0,1-1 0 0 0,-1 1-1 0 0,1-1 1 0 0,0 0 0 0 0,-1-1 0 0 0,1 1 0 0 0,0-1 0 0 0,0 1 0 0 0,1-1-1 0 0,-1-1 1 0 0,1 1 0 0 0,-1 0 0 0 0,-3-5 0 0 0,5 4-424 0 0,-1 1 0 0 0,1-1 0 0 0,-1 0 0 0 0,1 0 0 0 0,0 0 1 0 0,1 0-1 0 0,-1 0 0 0 0,1 0 0 0 0,-1 0 0 0 0,0-6 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6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74 216 7370 0 0,'-35'-8'1544'0'0,"32"7"-1160"0"0,1 0-1 0 0,-1 0 1 0 0,1 0 0 0 0,0 0-1 0 0,0-1 1 0 0,-1 1 0 0 0,1-1-1 0 0,0 1 1 0 0,0-1 0 0 0,1 0-1 0 0,-1 0 1 0 0,0 0 0 0 0,1 0-1 0 0,-1 0 1 0 0,1 0-1 0 0,-1 0 1 0 0,1-1 0 0 0,-2-3-1 0 0,3 5-352 0 0,0 1-1 0 0,0 0 0 0 0,0 0 0 0 0,0 0 0 0 0,0 0 0 0 0,0 0 0 0 0,0 0 1 0 0,0 0-1 0 0,0-1 0 0 0,0 1 0 0 0,0 0 0 0 0,0 0 0 0 0,0 0 0 0 0,0 0 1 0 0,0 0-1 0 0,0 0 0 0 0,0-1 0 0 0,0 1 0 0 0,0 0 0 0 0,0 0 1 0 0,0 0-1 0 0,0 0 0 0 0,0 0 0 0 0,0 0 0 0 0,0 0 0 0 0,0-1 0 0 0,0 1 1 0 0,0 0-1 0 0,0 0 0 0 0,1 0 0 0 0,-1 0 0 0 0,0 0 0 0 0,0 0 0 0 0,0 0 1 0 0,0 0-1 0 0,0 0 0 0 0,0 0 0 0 0,0-1 0 0 0,0 1 0 0 0,1 0 0 0 0,-1 0 1 0 0,0 0-1 0 0,0 0 0 0 0,0 0 0 0 0,0 0 0 0 0,0 0 0 0 0,0 0 0 0 0,1 0 1 0 0,-1 0-1 0 0,10 2 500 0 0,8 6-95 0 0,0 8-2 0 0,0 1 0 0 0,-2 1 0 0 0,0 0 0 0 0,-1 2 0 0 0,19 29 0 0 0,-3-4-141 0 0,-7-13-155 0 0,2 0 0 0 0,1-1 0 0 0,1-2 1 0 0,2-1-1 0 0,61 45 0 0 0,-89-72-119 0 0,-1 1 0 0 0,1-1 1 0 0,0 0-1 0 0,0 0 0 0 0,0 0 1 0 0,0 0-1 0 0,0 0 0 0 0,0-1 1 0 0,0 1-1 0 0,0 0 0 0 0,4 0 1 0 0,-5-2-4 0 0,0 1 0 0 0,0 0 0 0 0,-1-1 0 0 0,1 1 0 0 0,0-1 1 0 0,-1 1-1 0 0,1-1 0 0 0,0 1 0 0 0,-1-1 0 0 0,1 1 0 0 0,-1-1 0 0 0,1 0 0 0 0,-1 1 1 0 0,1-1-1 0 0,-1 0 0 0 0,1 1 0 0 0,-1-1 0 0 0,0 0 0 0 0,1 0 0 0 0,-1 0 1 0 0,0 1-1 0 0,0-1 0 0 0,1 0 0 0 0,-1 0 0 0 0,0 0 0 0 0,0 1 0 0 0,0-1 0 0 0,0 0 1 0 0,0 0-1 0 0,0 0 0 0 0,-1-1 0 0 0,6-72 470 0 0,12-115-61 0 0,-12 159-747 0 0,24-133 45 0 0,-21 132-2974 0 0,17-42 0 0 0,-20 60 1406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17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132 126 1376 0 0,'-29'-35'785'0'0,"-21"-8"8582"0"0,-2-1-2419 0 0,52 44-6921 0 0,0 0 0 0 0,0 0 0 0 0,0 0 1 0 0,0 0-1 0 0,0 0 0 0 0,0-1 0 0 0,0 1 0 0 0,0 0 1 0 0,0 0-1 0 0,0 0 0 0 0,0 0 0 0 0,0 0 0 0 0,0 0 0 0 0,0 0 1 0 0,0 0-1 0 0,0 0 0 0 0,-1 0 0 0 0,1-1 0 0 0,0 1 1 0 0,0 0-1 0 0,1 0 0 0 0,-1 0 0 0 0,0 0 0 0 0,0 0 0 0 0,0 0 1 0 0,0 0-1 0 0,0 0 0 0 0,0 0 0 0 0,0 0 0 0 0,0-1 1 0 0,0 1-1 0 0,0 0 0 0 0,0 0 0 0 0,0 0 0 0 0,0 0 0 0 0,0 0 1 0 0,0 0-1 0 0,0 0 0 0 0,0 0 0 0 0,0 0 0 0 0,0 0 1 0 0,0 0-1 0 0,1 0 0 0 0,-1 0 0 0 0,0 0 0 0 0,0 0 0 0 0,0 0 1 0 0,0-1-1 0 0,0 1 0 0 0,0 0 0 0 0,0 0 0 0 0,0 0 1 0 0,0 0-1 0 0,0 0 0 0 0,1 0 0 0 0,-1 0 0 0 0,0 0 0 0 0,0 0 1 0 0,0 0-1 0 0,0 0 0 0 0,0 0 0 0 0,0 1 0 0 0,0-1 1 0 0,12-1 653 0 0,12 3-53 0 0,-13-1-486 0 0,0 2 0 0 0,0-1 0 0 0,0 1 0 0 0,0 1 0 0 0,0 0 0 0 0,-1 1 1 0 0,1-1-1 0 0,-1 2 0 0 0,12 8 0 0 0,-7-3-48 0 0,-1 1 1 0 0,-1 0-1 0 0,0 1 0 0 0,0 0 1 0 0,13 19-1 0 0,-1 5-120 0 0,-1 2-1 0 0,-2 1 1 0 0,30 76-1 0 0,-28-56-123 0 0,-3 0 0 0 0,-3 1 0 0 0,-2 1 0 0 0,10 91 0 0 0,-22-118 192 0 0,-2 0-1 0 0,-2 1 0 0 0,-1-1 0 0 0,-1 0 1 0 0,-3 0-1 0 0,0 0 0 0 0,-2-1 0 0 0,-2 0 1 0 0,-21 54-1 0 0,-22 22 447 0 0,-69 106-1 0 0,33-64-176 0 0,14-15-1646 0 0,65-126 488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1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12 108 6449 0 0,'-3'-7'722'0'0,"1"0"0"0"0,0-1-1 0 0,1 1 1 0 0,-1 0 0 0 0,1-1 0 0 0,1 1-1 0 0,-1-1 1 0 0,1 1 0 0 0,1-1-1 0 0,-1 0 1 0 0,1 1 0 0 0,3-11-1 0 0,-7 56 3530 0 0,5 7-5516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2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 8754 0 0,'-7'-9'6132'0'0,"8"24"-3905"0"0,8 29-1487 0 0,-8-43-592 0 0,41 168 2344 0 0,32 139-726 0 0,1 8-1512 0 0,-9-111-4144 0 0,-38-122-857 0 0,-11-28-3018 0 0,-17-46 6772 0 0,-3-11 972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2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11979 0 0,'0'-1'70'0'0,"-1"0"1"0"0,1 0-1 0 0,0-1 1 0 0,0 1-1 0 0,0 0 1 0 0,0 0-1 0 0,0 0 1 0 0,1 0 0 0 0,-1 0-1 0 0,0-1 1 0 0,0 1-1 0 0,1 0 1 0 0,-1 0-1 0 0,1 0 1 0 0,-1 0-1 0 0,1 0 1 0 0,-1 0 0 0 0,1 0-1 0 0,0 0 1 0 0,-1 0-1 0 0,3-1 1 0 0,25-17 854 0 0,35-3-325 0 0,-62 22-599 0 0,6-2-203 0 0,-1 0 0 0 0,1 1 0 0 0,0-1-1 0 0,0 2 1 0 0,-1-1 0 0 0,1 1 0 0 0,0 0 0 0 0,0 0 0 0 0,0 1 0 0 0,0-1 0 0 0,0 2 0 0 0,0-1 0 0 0,-1 1 0 0 0,1 0 0 0 0,-1 0 0 0 0,1 1 0 0 0,-1 0 0 0 0,0 0 0 0 0,0 1 0 0 0,0-1 0 0 0,0 1 0 0 0,-1 0 0 0 0,0 1 0 0 0,6 6 0 0 0,10 11 158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3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21 211 9218 0 0,'-7'8'283'0'0,"-6"9"625"0"0,14-14-10 0 0,11-8 479 0 0,17-14 354 0 0,-2-1-1 0 0,44-42 1 0 0,-1 2-2129 0 0,-54 48-1329 0 0,-1 1-1 0 0,31-16 1 0 0,-36 23 1431 0 0,0 0 1 0 0,1 0-1 0 0,-1 2 0 0 0,1-1 0 0 0,0 1 1 0 0,0 1-1 0 0,15-1 0 0 0,-13 2 296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4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1 10138 0 0,'-1'0'61'0'0,"0"-1"0"0"0,-1 1 0 0 0,1 0 0 0 0,0 0 0 0 0,0 0 0 0 0,-1 1 0 0 0,1-1 0 0 0,0 0 0 0 0,-1 0 0 0 0,1 1 0 0 0,0-1 0 0 0,0 1 0 0 0,0-1 0 0 0,0 1 0 0 0,-1-1 0 0 0,1 1 0 0 0,0 0 0 0 0,0-1 0 0 0,0 1 0 0 0,-1 1 0 0 0,-25 19 629 0 0,27-21-602 0 0,-12 11 365 0 0,0 1-1 0 0,1 0 1 0 0,0 1 0 0 0,2 0-1 0 0,-1 1 1 0 0,-9 19-1 0 0,5-7 421 0 0,2 0-1 0 0,-16 48 1 0 0,27-70-832 0 0,0-1 1 0 0,0 1 0 0 0,0-1 0 0 0,0 1-1 0 0,1 0 1 0 0,-1-1 0 0 0,1 1 0 0 0,0 0-1 0 0,0-1 1 0 0,0 1 0 0 0,1 0 0 0 0,-1-1-1 0 0,1 1 1 0 0,0 0 0 0 0,0-1 0 0 0,0 1 0 0 0,1-1-1 0 0,-1 1 1 0 0,4 5 0 0 0,0-3 6 0 0,1 0 0 0 0,0 0 0 0 0,0-1 0 0 0,0 1 0 0 0,1-1 0 0 0,0-1-1 0 0,13 8 1 0 0,34 18-58 0 0,-26-15-17 0 0,1 1 1 0 0,-2 2 0 0 0,0 1 0 0 0,31 28 0 0 0,-56-45 39 0 0,1 0-1 0 0,-1 0 1 0 0,0 0 0 0 0,-1 0-1 0 0,1 0 1 0 0,0 1 0 0 0,0-1 0 0 0,-1 0-1 0 0,0 1 1 0 0,1-1 0 0 0,-1 1-1 0 0,0 0 1 0 0,0-1 0 0 0,0 1-1 0 0,-1 0 1 0 0,1 0 0 0 0,-1-1-1 0 0,1 1 1 0 0,-1 0 0 0 0,0 0-1 0 0,0 0 1 0 0,0 0 0 0 0,-1-1 0 0 0,1 1-1 0 0,-1 0 1 0 0,1 0 0 0 0,-1 0-1 0 0,0-1 1 0 0,0 1 0 0 0,0 0-1 0 0,0-1 1 0 0,-1 1 0 0 0,1-1-1 0 0,-1 0 1 0 0,1 1 0 0 0,-1-1-1 0 0,0 0 1 0 0,0 0 0 0 0,0 0-1 0 0,0 0 1 0 0,0 0 0 0 0,-4 2 0 0 0,-2 2 27 0 0,0 0 1 0 0,-1-1 0 0 0,0 0 0 0 0,0 0 0 0 0,-1-1 0 0 0,1 0 0 0 0,-1 0-1 0 0,0-1 1 0 0,0-1 0 0 0,-16 3 0 0 0,16-4-704 0 0,1-1 0 0 0,-1-1 1 0 0,-15-2-1 0 0,7 0-5675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4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10138 0 0,'2'-3'279'0'0,"0"1"0"0"0,0 0-1 0 0,0 0 1 0 0,0-1 0 0 0,0 1-1 0 0,0 1 1 0 0,1-1 0 0 0,-1 0 0 0 0,1 1-1 0 0,0-1 1 0 0,5-1 0 0 0,35-14 1505 0 0,-35 14-1272 0 0,102-30 1097 0 0,2 7-3288 0 0,-73 21-755 0 0,-24 4 1186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1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69 5529 0 0,'-2'-10'1090'0'0,"-1"1"1"0"0,0 1-1 0 0,-1-1 0 0 0,0 0 0 0 0,-10-15 1 0 0,18 45 2498 0 0,1 3-3040 0 0,79 394 1918 0 0,-43-196-2387 0 0,-16-110-238 0 0,13 79 143 0 0,-34-160-1379 0 0,-1-1 0 0 0,-2 35 1 0 0,-2-50-3959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4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22 119 8290 0 0,'-21'7'889'0'0,"43"-14"1324"0"0,0-1-1 0 0,24-13 0 0 0,15-6 84 0 0,-16 10-1413 0 0,45-16-1690 0 0,-29 21-3781 0 0,-43 12 2847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6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93 8290 0 0,'-3'-10'1127'0'0,"0"1"0"0"0,1 0 0 0 0,0-1 1 0 0,0 0-1 0 0,1 1 0 0 0,1-1 0 0 0,8-15 4608 0 0,-5 28-5711 0 0,0 0-1 0 0,-1 0 0 0 0,1 0 0 0 0,-1 0 0 0 0,0 1 0 0 0,0 0 0 0 0,0-1 1 0 0,0 1-1 0 0,-1 0 0 0 0,1 0 0 0 0,-1 0 0 0 0,0 0 0 0 0,-1 0 1 0 0,1 0-1 0 0,0 0 0 0 0,-1 4 0 0 0,2 6 1 0 0,10 50 17 0 0,107 513 238 0 0,-111-549-752 0 0,2 0 0 0 0,0 0 0 0 0,2-1 0 0 0,20 34 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6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22 168 8378 0 0,'-4'-30'558'0'0,"-1"17"2315"0"0,4 13-2792 0 0,1 0 0 0 0,0 0-1 0 0,0 0 1 0 0,-1 0 0 0 0,1 0-1 0 0,0 0 1 0 0,0 0 0 0 0,0 1 0 0 0,-1-1-1 0 0,-1 1 889 0 0,2-1-889 0 0,0 1 1 0 0,0-1 0 0 0,0 0 0 0 0,0 0-1 0 0,-1 0 1 0 0,1 1 0 0 0,0-1-1 0 0,0 0 1 0 0,0 0 0 0 0,0 1 0 0 0,0-1-1 0 0,0 0 1 0 0,0 0 0 0 0,0 0-1 0 0,0 1 1 0 0,0-1 0 0 0,0 0-1 0 0,0 0 1 0 0,0 1 0 0 0,0-1 0 0 0,0 0-1 0 0,0 1 1 0 0,-3 14 831 0 0,0 13-308 0 0,2 1 0 0 0,1-1 0 0 0,1 1 0 0 0,2-1 0 0 0,5 29 0 0 0,-4-36-531 0 0,2-1 1 0 0,0 1-1 0 0,0-1 1 0 0,2-1-1 0 0,1 1 1 0 0,0-1-1 0 0,18 25 0 0 0,-22-36-43 0 0,1-1 0 0 0,0 0-1 0 0,0-1 1 0 0,0 0 0 0 0,1 0-1 0 0,0 0 1 0 0,0-1 0 0 0,1 0-1 0 0,-1 0 1 0 0,1-1 0 0 0,0 0-1 0 0,1 0 1 0 0,-1-1-1 0 0,1 0 1 0 0,-1 0 0 0 0,12 1-1 0 0,-15-3 7 0 0,1-1-1 0 0,-1 1 1 0 0,1-1-1 0 0,-1 0 1 0 0,1-1-1 0 0,-1 1 1 0 0,0-1-1 0 0,1 0 0 0 0,-1-1 1 0 0,0 1-1 0 0,0-1 1 0 0,1 0-1 0 0,-2-1 1 0 0,1 1-1 0 0,0-1 0 0 0,0 0 1 0 0,-1 0-1 0 0,1 0 1 0 0,-1 0-1 0 0,0-1 1 0 0,0 0-1 0 0,0 0 1 0 0,-1 0-1 0 0,1 0 0 0 0,-1-1 1 0 0,0 1-1 0 0,3-8 1 0 0,-1 2 19 0 0,-2 0-1 0 0,1 0 1 0 0,-1 0 0 0 0,-1 0 0 0 0,0 0 0 0 0,0-1 0 0 0,-1 1 0 0 0,0-1 0 0 0,-1 0-1 0 0,0 1 1 0 0,-1-1 0 0 0,0 1 0 0 0,-4-20 0 0 0,-6-11 37 0 0,0 1 1 0 0,-20-43-1 0 0,22 61-92 0 0,4 7-4 0 0,-36-79 116 0 0,37 85-155 0 0,-2 0-1 0 0,1 0 1 0 0,-1 0 0 0 0,-1 1 0 0 0,0-1 0 0 0,0 2 0 0 0,-11-11 0 0 0,16 17-83 0 0,-1-1 0 0 0,1 1 0 0 0,0 0 0 0 0,-1 0 0 0 0,1 0 0 0 0,0 0 0 0 0,-1 1 0 0 0,1-1 0 0 0,-1 0 0 0 0,1 1 0 0 0,-1 0 0 0 0,0 0 0 0 0,1 0 0 0 0,-1 0 0 0 0,1 0 0 0 0,-1 0 0 0 0,1 1 0 0 0,-1-1 0 0 0,1 1 0 0 0,-1-1 0 0 0,1 1 0 0 0,-1 0 0 0 0,1 0 0 0 0,0 0 0 0 0,-1 1 0 0 0,1-1 0 0 0,0 1 0 0 0,0-1 0 0 0,0 1 0 0 0,0-1 0 0 0,0 1 0 0 0,0 0-1 0 0,1 0 1 0 0,-1 0 0 0 0,1 0 0 0 0,-1 0 0 0 0,1 1 0 0 0,0-1 0 0 0,-1 0 0 0 0,1 1 0 0 0,1-1 0 0 0,-2 3 0 0 0,-4 14-1217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6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22 3225 0 0,'-20'-21'12468'0'0,"20"36"-9390"0"0,4 64-1001 0 0,-14 143 1 0 0,4-137-2461 0 0,4 113 1 0 0,9-133-1459 0 0,1 38-7893 0 0,-8-92 8974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7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5 117 6913 0 0,'-5'3'2866'0'0,"26"4"1863"0"0,37 29-1464 0 0,-37-22-2430 0 0,0-1 0 0 0,1-1 0 0 0,30 13 0 0 0,-46-23-873 0 0,1 0 1 0 0,-1 0 0 0 0,0 0 0 0 0,1-1 0 0 0,-1 0-1 0 0,1 0 1 0 0,-1-1 0 0 0,1 0 0 0 0,-1 0 0 0 0,1 0-1 0 0,-1-1 1 0 0,1 0 0 0 0,-1 0 0 0 0,0-1 0 0 0,1 0-1 0 0,-1 0 1 0 0,10-5 0 0 0,-4 0-397 0 0,0-1 0 0 0,0-1 0 0 0,-1 0 0 0 0,0-1 0 0 0,-1 0 1 0 0,0-1-1 0 0,-1 0 0 0 0,0 0 0 0 0,12-21 0 0 0,-7 12 500 0 0,0 0 0 0 0,21-20 0 0 0,-33 38 73 0 0,0 0 0 0 0,0 0 0 0 0,0 0 0 0 0,0 0 0 0 0,0 0 0 0 0,0 1 0 0 0,1-1 0 0 0,-1 1 0 0 0,1 0 0 0 0,-1 0 0 0 0,1 0 0 0 0,-1 0 0 0 0,1 0 0 0 0,0 0 0 0 0,0 0 0 0 0,-1 1-1 0 0,6-1 1 0 0,-5 2-57 0 0,-1-1 0 0 0,0 1-1 0 0,1 0 1 0 0,-1 0 0 0 0,0 0 0 0 0,0 0-1 0 0,0 0 1 0 0,0 1 0 0 0,0-1-1 0 0,0 0 1 0 0,0 1 0 0 0,0 0-1 0 0,0-1 1 0 0,-1 1 0 0 0,1 0-1 0 0,-1 0 1 0 0,1 0 0 0 0,-1 0-1 0 0,0 0 1 0 0,1 0 0 0 0,0 3-1 0 0,17 33 405 0 0,14 23-1301 0 0,-6-23-5421 0 0,-12-20 179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7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31 12099 0 0,'-10'-11'-503'0'0,"-11"-9"5666"0"0,14 22-2124 0 0,4 15-1522 0 0,4 82 234 0 0,-5 146-1157 0 0,2-223-578 0 0,-13 128 13 0 0,8 244-1 0 0,7-392-16 0 0,5 84-1968 0 0,-8-2-3815 0 0,1-67 3892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8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4 114 5065 0 0,'-2'-13'1701'0'0,"1"1"0"0"0,1 0-1 0 0,0-1 1 0 0,1 1 0 0 0,0 0 0 0 0,5-21-1 0 0,-6 32-1628 0 0,0 1 0 0 0,0 0 0 0 0,0 0 0 0 0,0-1 0 0 0,0 1 0 0 0,0 0 0 0 0,0 0 0 0 0,0-1 0 0 0,1 1-1 0 0,-1 0 1 0 0,0 0 0 0 0,0-1 0 0 0,0 1 0 0 0,0 0 0 0 0,0 0 0 0 0,1-1 0 0 0,-1 1 0 0 0,0 0 0 0 0,0 0 0 0 0,0 0 0 0 0,1 0-1 0 0,-1-1 1 0 0,0 1 0 0 0,0 0 0 0 0,0 0 0 0 0,1 0 0 0 0,-1 0 0 0 0,0 0 0 0 0,0 0 0 0 0,1 0 0 0 0,-1-1 0 0 0,0 1 0 0 0,1 0-1 0 0,-1 0 1 0 0,0 0 0 0 0,0 0 0 0 0,1 0 0 0 0,-1 0 0 0 0,0 0 0 0 0,0 0 0 0 0,1 1 0 0 0,-1-1 0 0 0,14 10 1151 0 0,11 22-719 0 0,-23-29-275 0 0,63 93 246 0 0,-4 3-1 0 0,-4 2 1 0 0,80 199-1 0 0,-129-278-824 0 0,70 165 967 0 0,-29-98-2350 0 0,-35-68-1645 0 0,33 37-1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28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12443 0 0,'7'-5'734'0'0,"1"0"0"0"0,-1 1 0 0 0,1 0 0 0 0,-1 0 0 0 0,1 1 0 0 0,12-4 0 0 0,-2 1-387 0 0,180-65-1659 0 0,-172 61 1043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2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146 348 5985 0 0,'3'-74'-368'0'0,"0"40"798"0"0,-2 1 1 0 0,-4-38 0 0 0,2 62-36 0 0,-1-1 0 0 0,1 1 0 0 0,-1 0 0 0 0,-1 0-1 0 0,0 0 1 0 0,0 1 0 0 0,-1-1 0 0 0,0 1 0 0 0,0 0 0 0 0,-1 0 0 0 0,0 0 0 0 0,-8-9 0 0 0,12 16-262 0 0,1 0 0 0 0,-1 0 0 0 0,0 0 1 0 0,1 0-1 0 0,-1 0 0 0 0,0 0 1 0 0,0 0-1 0 0,0 0 0 0 0,0 1 1 0 0,0-1-1 0 0,0 0 0 0 0,0 1 1 0 0,0-1-1 0 0,0 1 0 0 0,0-1 0 0 0,0 1 1 0 0,0-1-1 0 0,0 1 0 0 0,0 0 1 0 0,-1-1-1 0 0,1 1 0 0 0,0 0 1 0 0,0 0-1 0 0,0 0 0 0 0,0 0 1 0 0,-1 0-1 0 0,1 0 0 0 0,0 0 0 0 0,0 1 1 0 0,0-1-1 0 0,0 0 0 0 0,0 1 1 0 0,-1-1-1 0 0,1 1 0 0 0,0-1 1 0 0,0 1-1 0 0,0-1 0 0 0,0 1 0 0 0,0 0 1 0 0,0-1-1 0 0,0 1 0 0 0,1 0 1 0 0,-1 0-1 0 0,0 0 0 0 0,0 0 1 0 0,1 0-1 0 0,-1 0 0 0 0,0 0 1 0 0,1 0-1 0 0,-1 0 0 0 0,0 1 0 0 0,-3 6 108 0 0,0 1 0 0 0,1-1 0 0 0,-1 1-1 0 0,2 0 1 0 0,-3 10 0 0 0,-6 38-52 0 0,3 0 0 0 0,3 0 0 0 0,2 1 0 0 0,7 100 1 0 0,-2-138-205 0 0,1 0 0 0 0,1-1 0 0 0,1 1 0 0 0,9 24 0 0 0,-12-38-33 0 0,0 0 0 0 0,0 0 0 0 0,1 0 0 0 0,0-1 1 0 0,1 1-1 0 0,-1-1 0 0 0,1 0 0 0 0,0 0 0 0 0,0 0 0 0 0,0 0 0 0 0,1-1 1 0 0,0 0-1 0 0,0 1 0 0 0,0-2 0 0 0,0 1 0 0 0,1-1 0 0 0,7 4 0 0 0,-11-6-43 0 0,1 0 0 0 0,-1 0-1 0 0,1-1 1 0 0,-1 1-1 0 0,1-1 1 0 0,-1 0 0 0 0,1 0-1 0 0,-1 0 1 0 0,1 0 0 0 0,-1 0-1 0 0,1 0 1 0 0,-1-1-1 0 0,1 1 1 0 0,-1-1 0 0 0,1 1-1 0 0,-1-1 1 0 0,0 0 0 0 0,1 0-1 0 0,-1 0 1 0 0,3-2-1 0 0,-1 0-93 0 0,0-1 1 0 0,-1 1-1 0 0,1 0 0 0 0,-1-1 0 0 0,0 0 0 0 0,0 0 0 0 0,0 0 0 0 0,0 0 0 0 0,-1 0 0 0 0,3-5 0 0 0,-1-1-125 0 0,0 1-1 0 0,-1 0 1 0 0,0-1-1 0 0,-1 0 1 0 0,0 0 0 0 0,0 1-1 0 0,-1-1 1 0 0,0 0-1 0 0,-1-19 1 0 0,-2 21 270 0 0,0 0 0 0 0,0 1 0 0 0,0-1 0 0 0,-1 1 0 0 0,0 0 0 0 0,-8-14 0 0 0,0 1 1741 0 0,28 54 150 0 0,3 8-806 0 0,1-1 0 0 0,52 72 0 0 0,-66-104-1003 0 0,0 0 0 0 0,0 0 0 0 0,1-1 1 0 0,0 0-1 0 0,1-1 0 0 0,0 0 0 0 0,0 0 1 0 0,0-1-1 0 0,1 0 0 0 0,0 0 0 0 0,0-1 0 0 0,0-1 1 0 0,0 0-1 0 0,1 0 0 0 0,0-1 0 0 0,0 0 0 0 0,16 2 1 0 0,-21-5 10 0 0,0 0 0 0 0,-1 0 1 0 0,1 0-1 0 0,0 0 0 0 0,-1-1 0 0 0,1 0 1 0 0,-1 0-1 0 0,1-1 0 0 0,-1 1 1 0 0,0-1-1 0 0,1 0 0 0 0,-1-1 0 0 0,0 1 1 0 0,0-1-1 0 0,-1 0 0 0 0,1 0 1 0 0,4-5-1 0 0,-3 2-15 0 0,0 0-1 0 0,-1-1 1 0 0,0 1 0 0 0,0-1 0 0 0,-1 0-1 0 0,0-1 1 0 0,0 1 0 0 0,-1-1 0 0 0,0 1-1 0 0,4-14 1 0 0,-2-1-79 0 0,-1-1-1 0 0,-1 0 1 0 0,-1 1-1 0 0,-1-1 1 0 0,-1 0-1 0 0,-1 0 1 0 0,-6-36 0 0 0,4 45-459 0 0,-1 0 1 0 0,0-1 0 0 0,-1 2-1 0 0,-11-22 1 0 0,13 29-661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2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7370 0 0,'3'32'7366'0'0,"4"5"-3541"0"0,28 89-3091 0 0,-17-66 109 0 0,-6-19-728 0 0,2 13 248 0 0,3-1-1 0 0,38 85 1 0 0,-53-134-347 0 0,1 1 0 0 0,-1-1 0 0 0,1 0 0 0 0,-1 0 1 0 0,1 0-1 0 0,6 6 0 0 0,-9-10-17 0 0,1 0 1 0 0,-1 1-1 0 0,1-1 0 0 0,-1 0 1 0 0,1 1-1 0 0,-1-1 0 0 0,1 0 1 0 0,-1 0-1 0 0,1 0 0 0 0,-1 1 1 0 0,1-1-1 0 0,0 0 0 0 0,-1 0 1 0 0,1 0-1 0 0,-1 0 0 0 0,1 0 1 0 0,-1 0-1 0 0,1 0 0 0 0,-1 0 1 0 0,1 0-1 0 0,0 0 1 0 0,-1-1-1 0 0,1 1 0 0 0,1-1 0 0 0,-1 0-1 0 0,0 0 0 0 0,1 0 1 0 0,-1 0-1 0 0,0 0 1 0 0,0 0-1 0 0,0 0 1 0 0,0 0-1 0 0,0 0 1 0 0,0-1-1 0 0,-1 1 0 0 0,2-3 1 0 0,5-12-93 0 0,0-1 0 0 0,-2-1 0 0 0,0 1 0 0 0,-1-1 0 0 0,-1 0 0 0 0,2-21 0 0 0,6-32 58 0 0,-8 58 100 0 0,0 0-1 0 0,1 0 0 0 0,9-17 0 0 0,-12 27-43 0 0,0 1 1 0 0,0-1-1 0 0,1 0 1 0 0,-1 1 0 0 0,1-1-1 0 0,0 1 1 0 0,0-1-1 0 0,0 1 1 0 0,0 0-1 0 0,0 0 1 0 0,0 0-1 0 0,0 0 1 0 0,1 0-1 0 0,-1 1 1 0 0,1-1-1 0 0,0 1 1 0 0,-1-1-1 0 0,1 1 1 0 0,0 0 0 0 0,0 0-1 0 0,3-1 1 0 0,-4 2-10 0 0,1 1 1 0 0,-1-1 0 0 0,0 1-1 0 0,0-1 1 0 0,0 1-1 0 0,0 0 1 0 0,1 0 0 0 0,-1 0-1 0 0,0 0 1 0 0,-1 0 0 0 0,1 0-1 0 0,0 1 1 0 0,0-1 0 0 0,0 1-1 0 0,-1-1 1 0 0,1 1 0 0 0,-1-1-1 0 0,1 1 1 0 0,-1 0-1 0 0,2 3 1 0 0,26 44 348 0 0,-25-41-318 0 0,20 40 185 0 0,-6-11-643 0 0,1-1-1 0 0,2-1 1 0 0,49 63-1 0 0,-51-76-828 0 0,0-2-270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2.3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0 206 4609 0 0,'0'-2'94'0'0,"0"1"1"0"0,0 0-1 0 0,0-1 1 0 0,0 1-1 0 0,1 0 0 0 0,-1-1 1 0 0,0 1-1 0 0,1 0 1 0 0,-1-1-1 0 0,1 1 0 0 0,-1 0 1 0 0,1-1-1 0 0,-1 1 1 0 0,1 0-1 0 0,0 0 0 0 0,0 0 1 0 0,0 0-1 0 0,-1 0 1 0 0,2-1-1 0 0,24-25 1691 0 0,-15 16-998 0 0,18-24 1552 0 0,-19 22-1868 0 0,0 1 1 0 0,0-1-1 0 0,2 2 0 0 0,-1-1 0 0 0,2 2 1 0 0,23-17-1 0 0,-10 19-4497 0 0,-12 8-550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2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6 6913 0 0,'0'0'1422'0'0,"-21"-6"6687"0"0,18 8-7952 0 0,-1-1 0 0 0,1 1 0 0 0,0 0 0 0 0,-1 0 0 0 0,1 1 0 0 0,0-1 0 0 0,0 1 0 0 0,0-1 0 0 0,0 1 0 0 0,1 0 0 0 0,-1 0 0 0 0,1 0 0 0 0,0 0 0 0 0,0 0 0 0 0,0 1 0 0 0,0-1 0 0 0,0 1 0 0 0,1 0 0 0 0,0-1 1 0 0,-2 6-1 0 0,-3 7-26 0 0,1 1 1 0 0,1 0-1 0 0,0 0 1 0 0,1 0-1 0 0,1 0 1 0 0,1 0 0 0 0,0 0-1 0 0,2 19 1 0 0,-1-34-149 0 0,0 0-1 0 0,0-1 1 0 0,1 1 0 0 0,-1 0 0 0 0,1-1 0 0 0,-1 1-1 0 0,1 0 1 0 0,0-1 0 0 0,-1 1 0 0 0,1-1 0 0 0,0 1-1 0 0,0-1 1 0 0,0 1 0 0 0,2 1 0 0 0,-2-2-95 0 0,0-1 1 0 0,0 1 0 0 0,-1-1-1 0 0,1 1 1 0 0,0-1-1 0 0,0 0 1 0 0,-1 0 0 0 0,1 1-1 0 0,0-1 1 0 0,0 0-1 0 0,0 0 1 0 0,-1 0 0 0 0,1 0-1 0 0,0 0 1 0 0,0 0 0 0 0,0 0-1 0 0,-1 0 1 0 0,1 0-1 0 0,0 0 1 0 0,0 0 0 0 0,0-1-1 0 0,0 1 1 0 0,2-1-221 0 0,0-1-1 0 0,-1 1 1 0 0,0-1 0 0 0,1 0-1 0 0,-1 1 1 0 0,0-1 0 0 0,0 0 0 0 0,0 0-1 0 0,0-1 1 0 0,0 1 0 0 0,0 0 0 0 0,-1-1-1 0 0,1 1 1 0 0,-1-1 0 0 0,3-5-1 0 0,6-21-100 0 0,14-59 0 0 0,-24 87 537 0 0,0 1 0 0 0,0-1 1 0 0,0 0-1 0 0,0 0 1 0 0,0 1-1 0 0,0-1 1 0 0,0 0-1 0 0,1 0 1 0 0,-1 1-1 0 0,0-1 1 0 0,1 0-1 0 0,-1 1 0 0 0,0-1 1 0 0,1 0-1 0 0,-1 1 1 0 0,1-1-1 0 0,-1 1 1 0 0,1-1-1 0 0,-1 1 1 0 0,1-1-1 0 0,0 1 1 0 0,-1-1-1 0 0,1 1 0 0 0,0-1 1 0 0,-1 1-1 0 0,2-1 1 0 0,-1 1-10 0 0,0 1 1 0 0,0-1-1 0 0,0 0 0 0 0,0 0 1 0 0,1 0-1 0 0,-1 1 1 0 0,0-1-1 0 0,0 0 1 0 0,0 1-1 0 0,0-1 0 0 0,0 1 1 0 0,0 0-1 0 0,0-1 1 0 0,-1 1-1 0 0,1 0 0 0 0,1 0 1 0 0,34 41 1430 0 0,-29-34-1084 0 0,22 29 158 0 0,-12-14 41 0 0,2-1 1 0 0,24 24 0 0 0,-35-39-1046 0 0,1 0 0 0 0,-1-1 0 0 0,15 8 0 0 0,-15-10-479 0 0,0-1-1 0 0,0 1 1 0 0,0-1 0 0 0,0-1-1 0 0,10 2 1 0 0,6 0-5121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3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7834 0 0,'3'-10'82'0'0,"6"-11"1329"0"0,-3 20-169 0 0,3 12 290 0 0,3 12 94 0 0,-2 1 0 0 0,0 0 0 0 0,7 34 0 0 0,-1-8-868 0 0,166 429 2566 0 0,-175-460-3310 0 0,74 153-2420 0 0,-68-143-4918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3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0 264 9674 0 0,'1'-2'106'0'0,"-1"0"-1"0"0,1-1 1 0 0,-1 1 0 0 0,1 0-1 0 0,0 0 1 0 0,0 0-1 0 0,0 0 1 0 0,0 0 0 0 0,0 0-1 0 0,1 0 1 0 0,-1 0 0 0 0,0 0-1 0 0,1 0 1 0 0,0 1-1 0 0,-1-1 1 0 0,3-1 0 0 0,34-26 1253 0 0,-24 19-1085 0 0,29-21 161 0 0,2 1 0 0 0,1 2 0 0 0,84-37 0 0 0,-82 42-502 0 0,-27 10 54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11058 0 0,'4'-2'3240'0'0,"-4"2"-3190"0"0,9 11 1115 0 0,5 17-379 0 0,29 97 1883 0 0,31 156 0 0 0,-19-64-2219 0 0,-32-128-578 0 0,17 52-3924 0 0,-34-121-2541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4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1 125 5529 0 0,'0'-5'155'0'0,"0"1"-1"0"0,1 0 1 0 0,-1-1-1 0 0,1 1 1 0 0,0 0-1 0 0,0 0 1 0 0,1 0-1 0 0,-1 0 0 0 0,1 0 1 0 0,0 0-1 0 0,0 0 1 0 0,0 0-1 0 0,0 0 1 0 0,1 1-1 0 0,0 0 1 0 0,0-1-1 0 0,-1 1 1 0 0,2 0-1 0 0,-1 0 1 0 0,0 0-1 0 0,1 1 1 0 0,-1-1-1 0 0,6-2 1 0 0,-2 1 200 0 0,0-1-1 0 0,0 1 1 0 0,0 1 0 0 0,0-1 0 0 0,1 1 0 0 0,0 1 0 0 0,-1-1 0 0 0,1 1 0 0 0,0 1 0 0 0,14-2 0 0 0,-18 3-251 0 0,0 0 1 0 0,0 0 0 0 0,0 0 0 0 0,0 1 0 0 0,0 0 0 0 0,0 0 0 0 0,-1 0 0 0 0,1 0 0 0 0,0 0 0 0 0,0 1 0 0 0,-1 0 0 0 0,1 0 0 0 0,-1 0 0 0 0,0 0 0 0 0,1 0 0 0 0,-1 1 0 0 0,0-1 0 0 0,0 1 0 0 0,0 0 0 0 0,-1 0-1 0 0,1 0 1 0 0,-1 0 0 0 0,4 6 0 0 0,-1 3 43 0 0,1 0 0 0 0,-2 0 0 0 0,0 0 1 0 0,0 1-1 0 0,-1 0 0 0 0,0 0 0 0 0,-2-1 0 0 0,1 1 0 0 0,-1 0 0 0 0,-1 1 0 0 0,-1-1 0 0 0,0 0 0 0 0,-3 15 0 0 0,-4 16 350 0 0,-1 0 0 0 0,-24 63-1 0 0,-2-30 1275 0 0,30-67-1171 0 0,15-17 283 0 0,-9 7-700 0 0,5-2-101 0 0,36-5-214 0 0,0 1 1 0 0,77 1-1 0 0,-55 3-3934 0 0,-41 2-2705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5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16 8290 0 0,'-5'-3'382'0'0,"-1"1"1"0"0,1-1-1 0 0,-1 1 1 0 0,0 1-1 0 0,1-1 0 0 0,-1 1 1 0 0,0 0-1 0 0,0 1 1 0 0,0-1-1 0 0,0 1 1 0 0,0 0-1 0 0,0 1 1 0 0,0-1-1 0 0,1 1 1 0 0,-1 0-1 0 0,0 1 0 0 0,0 0 1 0 0,1-1-1 0 0,-1 2 1 0 0,1-1-1 0 0,-1 1 1 0 0,1-1-1 0 0,-9 8 1 0 0,-1 0 163 0 0,1 0 1 0 0,1 1-1 0 0,0 1 0 0 0,0 0 1 0 0,1 1-1 0 0,-21 28 1 0 0,27-32-424 0 0,1 0 0 0 0,0 0 0 0 0,0 0 0 0 0,1 1 0 0 0,0 0 0 0 0,1-1 1 0 0,0 1-1 0 0,0 1 0 0 0,1-1 0 0 0,1 0 0 0 0,0 0 0 0 0,0 16 0 0 0,2-10-64 0 0,0-1-1 0 0,1 0 1 0 0,1 1-1 0 0,1-1 1 0 0,0 0 0 0 0,1 0-1 0 0,11 22 1 0 0,2-2-186 0 0,2-1 1 0 0,2-1 0 0 0,1-1-1 0 0,1-2 1 0 0,49 49 0 0 0,-64-70-121 0 0,18 19-1018 0 0,-11-9-4079 0 0,-3-1-1435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5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5 327 7834 0 0,'-1'0'37'0'0,"1"0"1"0"0,0 0 0 0 0,0-1 0 0 0,-1 1-1 0 0,1 0 1 0 0,0 0 0 0 0,0-1 0 0 0,-1 1-1 0 0,1 0 1 0 0,0 0 0 0 0,0-1 0 0 0,-1 1-1 0 0,1 0 1 0 0,0-1 0 0 0,0 1 0 0 0,0 0 0 0 0,0-1-1 0 0,0 1 1 0 0,0 0 0 0 0,0-1 0 0 0,0 1-1 0 0,0-1 1 0 0,0 1 0 0 0,0 0 0 0 0,0-1-1 0 0,0 1 1 0 0,0 0 0 0 0,0-1 0 0 0,0 1-1 0 0,0 0 1 0 0,0-1 0 0 0,0 1 0 0 0,0 0-1 0 0,0-1 1 0 0,1 1 0 0 0,-1 0 0 0 0,0-1-1 0 0,0 1 1 0 0,0 0 0 0 0,1-1 0 0 0,-1 1-1 0 0,0 0 1 0 0,0 0 0 0 0,1-1 0 0 0,16-15 2044 0 0,-12 11-1593 0 0,51-50 3003 0 0,79-58 0 0 0,-95 84-4684 0 0,63-34 0 0 0,-43 41-3978 0 0,-32 13 2494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6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 11522 0 0,'-1'0'151'0'0,"0"1"-1"0"0,0 0 1 0 0,0 0-1 0 0,0 0 1 0 0,0-1-1 0 0,1 1 0 0 0,-1 0 1 0 0,0 0-1 0 0,1 0 1 0 0,-1 0-1 0 0,1 0 1 0 0,-1 1-1 0 0,1-1 0 0 0,-1 0 1 0 0,1 0-1 0 0,0 0 1 0 0,-1 2-1 0 0,-6 26 573 0 0,6-26-477 0 0,-6 29 401 0 0,1 0 0 0 0,2 0 0 0 0,1 0-1 0 0,2 63 1 0 0,2-82-478 0 0,0 0 0 0 0,1 0 0 0 0,0-1 0 0 0,1 1-1 0 0,1-1 1 0 0,0 1 0 0 0,0-1 0 0 0,1 0 0 0 0,1-1 0 0 0,0 0 0 0 0,1 1 0 0 0,0-2 0 0 0,0 1-1 0 0,1-1 1 0 0,12 12 0 0 0,-18-20-118 0 0,-1-1 0 0 0,1 1 0 0 0,0-1 0 0 0,-1 0 0 0 0,1 0 0 0 0,0 1 0 0 0,0-1 0 0 0,0 0 0 0 0,0 0 0 0 0,0-1 0 0 0,0 1 0 0 0,0 0 0 0 0,0-1 0 0 0,0 1 0 0 0,0-1 0 0 0,0 0 0 0 0,0 1 0 0 0,0-1 0 0 0,0 0 0 0 0,1 0 0 0 0,2-1 0 0 0,-2 0-43 0 0,0 0 1 0 0,-1-1-1 0 0,1 1 1 0 0,0 0-1 0 0,-1-1 1 0 0,1 0-1 0 0,-1 0 1 0 0,1 0-1 0 0,-1 0 1 0 0,0 0-1 0 0,0 0 1 0 0,0 0-1 0 0,3-4 1 0 0,3-7-183 0 0,0 0-1 0 0,-1-1 1 0 0,0 0 0 0 0,8-25 0 0 0,-8 15-296 0 0,-6 18 360 0 0,1 0-1 0 0,0-1 1 0 0,0 1 0 0 0,0 0 0 0 0,1 0 0 0 0,0 0 0 0 0,4-5 0 0 0,-7 10 108 0 0,0 1 1 0 0,0 0 0 0 0,1-1-1 0 0,-1 1 1 0 0,0 0 0 0 0,1 0-1 0 0,-1-1 1 0 0,0 1 0 0 0,1 0-1 0 0,-1 0 1 0 0,0-1 0 0 0,1 1-1 0 0,-1 0 1 0 0,1 0 0 0 0,-1 0-1 0 0,0 0 1 0 0,1-1 0 0 0,-1 1-1 0 0,1 0 1 0 0,-1 0 0 0 0,1 0 0 0 0,-1 0-1 0 0,0 0 1 0 0,1 0 0 0 0,-1 0-1 0 0,1 0 1 0 0,-1 1 0 0 0,1-1-1 0 0,-1 0 1 0 0,0 0 0 0 0,1 0-1 0 0,12 12-51 0 0,4 20-16 0 0,-16-31 68 0 0,5 12 5 0 0,6 16 85 0 0,1-1 0 0 0,2-1 0 0 0,30 43-1 0 0,-41-64-72 0 0,0-1 0 0 0,1 1 0 0 0,0-1 1 0 0,0 0-1 0 0,0 0 0 0 0,1 0 0 0 0,-1-1 0 0 0,1 0 0 0 0,0 0 0 0 0,0 0 0 0 0,1-1 0 0 0,-1 0 0 0 0,1 0 0 0 0,0-1 0 0 0,0 0 0 0 0,-1 0 0 0 0,1-1 0 0 0,1 1 0 0 0,-1-1 0 0 0,0-1 0 0 0,13 0 0 0 0,-17 0-4 0 0,-1 0 0 0 0,1-1 0 0 0,0 1 0 0 0,-1-1-1 0 0,1 1 1 0 0,-1-1 0 0 0,1 0 0 0 0,-1 0-1 0 0,1 0 1 0 0,-1 0 0 0 0,1-1 0 0 0,-1 1 0 0 0,0-1-1 0 0,0 1 1 0 0,0-1 0 0 0,0 0 0 0 0,0 0-1 0 0,0 0 1 0 0,0 0 0 0 0,2-4 0 0 0,-2 2 14 0 0,-1 0 1 0 0,1 0-1 0 0,-1 0 1 0 0,1-1-1 0 0,-1 1 1 0 0,0-1-1 0 0,-1 1 1 0 0,1-1-1 0 0,-1 1 1 0 0,0-1-1 0 0,0-5 1 0 0,-2-8-99 0 0,-1-1 0 0 0,-1 1 0 0 0,-1-1 0 0 0,-10-26 0 0 0,-1 0-3462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6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0 338 3225 0 0,'4'2'256'0'0,"-1"-1"1"0"0,1 1-1 0 0,0-1 1 0 0,0 0 0 0 0,0-1-1 0 0,-1 1 1 0 0,1-1 0 0 0,0 0-1 0 0,0 1 1 0 0,0-2-1 0 0,0 1 1 0 0,0 0 0 0 0,0-1-1 0 0,0 0 1 0 0,0 0-1 0 0,-1 0 1 0 0,1 0 0 0 0,0-1-1 0 0,-1 1 1 0 0,1-1-1 0 0,-1 0 1 0 0,1 0 0 0 0,-1 0-1 0 0,3-3 1 0 0,3-1 209 0 0,-1-1 0 0 0,0 1 0 0 0,0-2 0 0 0,-1 1 0 0 0,0-1 1 0 0,0 0-1 0 0,-1 0 0 0 0,6-10 0 0 0,-7 9-85 0 0,-1 0 1 0 0,0-1-1 0 0,-1 1 1 0 0,0-1-1 0 0,0 0 1 0 0,-1 0-1 0 0,-1 0 1 0 0,1 0-1 0 0,-2 0 1 0 0,1 0-1 0 0,-3-18 1 0 0,2 22-248 0 0,-1 1-1 0 0,0-1 1 0 0,0 1 0 0 0,-1-1 0 0 0,1 1 0 0 0,-1 0 0 0 0,-1-1 0 0 0,1 1 0 0 0,-1 0 0 0 0,1 0 0 0 0,-2 1 0 0 0,1-1-1 0 0,0 1 1 0 0,-1-1 0 0 0,0 1 0 0 0,0 0 0 0 0,0 1 0 0 0,0-1 0 0 0,-1 1 0 0 0,1-1 0 0 0,-1 1 0 0 0,-9-4 0 0 0,13 7-130 0 0,-1-1 1 0 0,0 0 0 0 0,0 0 0 0 0,0 1 0 0 0,0-1 0 0 0,0 1 0 0 0,-1 0 0 0 0,1 0-1 0 0,0 0 1 0 0,0 0 0 0 0,0 0 0 0 0,0 0 0 0 0,0 0 0 0 0,0 1 0 0 0,0-1 0 0 0,0 1-1 0 0,0-1 1 0 0,0 1 0 0 0,-3 2 0 0 0,2-1-18 0 0,-1 0 0 0 0,1 0 0 0 0,0 1 0 0 0,0 0 0 0 0,1-1 0 0 0,-1 1 0 0 0,0 0 0 0 0,1 0 0 0 0,-4 7 0 0 0,0 0-17 0 0,1 1 1 0 0,0 0-1 0 0,1 0 0 0 0,0 0 0 0 0,1 0 0 0 0,-2 13 0 0 0,3-13 96 0 0,1 1 1 0 0,0 0-1 0 0,0 0 0 0 0,1 0 0 0 0,1 0 0 0 0,0 0 0 0 0,0 0 1 0 0,2 0-1 0 0,-1 0 0 0 0,9 21 0 0 0,-9-27-63 0 0,2 1-1 0 0,-1-1 1 0 0,0-1 0 0 0,1 1 0 0 0,0 0-1 0 0,1-1 1 0 0,-1 0 0 0 0,1 0-1 0 0,0 0 1 0 0,0 0 0 0 0,1-1-1 0 0,-1 0 1 0 0,1 0 0 0 0,0-1-1 0 0,0 1 1 0 0,0-1 0 0 0,1 0-1 0 0,-1-1 1 0 0,1 0 0 0 0,9 2-1 0 0,3 1-684 0 0,0-1-1 0 0,0-1 0 0 0,1-1 0 0 0,-1-1 0 0 0,22-1 1 0 0,-9-3-693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7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4 3225 0 0,'-1'0'240'0'0,"-20"-2"4509"0"0,19 1-4420 0 0,0 1 0 0 0,0 0 0 0 0,-1-1 0 0 0,1 1 0 0 0,0 0 0 0 0,-1 0 0 0 0,1 0 0 0 0,0 0 1 0 0,-1 1-1 0 0,1-1 0 0 0,0 1 0 0 0,0-1 0 0 0,-1 1 0 0 0,1 0 0 0 0,0 0 0 0 0,0 0 0 0 0,0 0 0 0 0,-3 2 0 0 0,-1 2 40 0 0,-1 1 1 0 0,1 0 0 0 0,0 0-1 0 0,1 1 1 0 0,-1 0 0 0 0,1 0-1 0 0,1 0 1 0 0,-1 0 0 0 0,1 1-1 0 0,0 0 1 0 0,1 0 0 0 0,-4 12-1 0 0,2-3-148 0 0,0 0-1 0 0,2 0 1 0 0,0 0 0 0 0,0 0-1 0 0,1 21 1 0 0,2-30-204 0 0,0-1 0 0 0,1 1 0 0 0,0-1 0 0 0,0 1 0 0 0,0-1 0 0 0,1 0 0 0 0,0 1 0 0 0,1-1 0 0 0,0 0 0 0 0,0 0 0 0 0,0-1 0 0 0,1 1-1 0 0,0 0 1 0 0,0-1 0 0 0,1 0 0 0 0,-1 0 0 0 0,1-1 0 0 0,1 1 0 0 0,-1-1 0 0 0,1 0 0 0 0,0 0 0 0 0,0-1 0 0 0,0 0 0 0 0,1 0 0 0 0,-1 0 0 0 0,1-1 0 0 0,0 0 0 0 0,0 0 0 0 0,0-1 0 0 0,0 0 0 0 0,1 0 0 0 0,-1-1 0 0 0,1 0 0 0 0,14 1 0 0 0,-6-1-22 0 0,8 0-52 0 0,45 9 0 0 0,-64-9 52 0 0,0 0-1 0 0,0 0 0 0 0,0 1 1 0 0,0 0-1 0 0,0 0 1 0 0,0 0-1 0 0,-1 0 0 0 0,1 1 1 0 0,-1 0-1 0 0,0 0 1 0 0,0 0-1 0 0,0 0 0 0 0,0 1 1 0 0,0-1-1 0 0,3 5 0 0 0,-6-6 4 0 0,0 0 0 0 0,0 0 0 0 0,0 0 0 0 0,0 0-1 0 0,-1 0 1 0 0,1 0 0 0 0,0 0 0 0 0,-1 0-1 0 0,1 0 1 0 0,-1 0 0 0 0,0 0 0 0 0,0 0-1 0 0,0 0 1 0 0,0 0 0 0 0,0 1 0 0 0,0-1 0 0 0,-1 0-1 0 0,0 4 1 0 0,-1-2 12 0 0,0 1-1 0 0,0-1 1 0 0,0 0 0 0 0,0 0-1 0 0,-1 0 1 0 0,0 0-1 0 0,1 0 1 0 0,-5 4-1 0 0,-1 0-17 0 0,0-1 0 0 0,-1 0-1 0 0,0 0 1 0 0,0 0 0 0 0,0-1-1 0 0,-16 7 1 0 0,24-12-86 0 0,-33 12-178 0 0,21-11-2718 0 0,17-2 1880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2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1 174 6449 0 0,'18'-21'2253'0'0,"12"-13"-334"0"0,-12 11 252 0 0,35-30-1 0 0,-12 24-2863 0 0,-37 27 111 0 0,1 0-1 0 0,0 0 0 0 0,0 0 1 0 0,-1 1-1 0 0,1-1 1 0 0,1 1-1 0 0,4 0 1 0 0,-4 1-1369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7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38 656 0 0,'3'-19'-405'0'0,"8"2"4996"0"0,-10 16-4391 0 0,-1 1 0 0 0,1 0 0 0 0,-1 0 0 0 0,1 0 0 0 0,-1-1 0 0 0,1 1-1 0 0,-1 0 1 0 0,1 0 0 0 0,-1 0 0 0 0,1 0 0 0 0,-1 0 0 0 0,1 0 0 0 0,-1 0 0 0 0,1 0 0 0 0,-1 0 0 0 0,2 1 0 0 0,-1-1 140 0 0,0 1-1 0 0,1 0 1 0 0,-1-1 0 0 0,0 1 0 0 0,0 0-1 0 0,1 0 1 0 0,-1 0 0 0 0,0 0-1 0 0,0 0 1 0 0,0 0 0 0 0,0 1 0 0 0,1 1-1 0 0,9 14 1271 0 0,-1 0 1 0 0,15 36-1 0 0,21 91 801 0 0,-31-92-1706 0 0,9 34 41 0 0,24 71-71 0 0,-38-130-655 0 0,1 0-1 0 0,1-1 0 0 0,24 39 0 0 0,-35-65-97 0 0,-1 1 0 0 0,0 0 0 0 0,0-1 0 0 0,1 1 1 0 0,-1-1-1 0 0,0 1 0 0 0,1-1 0 0 0,-1 1 0 0 0,0-1 0 0 0,1 1 0 0 0,-1-1 0 0 0,1 0 0 0 0,-1 1 1 0 0,1-1-1 0 0,-1 0 0 0 0,1 1 0 0 0,-1-1 0 0 0,1 0 0 0 0,-1 1 0 0 0,1-1 0 0 0,0 0 0 0 0,0 0 1 0 0,2-11-1153 0 0,-7-34-409 0 0,2 33 953 0 0,1-7 397 0 0,1 0 0 0 0,0 0 0 0 0,1 0 0 0 0,8-36 0 0 0,-5 40 553 0 0,0-1 0 0 0,1 1-1 0 0,1-1 1 0 0,1 2 0 0 0,0-1-1 0 0,0 1 1 0 0,2 0 0 0 0,0 0 0 0 0,0 1-1 0 0,14-14 1 0 0,-22 25-176 0 0,1 0-1 0 0,0 0 1 0 0,0 0 0 0 0,0 0 0 0 0,0 0 0 0 0,0 1-1 0 0,0-1 1 0 0,1 1 0 0 0,-1-1 0 0 0,1 1-1 0 0,-1 0 1 0 0,1 0 0 0 0,-1 0 0 0 0,1 0-1 0 0,0 1 1 0 0,-1-1 0 0 0,1 1 0 0 0,0-1 0 0 0,-1 1-1 0 0,5 0 1 0 0,-4 1-12 0 0,0 0 0 0 0,0 0 0 0 0,-1 0 0 0 0,1 0 0 0 0,0 1 0 0 0,-1-1 0 0 0,1 1 0 0 0,-1-1 0 0 0,1 1-1 0 0,-1 0 1 0 0,0 0 0 0 0,0 0 0 0 0,0 0 0 0 0,0 1 0 0 0,0-1 0 0 0,-1 1 0 0 0,1-1 0 0 0,1 5 0 0 0,48 90 581 0 0,-31-56-603 0 0,26 41 1 0 0,-36-68-1699 0 0,0 0 1 0 0,1-1-1 0 0,18 18 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8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6913 0 0,'4'65'7711'0'0,"-3"-57"-7080"0"0,1 0 1 0 0,0 0-1 0 0,0 0 1 0 0,1 0-1 0 0,0 0 1 0 0,6 9-1 0 0,-2-6-236 0 0,0 1-1 0 0,0-1 0 0 0,1 0 1 0 0,1-1-1 0 0,0 0 1 0 0,0 0-1 0 0,1-1 1 0 0,19 15-1 0 0,-24-21-385 0 0,0 0-1 0 0,1 0 1 0 0,-1 0 0 0 0,1-1-1 0 0,-1 1 1 0 0,1-1-1 0 0,0 0 1 0 0,0-1 0 0 0,0 0-1 0 0,0 0 1 0 0,0 0-1 0 0,0-1 1 0 0,0 1 0 0 0,0-2-1 0 0,0 1 1 0 0,0 0 0 0 0,1-1-1 0 0,-1-1 1 0 0,-1 1-1 0 0,1-1 1 0 0,11-4 0 0 0,-13 4-12 0 0,0 1 0 0 0,0-1 1 0 0,-1 0-1 0 0,1 0 0 0 0,-1-1 1 0 0,0 1-1 0 0,1-1 0 0 0,-1 0 1 0 0,0 0-1 0 0,0 0 0 0 0,-1 0 1 0 0,1 0-1 0 0,-1 0 0 0 0,0-1 1 0 0,1 1-1 0 0,-1-1 0 0 0,2-7 1 0 0,-2 4 1 0 0,-1 1 1 0 0,0-1-1 0 0,0 1 1 0 0,-1-1-1 0 0,1 0 1 0 0,-2 1-1 0 0,1-1 1 0 0,-1 1-1 0 0,0-1 1 0 0,-3-10-1 0 0,1 4 43 0 0,-2-1 0 0 0,0 1 0 0 0,0 1 0 0 0,-1-1 0 0 0,0 1 1 0 0,-2 0-1 0 0,-9-13 0 0 0,14 20-241 0 0,-1 0 1 0 0,-1 0-1 0 0,1 0 1 0 0,-1 0-1 0 0,1 1 1 0 0,-1 0-1 0 0,-1 0 1 0 0,1 0-1 0 0,0 0 1 0 0,-1 1-1 0 0,0 0 1 0 0,0 0-1 0 0,0 1 1 0 0,0 0-1 0 0,0 0 1 0 0,0 0-1 0 0,-9-1 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8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9674 0 0,'10'11'780'0'0,"-1"1"1"0"0,-1 0-1 0 0,0 0 0 0 0,12 26 0 0 0,-12-23-292 0 0,0 0-1 0 0,0-1 0 0 0,15 18 1 0 0,-13-21-261 0 0,0 0 1 0 0,0-1 0 0 0,23 17 0 0 0,-31-25-191 0 0,0-1 0 0 0,0 1 0 0 0,1 0 0 0 0,-1-1 0 0 0,0 0 0 0 0,1 1 0 0 0,-1-1 0 0 0,1 0 1 0 0,0 0-1 0 0,-1 0 0 0 0,1-1 0 0 0,0 1 0 0 0,0-1 0 0 0,-1 1 0 0 0,1-1 0 0 0,0 0 0 0 0,0 0 0 0 0,-1 0 1 0 0,1 0-1 0 0,0-1 0 0 0,0 1 0 0 0,-1-1 0 0 0,1 0 0 0 0,0 0 0 0 0,-1 1 0 0 0,1-2 0 0 0,4-1 0 0 0,-3-1-26 0 0,0 0 0 0 0,-1 1 0 0 0,1-2 0 0 0,-1 1-1 0 0,0 0 1 0 0,0-1 0 0 0,-1 1 0 0 0,1-1 0 0 0,-1 0 0 0 0,3-7-1 0 0,12-54-33 0 0,-14 54-15 0 0,4-29 166 0 0,9-34 456 0 0,-14 69-396 0 0,0 0-1 0 0,1 0 0 0 0,-1 0 0 0 0,1 0 0 0 0,0 0 0 0 0,0 1 0 0 0,1-1 0 0 0,0 1 0 0 0,4-5 0 0 0,-7 9-158 0 0,0 0 1 0 0,-1 1-1 0 0,1-1 1 0 0,0 0-1 0 0,-1 1 1 0 0,1-1-1 0 0,0 1 1 0 0,0-1-1 0 0,0 1 1 0 0,0 0-1 0 0,0-1 1 0 0,-1 1-1 0 0,1 0 0 0 0,0 0 1 0 0,0-1-1 0 0,0 1 1 0 0,0 0-1 0 0,0 0 1 0 0,0 0-1 0 0,0 0 1 0 0,0 0-1 0 0,0 0 1 0 0,0 1-1 0 0,0-1 1 0 0,0 0-1 0 0,0 0 1 0 0,-1 1-1 0 0,1-1 0 0 0,0 0 1 0 0,0 1-1 0 0,0-1 1 0 0,0 1-1 0 0,-1-1 1 0 0,1 1-1 0 0,0 0 1 0 0,0-1-1 0 0,-1 1 1 0 0,1 0-1 0 0,-1-1 1 0 0,1 1-1 0 0,0 0 1 0 0,-1 0-1 0 0,1-1 0 0 0,-1 1 1 0 0,0 0-1 0 0,1 2 1 0 0,5 6 31 0 0,-2 0 0 0 0,1 1 0 0 0,4 14 0 0 0,-5-11 72 0 0,3 3-24 0 0,1-1-1 0 0,18 29 1 0 0,-22-39-200 0 0,0 0 0 0 0,0 0 1 0 0,1 0-1 0 0,0 0 0 0 0,0-1 0 0 0,0 1 0 0 0,0-1 0 0 0,1-1 0 0 0,-1 1 0 0 0,11 4 0 0 0,1-2-660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38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5985 0 0,'4'8'6528'0'0,"3"13"-3782"0"0,26 125 2945 0 0,30 72-4041 0 0,-27-99-1237 0 0,-36-117-457 0 0,60 223 596 0 0,-42-127-7629 0 0,-15-73 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41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325 531 1376 0 0,'0'-2'213'0'0,"0"1"0"0"0,-1 0 0 0 0,1 0-1 0 0,-1 0 1 0 0,1 0 0 0 0,-1 0 0 0 0,1 0-1 0 0,-1 0 1 0 0,0 0 0 0 0,0 0 0 0 0,1 0 0 0 0,-1 0-1 0 0,0 1 1 0 0,0-1 0 0 0,0 0 0 0 0,0 0-1 0 0,0 1 1 0 0,0-1 0 0 0,0 1 0 0 0,0-1 0 0 0,0 1-1 0 0,0-1 1 0 0,-1 1 0 0 0,1 0 0 0 0,0-1-1 0 0,0 1 1 0 0,0 0 0 0 0,-1 0 0 0 0,1 0 0 0 0,0 0-1 0 0,-2 0 1 0 0,-40 1 3722 0 0,32 0-3483 0 0,0 1 1 0 0,0 1-1 0 0,0 0 0 0 0,0 0 1 0 0,1 1-1 0 0,0 0 1 0 0,0 1-1 0 0,0 0 0 0 0,0 1 1 0 0,1 0-1 0 0,0 0 1 0 0,0 1-1 0 0,-15 15 0 0 0,15-12-244 0 0,0 1 0 0 0,0 1 0 0 0,1-1 0 0 0,1 1-1 0 0,0 0 1 0 0,0 1 0 0 0,2 0 0 0 0,-1 0 0 0 0,2 0-1 0 0,-6 22 1 0 0,5-15-162 0 0,2 1-1 0 0,0-1 0 0 0,0 33 1 0 0,2-49-52 0 0,1 1 0 0 0,0-1 1 0 0,1 1-1 0 0,-1-1 0 0 0,1 1 1 0 0,0-1-1 0 0,0 0 0 0 0,0 1 1 0 0,0-1-1 0 0,1 0 0 0 0,0 0 1 0 0,0 0-1 0 0,0 0 0 0 0,0 0 1 0 0,1 0-1 0 0,-1-1 0 0 0,1 1 1 0 0,0-1-1 0 0,0 0 0 0 0,0 0 0 0 0,1 0 1 0 0,-1 0-1 0 0,6 3 0 0 0,-6-5-11 0 0,0 0 0 0 0,0 0 0 0 0,0 0-1 0 0,0 0 1 0 0,0-1 0 0 0,0 0-1 0 0,0 1 1 0 0,0-1 0 0 0,0 0-1 0 0,0 0 1 0 0,0-1 0 0 0,0 1-1 0 0,0-1 1 0 0,0 1 0 0 0,0-1 0 0 0,0 0-1 0 0,0 0 1 0 0,-1 0 0 0 0,1-1-1 0 0,0 1 1 0 0,0-1 0 0 0,-1 1-1 0 0,1-1 1 0 0,-1 0 0 0 0,0 0-1 0 0,3-3 1 0 0,7-7-190 0 0,0 0 1 0 0,-2 0-1 0 0,16-22 0 0 0,-21 26 80 0 0,15-21-310 0 0,-2 0 1 0 0,-1-1 0 0 0,-1-1-1 0 0,-2 0 1 0 0,-1-2 0 0 0,-1 1-1 0 0,-2-1 1 0 0,-2-1-1 0 0,0 0 1 0 0,-3 0 0 0 0,-1 0-1 0 0,-1-1 1 0 0,-2-38-1 0 0,-3 41 976 0 0,-1-1-1 0 0,-2 2 1 0 0,-1-1-1 0 0,-2 1 1 0 0,-1 0-1 0 0,-1 0 1 0 0,-2 1-1 0 0,-28-54 1 0 0,38 81-332 0 0,0 0 0 0 0,0 0 0 0 0,0 0 0 0 0,0 0 0 0 0,0 0 0 0 0,-1 0 1 0 0,1 0-1 0 0,-4-2 0 0 0,5 5-167 0 0,1 0 1 0 0,0 0-1 0 0,0-1 0 0 0,-1 1 1 0 0,1 0-1 0 0,0 0 1 0 0,-1 0-1 0 0,1 0 0 0 0,0 0 1 0 0,-1 0-1 0 0,1 0 1 0 0,0 0-1 0 0,-1 0 1 0 0,1 0-1 0 0,0 0 0 0 0,-1 0 1 0 0,1 0-1 0 0,0 0 1 0 0,-1 0-1 0 0,1 0 0 0 0,0 0 1 0 0,-1 0-1 0 0,1 0 1 0 0,0 0-1 0 0,0 0 1 0 0,-1 1-1 0 0,1-1 0 0 0,0 0 1 0 0,-1 0-1 0 0,1 0 1 0 0,0 1-1 0 0,-1-1 0 0 0,-5 20 532 0 0,4 9-371 0 0,1-1 1 0 0,1 1 0 0 0,5 37 0 0 0,21 85-62 0 0,-23-133-95 0 0,5 23-120 0 0,1-1 0 0 0,3 0-1 0 0,0-1 1 0 0,3 0 0 0 0,1-1 0 0 0,2-1 0 0 0,2-1 0 0 0,1 0-1 0 0,2-2 1 0 0,29 36 0 0 0,-19-32-5270 0 0,-2-2-1822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43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15 185 5065 0 0,'-1'-2'134'0'0,"-1"-1"-1"0"0,1 0 1 0 0,0 1 0 0 0,0-1-1 0 0,0 0 1 0 0,0 0 0 0 0,0 0-1 0 0,1 0 1 0 0,13-20 9628 0 0,-15 27-9148 0 0,-2 7-388 0 0,1 0 1 0 0,0 0 0 0 0,0 0-1 0 0,2 1 1 0 0,-1-1-1 0 0,1 1 1 0 0,1-1 0 0 0,0 1-1 0 0,1-1 1 0 0,3 19 0 0 0,3 10 168 0 0,22 68 0 0 0,-25-93-271 0 0,2-1 0 0 0,0 0 0 0 0,0 0 0 0 0,15 21 0 0 0,-19-31-75 0 0,0-1-1 0 0,0 0 1 0 0,0 1 0 0 0,1-1 0 0 0,0-1 0 0 0,-1 1-1 0 0,1 0 1 0 0,0 0 0 0 0,0-1 0 0 0,0 0 0 0 0,1 0-1 0 0,-1 0 1 0 0,0 0 0 0 0,1 0 0 0 0,-1-1 0 0 0,1 1-1 0 0,0-1 1 0 0,0 0 0 0 0,-1 0 0 0 0,1 0 0 0 0,0-1-1 0 0,0 1 1 0 0,6-1 0 0 0,-6-1-25 0 0,0-1 0 0 0,0 1 0 0 0,0-1 0 0 0,1 0 0 0 0,-2 0 0 0 0,1 0 0 0 0,0 0 0 0 0,0-1 0 0 0,-1 0 0 0 0,1 1 0 0 0,-1-1 0 0 0,0-1 0 0 0,0 1 0 0 0,0 0 0 0 0,3-6 0 0 0,7-9 139 0 0,17-35 1 0 0,-25 44-156 0 0,13-29-36 0 0,-2-1 1 0 0,-2-1-1 0 0,-2 0 0 0 0,11-62 1 0 0,9-30-9 0 0,-31 126 69 0 0,1 0 0 0 0,0 0 0 0 0,0 1 0 0 0,1-1-1 0 0,-1 1 1 0 0,7-10 0 0 0,-8 14-23 0 0,-1 1 0 0 0,1-1-1 0 0,-1 1 1 0 0,1-1 0 0 0,0 1 0 0 0,-1-1 0 0 0,1 1-1 0 0,0-1 1 0 0,-1 1 0 0 0,1-1 0 0 0,0 1 0 0 0,0 0-1 0 0,-1-1 1 0 0,1 1 0 0 0,0 0 0 0 0,0 0 0 0 0,0 0-1 0 0,0-1 1 0 0,-1 1 0 0 0,1 0 0 0 0,1 0 0 0 0,0 1-4 0 0,-1-1 0 0 0,1 1 0 0 0,0 0 0 0 0,-1-1 0 0 0,1 1 0 0 0,-1 0 0 0 0,1 0 0 0 0,-1 0 0 0 0,0 0 0 0 0,1 0 0 0 0,-1 0 0 0 0,0 1 0 0 0,0-1 0 0 0,2 3 1 0 0,21 28 73 0 0,-2 1 1 0 0,33 65 0 0 0,11 18 50 0 0,-47-87-121 0 0,59 82 131 0 0,-67-98-121 0 0,0 0 1 0 0,1-1 0 0 0,0 0-1 0 0,1-1 1 0 0,25 17 0 0 0,-33-25-187 0 0,0-1 0 0 0,0 1 1 0 0,0-1-1 0 0,1 0 0 0 0,-1 0 1 0 0,1-1-1 0 0,-1 0 0 0 0,1 0 1 0 0,0 0-1 0 0,0-1 0 0 0,-1 1 1 0 0,12-2-1 0 0,5-3-7493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43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1 5529 0 0,'-18'3'1080'0'0,"0"1"0"0"0,0 2-1 0 0,1-1 1 0 0,-1 2 0 0 0,1 0 0 0 0,1 1 0 0 0,0 1-1 0 0,-22 15 1 0 0,29-16-643 0 0,0 0-1 0 0,0 0 1 0 0,1 1-1 0 0,0 0 1 0 0,0 0-1 0 0,1 1 1 0 0,0 0-1 0 0,1 0 1 0 0,0 0 0 0 0,1 1-1 0 0,0 0 1 0 0,0 0-1 0 0,2 1 1 0 0,-4 11-1 0 0,4-12-389 0 0,1 0 0 0 0,0 0-1 0 0,0 0 1 0 0,1 0 0 0 0,1 1 0 0 0,0-1-1 0 0,2 15 1 0 0,-1-21-35 0 0,0 1 0 0 0,0-1 1 0 0,1 0-1 0 0,0-1 0 0 0,0 1 0 0 0,1 0 1 0 0,-1 0-1 0 0,1-1 0 0 0,0 1 0 0 0,0-1 0 0 0,1 0 1 0 0,-1 0-1 0 0,1 0 0 0 0,0-1 0 0 0,0 1 0 0 0,0-1 1 0 0,9 5-1 0 0,8 4-94 0 0,37 14 0 0 0,-36-17-52 0 0,0 1 0 0 0,36 23 1 0 0,-53-30 118 0 0,0 1 1 0 0,0-1 0 0 0,0 1 0 0 0,-1 1 0 0 0,0-1-1 0 0,0 0 1 0 0,0 1 0 0 0,0 0 0 0 0,-1 0 0 0 0,0 0 0 0 0,0 1-1 0 0,0-1 1 0 0,0 1 0 0 0,-1-1 0 0 0,3 10 0 0 0,-5-9 14 0 0,1 0 0 0 0,-1-1 0 0 0,0 1 1 0 0,-1-1-1 0 0,1 1 0 0 0,-1 0 0 0 0,0-1 1 0 0,-1 1-1 0 0,1-1 0 0 0,-1 1 0 0 0,0-1 1 0 0,-1 0-1 0 0,1 0 0 0 0,-1 0 0 0 0,-3 5 1 0 0,4-6-2 0 0,-1-1 0 0 0,1 1 0 0 0,-1-1 0 0 0,1 1 0 0 0,-1-1 0 0 0,0 0 0 0 0,-1 0 0 0 0,1 0 0 0 0,0-1 0 0 0,-1 1 0 0 0,0-1 0 0 0,1 0 0 0 0,-1 0 0 0 0,0 0 0 0 0,0 0 0 0 0,0-1 0 0 0,0 1 0 0 0,0-1 1 0 0,-1 0-1 0 0,-4 0 0 0 0,7-1-112 0 0,1 0-1 0 0,0 0 1 0 0,-1 0 0 0 0,1 0 0 0 0,0-1 0 0 0,0 1 0 0 0,-1 0 0 0 0,1-1 0 0 0,0 1 0 0 0,0-1 0 0 0,-1 1 0 0 0,1-1 0 0 0,-1-1 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44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0 496 5985 0 0,'6'-1'176'0'0,"-1"0"-1"0"0,1 0 0 0 0,-1 0 1 0 0,0 0-1 0 0,1-1 0 0 0,-1 0 1 0 0,0 0-1 0 0,0-1 0 0 0,8-5 1 0 0,44-33 1604 0 0,-44 32-1678 0 0,1-3 135 0 0,0 0 1 0 0,-1-1 0 0 0,0-1-1 0 0,-1 0 1 0 0,0 0-1 0 0,-2-1 1 0 0,1 0 0 0 0,13-30-1 0 0,-17 31-100 0 0,-1-1-1 0 0,-1 1 0 0 0,0-1 1 0 0,-2 0-1 0 0,1 0 0 0 0,-2 0 1 0 0,0 0-1 0 0,0 0 0 0 0,-2-1 1 0 0,-2-28-1 0 0,2 40-128 0 0,-1 0 1 0 0,0 0-1 0 0,0 0 1 0 0,0 0 0 0 0,0 0-1 0 0,-1 0 1 0 0,1 1-1 0 0,-1-1 1 0 0,0 0-1 0 0,0 1 1 0 0,0 0-1 0 0,-1-1 1 0 0,1 1 0 0 0,-1 0-1 0 0,0 0 1 0 0,0 1-1 0 0,0-1 1 0 0,0 0-1 0 0,-5-2 1 0 0,6 4 17 0 0,-1 0 0 0 0,1 0 0 0 0,0 0 0 0 0,-1 1 1 0 0,1-1-1 0 0,0 1 0 0 0,-1 0 0 0 0,1-1 0 0 0,0 1 0 0 0,-1 0 1 0 0,1 0-1 0 0,-1 1 0 0 0,1-1 0 0 0,0 0 0 0 0,-1 1 0 0 0,1 0 0 0 0,0-1 1 0 0,0 1-1 0 0,-1 0 0 0 0,1 0 0 0 0,0 0 0 0 0,0 0 0 0 0,0 1 1 0 0,0-1-1 0 0,0 1 0 0 0,0-1 0 0 0,1 1 0 0 0,-1 0 0 0 0,0-1 0 0 0,1 1 1 0 0,-1 0-1 0 0,1 0 0 0 0,-2 3 0 0 0,-3 5 256 0 0,0 0 1 0 0,1 1-1 0 0,1-1 0 0 0,-1 1 0 0 0,1 0 0 0 0,1 0 1 0 0,0 1-1 0 0,1-1 0 0 0,0 1 0 0 0,0 11 0 0 0,0 20 829 0 0,5 56-1 0 0,-2-72-763 0 0,2-1 0 0 0,1 0 0 0 0,1 0 0 0 0,1 0 0 0 0,14 39 1 0 0,-16-56-355 0 0,0 1 0 0 0,0-1 0 0 0,1 0 0 0 0,0 0 0 0 0,1-1 0 0 0,0 0 1 0 0,0 0-1 0 0,1 0 0 0 0,0-1 0 0 0,0 0 0 0 0,1 0 0 0 0,0 0 1 0 0,0-1-1 0 0,1-1 0 0 0,0 1 0 0 0,-1-1 0 0 0,16 5 0 0 0,2-2-584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4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28 155 10594 0 0,'-3'-4'355'0'0,"0"0"-1"0"0,0 0 0 0 0,1 0 1 0 0,0-1-1 0 0,-1 1 0 0 0,2 0 1 0 0,-1-1-1 0 0,0 1 0 0 0,1-1 1 0 0,0 0-1 0 0,-1-6 0 0 0,1 0 421 0 0,0 0 0 0 0,0 0 0 0 0,2-20 1 0 0,-1 29-731 0 0,0 1 1 0 0,0-1-1 0 0,1 1 1 0 0,-1-1 0 0 0,0 1-1 0 0,0-1 1 0 0,1 1 0 0 0,-1-1-1 0 0,1 1 1 0 0,0 0 0 0 0,-1-1-1 0 0,1 1 1 0 0,0 0 0 0 0,0 0-1 0 0,-1-1 1 0 0,1 1-1 0 0,0 0 1 0 0,0 0 0 0 0,1 0-1 0 0,0-1 1 0 0,0 1-15 0 0,-1 1 0 0 0,0 0 0 0 0,0-1 0 0 0,1 1 0 0 0,-1 0 0 0 0,0 0 0 0 0,1 0 0 0 0,-1 0 0 0 0,0 0 0 0 0,0 0 1 0 0,1 0-1 0 0,-1 0 0 0 0,0 0 0 0 0,1 1 0 0 0,-1-1 0 0 0,0 0 0 0 0,0 1 0 0 0,2 0 0 0 0,3 2 74 0 0,-1 1 0 0 0,1-1 0 0 0,-1 1 1 0 0,0 0-1 0 0,0 0 0 0 0,0 0 0 0 0,7 10 0 0 0,1 5 22 0 0,-1-1 1 0 0,-1 2-1 0 0,0 0 0 0 0,-2 0 0 0 0,0 0 0 0 0,-2 1 0 0 0,11 43 0 0 0,-10-21-91 0 0,-1 0 0 0 0,-3 1 0 0 0,0 47 0 0 0,-12 40 78 0 0,2 26-246 0 0,6-131-126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45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17972 0 0,'-6'25'800'0'0,"4"-13"160"0"0,1 1-768 0 0,1-2-192 0 0,0-6 0 0 0,0-1 0 0 0,1-1-760 0 0,5 4-184 0 0,3 2-40 0 0,5 0-9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6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1 357 3225 0 0,'-1'-3'827'0'0,"7"-4"-24"0"0,6-3 287 0 0,43-24 2138 0 0,90-38-1 0 0,-30 17-1560 0 0,176-103-3327 0 0,-268 145-465 0 0,-15 9 1037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0:59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0 5857 0 0,'-8'12'0'0'0,"0"0"0"0"0,1 0 0 0 0,1 0 0 0 0,0 1 0 0 0,1 0 0 0 0,-5 16 0 0 0,5-10 8 0 0,0 1-1 0 0,2 0 1 0 0,0 0-1 0 0,1 0 1 0 0,1 27-1 0 0,-4 35 12 0 0,5-81-19 0 0,0-1 0 0 0,0 1 0 0 0,0-1 0 0 0,0 0 0 0 0,0 1 1 0 0,0-1-1 0 0,0 1 0 0 0,0-1 0 0 0,0 1 0 0 0,0-1 0 0 0,-1 0 0 0 0,1 1 0 0 0,0-1 0 0 0,0 0 0 0 0,0 1 0 0 0,-1-1 0 0 0,1 1 0 0 0,0-1 0 0 0,0 0 0 0 0,-1 0 0 0 0,1 1 0 0 0,0-1 0 0 0,-1 0 0 0 0,1 1 0 0 0,0-1 0 0 0,-1 0 0 0 0,1 0 1 0 0,0 0-1 0 0,-1 1 0 0 0,1-1 0 0 0,-1 0 0 0 0,1 0 0 0 0,0 0 0 0 0,-1 0 0 0 0,1 0 0 0 0,-1 0 0 0 0,1 0 0 0 0,0 0 0 0 0,-1 0 0 0 0,1 0 0 0 0,-1 0 0 0 0,1 0 0 0 0,-1 0 0 0 0,1 0 0 0 0,0 0 0 0 0,-1 0 0 0 0,1 0 0 0 0,-1-1 0 0 0,1 1 1 0 0,0 0-1 0 0,-1 0 0 0 0,1 0 0 0 0,0-1 0 0 0,-1 1 0 0 0,1 0 0 0 0,0 0 0 0 0,-1-1 0 0 0,1 0 0 0 0,-18-18-13 0 0,12-4 69 0 0,6 21 235 0 0,-1-1 0 0 0,1 0-1 0 0,-1 1 1 0 0,1-1 0 0 0,-1 1-1 0 0,0-1 1 0 0,0 1 0 0 0,0-1-1 0 0,-2-2 1 0 0,3 5-262 0 0,-1 0 0 0 0,1 0 1 0 0,0 0-1 0 0,-1 0 0 0 0,1 0 0 0 0,0 0 1 0 0,0 0-1 0 0,-1 0 0 0 0,1 0 1 0 0,0 0-1 0 0,0 0 0 0 0,-1 0 0 0 0,1 0 1 0 0,0 0-1 0 0,-1 1 0 0 0,1-1 0 0 0,0 0 1 0 0,0 0-1 0 0,0 0 0 0 0,-1 0 0 0 0,1 1 1 0 0,0-1-1 0 0,0 0 0 0 0,0 0 0 0 0,-1 1 1 0 0,1-1-1 0 0,0 0 0 0 0,0 0 0 0 0,0 1 1 0 0,0-1-1 0 0,0 0 0 0 0,0 0 1 0 0,0 1-1 0 0,-1-1 0 0 0,1 0 0 0 0,0 0 1 0 0,0 1-1 0 0,0-1 0 0 0,0 1 0 0 0,-5 18 937 0 0,-5 64 925 0 0,2 86 0 0 0,1-20-832 0 0,-6 160 388 0 0,37 445 0 0 0,58 201-1370 0 0,34 471 657 0 0,-4-439 964 0 0,-101-926-1512 0 0,65 390 811 0 0,-60-318-761 0 0,-1 187 0 0 0,-15-277-213 0 0,-2-1 0 0 0,-1 0-1 0 0,-3-1 1 0 0,-1 1 0 0 0,-2-1 0 0 0,-23 62 0 0 0,18-75-95 0 0,14-27 40 0 0,-1 0 1 0 0,1 0-1 0 0,-1-1 1 0 0,1 1-1 0 0,-1 0 0 0 0,1 0 1 0 0,-1 0-1 0 0,1-1 1 0 0,-1 1-1 0 0,0 0 1 0 0,0-1-1 0 0,1 1 1 0 0,-1 0-1 0 0,0-1 1 0 0,0 1-1 0 0,0-1 1 0 0,0 0-1 0 0,1 1 1 0 0,-1-1-1 0 0,0 1 1 0 0,0-1-1 0 0,0 0 1 0 0,0 0-1 0 0,0 0 1 0 0,0 0-1 0 0,0 1 1 0 0,-1-2-1 0 0,-4-4-733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0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34 107 2761 0 0,'-27'-31'7892'0'0,"26"30"-7683"0"0,1 1 0 0 0,-1-1 0 0 0,0 0 0 0 0,1 0 0 0 0,-1 0 0 0 0,1 0 0 0 0,0 0 0 0 0,-1 0 0 0 0,1 0 0 0 0,0 0 0 0 0,-1 0 0 0 0,1 0 0 0 0,0 0 0 0 0,0 0 0 0 0,0 0-1 0 0,0 0 1 0 0,0 0 0 0 0,0 0 0 0 0,0 0 0 0 0,0 0 0 0 0,0 0 0 0 0,0 0 0 0 0,1 0 0 0 0,-1 0 0 0 0,0 0 0 0 0,1 0 0 0 0,-1 0 0 0 0,2-1 0 0 0,0-1-5 0 0,0 1-1 0 0,0 0 1 0 0,0-1-1 0 0,1 1 1 0 0,-1 0-1 0 0,1 1 1 0 0,-1-1-1 0 0,1 0 1 0 0,5-2-1 0 0,2 0 90 0 0,1 0-1 0 0,0 0 1 0 0,0 1-1 0 0,22-3 1 0 0,-26 5-243 0 0,0 0 1 0 0,0 1-1 0 0,0 0 0 0 0,0 0 0 0 0,1 1 1 0 0,-1 0-1 0 0,0 0 0 0 0,0 1 1 0 0,0 0-1 0 0,-1 0 0 0 0,1 1 1 0 0,9 4-1 0 0,-12-4-51 0 0,0-1-1 0 0,0 1 1 0 0,0 1 0 0 0,-1-1-1 0 0,1 1 1 0 0,-1-1 0 0 0,0 1 0 0 0,0 0-1 0 0,0 0 1 0 0,0 0 0 0 0,-1 1-1 0 0,0-1 1 0 0,1 1 0 0 0,-2-1 0 0 0,1 1-1 0 0,-1 0 1 0 0,1-1 0 0 0,-1 1-1 0 0,0 5 1 0 0,1 6-54 0 0,-1 0-1 0 0,0 0 1 0 0,-2 0-1 0 0,0-1 1 0 0,0 1 0 0 0,-7 27-1 0 0,-35 90 41 0 0,4-11 366 0 0,38-122-346 0 0,1 1 0 0 0,0-1 0 0 0,0 1 1 0 0,0-1-1 0 0,-1 1 0 0 0,1-1 0 0 0,0 1 0 0 0,0-1 0 0 0,0 1 0 0 0,0-1 0 0 0,0 1 0 0 0,0-1 0 0 0,0 1 1 0 0,0-1-1 0 0,1 1 0 0 0,-1-1 0 0 0,0 1 0 0 0,0-1 0 0 0,0 1 0 0 0,0-1 0 0 0,1 1 0 0 0,-1-1 0 0 0,0 1 1 0 0,0-1-1 0 0,1 1 0 0 0,-1-1 0 0 0,1 1 0 0 0,-1-1 0 0 0,0 0 0 0 0,1 1 0 0 0,19 0 40 0 0,31-20-75 0 0,-37 13 56 0 0,-7 3-19 0 0,1 0 0 0 0,0 1 0 0 0,0 1 0 0 0,-1-1 0 0 0,1 1-1 0 0,0 0 1 0 0,1 1 0 0 0,-1 0 0 0 0,0 0 0 0 0,0 1 0 0 0,14 3 0 0 0,-16-2-3 0 0,0 0 0 0 0,0 0 0 0 0,-1 1 0 0 0,1 0 0 0 0,-1 0 0 0 0,1 0 0 0 0,-1 1 0 0 0,0-1 0 0 0,0 1 0 0 0,-1 1 0 0 0,1-1 0 0 0,-1 1 0 0 0,0-1 0 0 0,0 1 0 0 0,6 10 0 0 0,-7-9-57 0 0,1 1 1 0 0,-1 0 0 0 0,0 0 0 0 0,0 0 0 0 0,0 0 0 0 0,-1 0 0 0 0,-1 1 0 0 0,1-1 0 0 0,-1 1 0 0 0,0-1 0 0 0,-1 1-1 0 0,0 12 1 0 0,-2-8-168 0 0,1-1-1 0 0,-2 1 0 0 0,0-1 0 0 0,0 0 0 0 0,-1 1 1 0 0,0-2-1 0 0,-10 17 0 0 0,0-3-523 0 0,-2 0-1 0 0,-1-1 1 0 0,0-1 0 0 0,-2-1-1 0 0,0-1 1 0 0,-26 21 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0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53 332 4145 0 0,'-8'-11'925'0'0,"0"-1"0"0"0,0 0-1 0 0,-7-17 1 0 0,12 24-391 0 0,1 0 0 0 0,0 0 0 0 0,1 0-1 0 0,-1 0 1 0 0,1 0 0 0 0,0 0 0 0 0,0-1 0 0 0,1 1-1 0 0,-1 0 1 0 0,1-1 0 0 0,1-9 0 0 0,-1 15-491 0 0,0 0 1 0 0,0 0-1 0 0,0 0 1 0 0,0 0-1 0 0,0-1 1 0 0,0 1 0 0 0,1 0-1 0 0,-1 0 1 0 0,0 0-1 0 0,0-1 1 0 0,0 1-1 0 0,0 0 1 0 0,0 0-1 0 0,0 0 1 0 0,0 0-1 0 0,0 0 1 0 0,1-1-1 0 0,-1 1 1 0 0,0 0 0 0 0,0 0-1 0 0,0 0 1 0 0,0 0-1 0 0,0 0 1 0 0,1 0-1 0 0,-1 0 1 0 0,0 0-1 0 0,0 0 1 0 0,0-1-1 0 0,1 1 1 0 0,-1 0 0 0 0,0 0-1 0 0,0 0 1 0 0,0 0-1 0 0,0 0 1 0 0,1 0-1 0 0,-1 0 1 0 0,0 0-1 0 0,0 0 1 0 0,0 0-1 0 0,1 0 1 0 0,-1 1-1 0 0,10 4 983 0 0,6 11 67 0 0,-15-16-1083 0 0,18 25 480 0 0,0 1 0 0 0,-2 1 0 0 0,-1 1 0 0 0,24 57 0 0 0,8 12-176 0 0,69 89 122 0 0,-109-173-385 0 0,-8-13-43 0 0,1 0 0 0 0,-1 0 0 0 0,0 0 0 0 0,0 0 0 0 0,0 0 0 0 0,0 0 0 0 0,0 0 0 0 0,0 0 0 0 0,0 0 0 0 0,0 0 0 0 0,1 0 0 0 0,-1 0 1 0 0,0 0-1 0 0,0 0 0 0 0,0 0 0 0 0,0 0 0 0 0,0 0 0 0 0,0 0 0 0 0,0 0 0 0 0,1 0 0 0 0,-1 0 0 0 0,0 0 0 0 0,0 0 0 0 0,0 0 0 0 0,0 0 0 0 0,0 0 0 0 0,0 0 0 0 0,0 0 0 0 0,1 0 0 0 0,-1 0 0 0 0,0 0 0 0 0,0 0 0 0 0,0 0 0 0 0,0 0 1 0 0,0 0-1 0 0,0 0 0 0 0,0 0 0 0 0,0 0 0 0 0,0-1 0 0 0,0 1 0 0 0,0 0 0 0 0,1 0 0 0 0,-1 0 0 0 0,0 0 0 0 0,0 0 0 0 0,0 0 0 0 0,0 0 0 0 0,0 0 0 0 0,0-1 0 0 0,0 1 0 0 0,0 0 0 0 0,0 0 0 0 0,0 0 0 0 0,0 0 0 0 0,0 0 1 0 0,0 0-1 0 0,0 0 0 0 0,0-1 0 0 0,0 1 0 0 0,0 0 0 0 0,0 0 0 0 0,0 0 0 0 0,0 0 0 0 0,0 0 0 0 0,0 0 0 0 0,-1 0 0 0 0,1-1 0 0 0,2-17 317 0 0,-1-19 38 0 0,-7-505-350 0 0,10 492-1171 0 0,0 19-4756 0 0,0 12-822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0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4609 0 0,'3'-5'697'0'0,"0"0"1"0"0,0 1-1 0 0,1-1 1 0 0,-1 1-1 0 0,1 0 1 0 0,0 0-1 0 0,9-7 1 0 0,-10 8-229 0 0,7-6 467 0 0,1 1-1 0 0,0 0 0 0 0,0 1 1 0 0,21-11-1 0 0,-27 16-898 0 0,0-1 0 0 0,0 2 0 0 0,-1-1 0 0 0,1 0 0 0 0,0 1 0 0 0,0 0 0 0 0,1 0 0 0 0,-1 0 0 0 0,0 1 0 0 0,0-1-1 0 0,0 1 1 0 0,0 1 0 0 0,1-1 0 0 0,-1 1 0 0 0,6 1 0 0 0,-1 2-1088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02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 2937 0 0,'34'-22'1600'0'0,"0"-1"1"0"0,40-37 0 0 0,-12 10-3164 0 0,6 10 876 0 0,-51 29 759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43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0 4145 0 0,'-14'2'12320'0'0,"11"-2"-12303"0"0,0 0 0 0 0,0 1 1 0 0,0-1-1 0 0,0 1 0 0 0,0 0 1 0 0,-1 0-1 0 0,1 0 0 0 0,1 0 1 0 0,-1 0-1 0 0,0 1 0 0 0,0 0 1 0 0,0-1-1 0 0,1 1 0 0 0,-1 0 1 0 0,-2 3-1 0 0,-13 7-43 0 0,-12 6 28 0 0,24-15 40 0 0,-1 0 0 0 0,1 1 0 0 0,0 0 0 0 0,0 0 0 0 0,0 0 0 0 0,1 0 0 0 0,0 1 0 0 0,0 0 0 0 0,0 0 0 0 0,0 1 0 0 0,-6 9 0 0 0,74-30 1724 0 0,-9 0-446 0 0,67-26 1 0 0,-108 38-779 0 0,-10 5-1695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55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51 5065 0 0,'-14'-20'2156'0'0,"12"17"-1728"0"0,0 0-1 0 0,0 1 1 0 0,1-1 0 0 0,-2 0-1 0 0,1 1 1 0 0,0-1 0 0 0,0 1-1 0 0,-1 0 1 0 0,0-1 0 0 0,-4-2-1 0 0,7 5-363 0 0,-1 0-1 0 0,1 1 0 0 0,-1-1 1 0 0,1 0-1 0 0,0 0 0 0 0,-1 0 1 0 0,1 1-1 0 0,0-1 0 0 0,-1 0 1 0 0,1 0-1 0 0,0 1 1 0 0,-1-1-1 0 0,1 0 0 0 0,0 1 1 0 0,0-1-1 0 0,-1 0 0 0 0,1 1 1 0 0,0-1-1 0 0,0 0 0 0 0,0 1 1 0 0,-1-1-1 0 0,1 1 0 0 0,0-1 1 0 0,0 0-1 0 0,0 1 1 0 0,0-1-1 0 0,0 1 0 0 0,0-1 1 0 0,0 0-1 0 0,0 1 0 0 0,0-1 1 0 0,0 1-1 0 0,0-1 0 0 0,0 1 1 0 0,0 0-1 0 0,0 18 816 0 0,0-19-849 0 0,7 52 1112 0 0,2-1-1 0 0,3 0 1 0 0,34 95-1 0 0,2 11 92 0 0,-21-51-790 0 0,25 214 1 0 0,-50-299-1674 0 0,9 40 0 0 0,-6-45-459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56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2 287 7370 0 0,'-2'-29'4702'0'0,"3"46"-3235"0"0,-1 8-717 0 0,0 51 924 0 0,10 84 0 0 0,-7-139-1595 0 0,0 0 1 0 0,1-1 0 0 0,1 1-1 0 0,2-1 1 0 0,0 0 0 0 0,0-1-1 0 0,2 1 1 0 0,0-2 0 0 0,13 20-1 0 0,-17-32-73 0 0,-1 0 0 0 0,1 0-1 0 0,1-1 1 0 0,-1 0 0 0 0,1 1-1 0 0,-1-2 1 0 0,1 1 0 0 0,1-1-1 0 0,-1 0 1 0 0,1 0 0 0 0,0 0 0 0 0,10 3-1 0 0,-13-6 9 0 0,1 1-1 0 0,0-1 0 0 0,-1-1 1 0 0,1 1-1 0 0,0-1 0 0 0,0 0 1 0 0,0 0-1 0 0,-1 0 1 0 0,1 0-1 0 0,0-1 0 0 0,0 0 1 0 0,-1 0-1 0 0,1 0 0 0 0,0-1 1 0 0,-1 1-1 0 0,1-1 1 0 0,-1 0-1 0 0,0-1 0 0 0,0 1 1 0 0,6-5-1 0 0,5-5 163 0 0,0-1 1 0 0,-1-1-1 0 0,0-1 0 0 0,-1 0 1 0 0,-1 0-1 0 0,-1-1 0 0 0,0-1 1 0 0,-1 0-1 0 0,-1 0 1 0 0,0-1-1 0 0,8-25 0 0 0,-7 15-42 0 0,-2-2 1 0 0,-1 1-1 0 0,-1-1 0 0 0,-1 0 0 0 0,-2 0 0 0 0,-1-51 0 0 0,-2 57-58 0 0,-2 1 0 0 0,-1-1 0 0 0,-1 0 0 0 0,0 1 0 0 0,-2 0-1 0 0,-11-27 1 0 0,14 42-107 0 0,-1-1-1 0 0,0 1 0 0 0,-1-1 0 0 0,0 1 1 0 0,0 1-1 0 0,-1-1 0 0 0,0 1 0 0 0,0 0 1 0 0,0 0-1 0 0,-1 1 0 0 0,0-1 0 0 0,-1 2 1 0 0,1-1-1 0 0,-1 1 0 0 0,0 0 1 0 0,-1 1-1 0 0,1 0 0 0 0,-14-5 0 0 0,-20-1-833 0 0,39 9 566 0 0,0 1 0 0 0,1 0 0 0 0,-1-1 1 0 0,1 2-1 0 0,-1-1 0 0 0,0 0 1 0 0,1 0-1 0 0,-1 1 0 0 0,0-1 0 0 0,1 1 1 0 0,-1 0-1 0 0,1 0 0 0 0,-1 0 1 0 0,-3 2-1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56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66 5065 0 0,'-2'-1'186'0'0,"1"0"-1"0"0,-1 0 1 0 0,1 0-1 0 0,-1 1 1 0 0,0-1 0 0 0,1 0-1 0 0,-1 1 1 0 0,0-1-1 0 0,0 1 1 0 0,1 0-1 0 0,-1 0 1 0 0,0-1 0 0 0,0 1-1 0 0,0 0 1 0 0,-2 1-1 0 0,3 0-11 0 0,0 0 0 0 0,0-1-1 0 0,0 1 1 0 0,0 1 0 0 0,0-1 0 0 0,0 0-1 0 0,0 0 1 0 0,0 0 0 0 0,0 0 0 0 0,0 1-1 0 0,1-1 1 0 0,-1 0 0 0 0,1 1-1 0 0,-1-1 1 0 0,1 0 0 0 0,-1 1 0 0 0,1-1-1 0 0,0 1 1 0 0,-1-1 0 0 0,1 2-1 0 0,-9 51 1075 0 0,3 1 0 0 0,1-1 0 0 0,5 89 0 0 0,0-137-1237 0 0,1 0 1 0 0,-1 1-1 0 0,1-1 0 0 0,0 0 0 0 0,1 0 0 0 0,-1 0 0 0 0,4 9 1 0 0,8-52-1331 0 0,-6 2 499 0 0,-2 0 1 0 0,2-44-1 0 0,6-42 1454 0 0,-10 107-276 0 0,0 0 0 0 0,1 0-1 0 0,0 0 1 0 0,1 1-1 0 0,0 0 1 0 0,10-16-1 0 0,-14 27-282 0 0,0 0 0 0 0,0 0 0 0 0,1 0 0 0 0,-1 0 0 0 0,1 0-1 0 0,-1 0 1 0 0,1 0 0 0 0,-1 1 0 0 0,1-1 0 0 0,0 1-1 0 0,0-1 1 0 0,0 1 0 0 0,0-1 0 0 0,0 1 0 0 0,0 0-1 0 0,0 0 1 0 0,1 0 0 0 0,-1 0 0 0 0,3 0 0 0 0,-3 1-4 0 0,0 0 0 0 0,0 0 1 0 0,0 0-1 0 0,1 1 0 0 0,-1-1 0 0 0,0 1 1 0 0,0-1-1 0 0,0 1 0 0 0,0 0 1 0 0,0 0-1 0 0,0 0 0 0 0,0 0 1 0 0,-1 0-1 0 0,1 0 0 0 0,0 0 0 0 0,0 1 1 0 0,1 1-1 0 0,5 5 136 0 0,0 1-1 0 0,-1 0 1 0 0,0 0 0 0 0,-1 0-1 0 0,0 1 1 0 0,7 15 0 0 0,1 4-19 0 0,32 63 202 0 0,-40-82-427 0 0,1 1 0 0 0,0-1 0 0 0,0 0 1 0 0,1-1-1 0 0,18 17 0 0 0,-23-24-90 0 0,-1 0-1 0 0,1 0 1 0 0,0 0-1 0 0,0 0 1 0 0,0-1-1 0 0,0 1 1 0 0,0-1-1 0 0,5 2 1 0 0,-6-3-361 0 0,-1 0 0 0 0,1 0 0 0 0,-1 0 0 0 0,1 0 0 0 0,-1 0 0 0 0,1 0 0 0 0,-1 0 0 0 0,1 0 0 0 0,-1 0 0 0 0,0-1 0 0 0,1 1 0 0 0,-1 0 0 0 0,3-2 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57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1 405 2761 0 0,'5'-6'1455'0'0,"-1"1"0"0"0,0 0 0 0 0,0-1 0 0 0,5-10 0 0 0,13-33 1071 0 0,11-62-3458 0 0,-19 61 1561 0 0,-5 11-353 0 0,7-63 1 0 0,-11 89 31 0 0,-5 12-294 0 0,1 1-1 0 0,-1 0 0 0 0,0 0 0 0 0,0 0 1 0 0,0 0-1 0 0,0 0 0 0 0,1-1 1 0 0,-1 1-1 0 0,0 0 0 0 0,0 0 0 0 0,0 0 1 0 0,1 0-1 0 0,-1 0 0 0 0,0 0 1 0 0,0 0-1 0 0,0 0 0 0 0,1 0 0 0 0,-1 0 1 0 0,0 0-1 0 0,0 0 0 0 0,1 0 1 0 0,-1 0-1 0 0,0 0 0 0 0,0 0 0 0 0,0 0 1 0 0,1 0-1 0 0,-1 0 0 0 0,0 0 1 0 0,0 0-1 0 0,0 0 0 0 0,1 0 0 0 0,-1 1 1 0 0,0-1-1 0 0,0 0 0 0 0,0 0 1 0 0,0 0-1 0 0,1 0 0 0 0,-1 0 0 0 0,0 1 1 0 0,0-1-1 0 0,0 0 0 0 0,0 0 1 0 0,0 0-1 0 0,1 0 0 0 0,-1 1 0 0 0,0-1 1 0 0,0 0-1 0 0,0 0 0 0 0,0 0 1 0 0,0 1-1 0 0,0-1 0 0 0,0 0 0 0 0,0 1 578 0 0,1 5-298 0 0,26 205 2847 0 0,-16-105-2542 0 0,31 134 0 0 0,-22-186-1585 0 0,-9-30-26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7.0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 56 3681 0 0,'-2'-2'249'0'0,"0"1"-1"0"0,0-1 1 0 0,0 1 0 0 0,-1 0 0 0 0,1 0 0 0 0,-1 0 0 0 0,1 0 0 0 0,-1 0-1 0 0,-4-1 1 0 0,4 2-23 0 0,0-1 1 0 0,1 0-1 0 0,-1 0 0 0 0,1 0 0 0 0,-1 0 1 0 0,1 0-1 0 0,-1 0 0 0 0,1 0 0 0 0,-1-1 1 0 0,-1-1-1 0 0,4 2-174 0 0,0 0 0 0 0,0 1 0 0 0,0-1 0 0 0,0 1-1 0 0,0-1 1 0 0,0 1 0 0 0,0-1 0 0 0,0 0 0 0 0,1 1 0 0 0,-1-1 0 0 0,0 1 0 0 0,0-1 0 0 0,1 1 0 0 0,-1-1 0 0 0,0 1 0 0 0,1-1-1 0 0,-1 1 1 0 0,0-1 0 0 0,1 1 0 0 0,-1 0 0 0 0,1-1 0 0 0,-1 1 0 0 0,1 0 0 0 0,-1-1 0 0 0,1 1 0 0 0,-1 0 0 0 0,1-1 0 0 0,-1 1-1 0 0,1 0 1 0 0,-1 0 0 0 0,1 0 0 0 0,-1-1 0 0 0,1 1 0 0 0,-1 0 0 0 0,1 0 0 0 0,0 0 0 0 0,24-9 755 0 0,-6 6-465 0 0,1 2-1 0 0,0 0 1 0 0,-1 0-1 0 0,1 2 0 0 0,-1 1 1 0 0,20 3-1 0 0,19 2-218 0 0,-22-4-45 0 0,-9 0-113 0 0,1-1-1 0 0,0-2 0 0 0,38-3 1 0 0,-99 71 164 0 0,19-38-50 0 0,2 0-1 0 0,1 1 1 0 0,1 0-1 0 0,2 0 1 0 0,1 1-1 0 0,1 0 1 0 0,-1 48-1 0 0,7-66-1262 0 0,2-1-3662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57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16 10138 0 0,'-13'-16'4242'0'0,"11"27"511"0"0,1 4-5683 0 0,-10 286 3457 0 0,9-151-2317 0 0,1 97-17 0 0,3-188-1091 0 0,3-1 0 0 0,16 70 0 0 0,-14-110-222 0 0,-3-10-445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58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1 252 2761 0 0,'0'-25'904'0'0,"0"-1"0"0"0,2 1 0 0 0,1-1 0 0 0,1 1 1 0 0,1 0-1 0 0,1 0 0 0 0,10-24 0 0 0,-16 47-784 0 0,1 1 1 0 0,-1 0-1 0 0,1-1 0 0 0,-1 1 0 0 0,1 0 1 0 0,0 0-1 0 0,-1-1 0 0 0,1 1 0 0 0,0 0 0 0 0,0 0 1 0 0,0 0-1 0 0,0 0 0 0 0,0 0 0 0 0,0 0 1 0 0,0 0-1 0 0,0 0 0 0 0,0 0 0 0 0,1 1 0 0 0,-1-1 1 0 0,0 0-1 0 0,0 1 0 0 0,1-1 0 0 0,-1 1 1 0 0,0-1-1 0 0,1 1 0 0 0,-1 0 0 0 0,1 0 1 0 0,-1-1-1 0 0,0 1 0 0 0,1 0 0 0 0,-1 0 0 0 0,1 0 1 0 0,-1 1-1 0 0,1-1 0 0 0,-1 0 0 0 0,0 1 1 0 0,1-1-1 0 0,-1 0 0 0 0,0 1 0 0 0,1-1 1 0 0,-1 1-1 0 0,0 0 0 0 0,0 0 0 0 0,1-1 0 0 0,-1 1 1 0 0,0 0-1 0 0,0 0 0 0 0,0 0 0 0 0,1 2 1 0 0,9 7 485 0 0,-1 0 0 0 0,0 1 1 0 0,-1 0-1 0 0,8 13 0 0 0,-7-10-280 0 0,20 28-502 0 0,-2 1 0 0 0,-2 2 1 0 0,33 78-1 0 0,-50-100-1152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58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8754 0 0,'0'0'793'0'0,"22"-19"798"0"0,39-37-393 0 0,-46 40-1590 0 0,1 2-1 0 0,0 0 1 0 0,24-16-1 0 0,-29 23 373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1:5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1376 0 0,'6'12'4840'0'0,"1"25"-3105"0"0,-6-28-1204 0 0,30 138 3290 0 0,-5-50-7864 0 0,-20-79 488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00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1 456 0 0,'-21'5'10296'0'0,"19"0"-9942"0"0,0-1-548 0 0,-7 18 878 0 0,5-3-4144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01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47 3225 0 0,'-10'-16'155'0'0,"8"12"385"0"0,0 1 0 0 0,0 0 1 0 0,0 0-1 0 0,0 0 0 0 0,0 0 0 0 0,-1 0 0 0 0,0 0 1 0 0,-3-2-1 0 0,21 40 4319 0 0,36 73-2458 0 0,59 184 0 0 0,-28-63-3046 0 0,-55-174-900 0 0,-26-52 1248 0 0,1 0-1 0 0,0-1 0 0 0,0 1 1 0 0,0-1-1 0 0,0 1 0 0 0,0-1 1 0 0,0 0-1 0 0,0 0 0 0 0,1 0 1 0 0,0 0-1 0 0,-1 0 0 0 0,1 0 1 0 0,0-1-1 0 0,-1 0 0 0 0,1 1 1 0 0,6 1-1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01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 1840 0 0,'2'-10'689'0'0,"1"1"0"0"0,0 0 0 0 0,0 0 0 0 0,1 0-1 0 0,0 1 1 0 0,0-1 0 0 0,1 1 0 0 0,0 0 0 0 0,11-13 0 0 0,-15 19-496 0 0,0 0 0 0 0,1 1 0 0 0,-1-1 1 0 0,1 0-1 0 0,0 1 0 0 0,0-1 1 0 0,-1 1-1 0 0,1-1 0 0 0,0 1 0 0 0,0 0 1 0 0,0 0-1 0 0,4-2 0 0 0,-6 3-147 0 0,1 0 0 0 0,0 0 0 0 0,0 0 0 0 0,-1 1 0 0 0,1-1 0 0 0,0 0 0 0 0,-1 0 0 0 0,1 0-1 0 0,0 1 1 0 0,0-1 0 0 0,-1 0 0 0 0,1 1 0 0 0,-1-1 0 0 0,1 0 0 0 0,0 1 0 0 0,-1-1 0 0 0,1 1 0 0 0,-1-1 0 0 0,1 1-1 0 0,-1 0 1 0 0,1-1 0 0 0,-1 1 0 0 0,1-1 0 0 0,-1 1 0 0 0,0 0 0 0 0,1-1 0 0 0,-1 1 0 0 0,0 0 0 0 0,0-1-1 0 0,1 1 1 0 0,-1 0 0 0 0,0 0 0 0 0,0-1 0 0 0,0 1 0 0 0,0 0 0 0 0,0 0 0 0 0,0-1 0 0 0,0 1 0 0 0,0 1-1 0 0,5 42 227 0 0,-2-19-12 0 0,0-1 0 0 0,2 0-1 0 0,11 38 1 0 0,-14-56-103 0 0,0-1 0 0 0,1 1 0 0 0,-1-1 1 0 0,1 0-1 0 0,0 0 0 0 0,0 0 0 0 0,1 0 0 0 0,-1 0 0 0 0,1-1 0 0 0,0 0 0 0 0,1 0 1 0 0,-1 0-1 0 0,1 0 0 0 0,-1 0 0 0 0,1-1 0 0 0,0 0 0 0 0,0 0 0 0 0,1-1 1 0 0,-1 1-1 0 0,8 1 0 0 0,-8-3-118 0 0,-1 0 0 0 0,1 0 0 0 0,0-1 0 0 0,0 0 0 0 0,0 0 0 0 0,0-1 0 0 0,0 1 0 0 0,0-1 0 0 0,-1 0 0 0 0,1 0 0 0 0,0 0 0 0 0,-1-1 0 0 0,1 0 0 0 0,-1 0 0 0 0,1 0 0 0 0,-1 0 0 0 0,0-1 0 0 0,0 0 0 0 0,5-3 0 0 0,21-12-2194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11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46 920 0 0,'0'0'67'0'0,"2"-2"105"0"0,1 1-1 0 0,-1 0 1 0 0,0 0 0 0 0,0-1-1 0 0,0 0 1 0 0,-1 1 0 0 0,1-1-1 0 0,0 0 1 0 0,0 0 0 0 0,-1 0 0 0 0,0 0-1 0 0,3-4 1 0 0,4-4 878 0 0,-7 8-535 0 0,16-6 6604 0 0,-17 9-7035 0 0,-5 0 76 0 0,-39 11 478 0 0,-76 32 0 0 0,117-42-513 0 0,-1 0 0 0 0,0 0-1 0 0,-1 0 1 0 0,1-1 0 0 0,0 0 0 0 0,0 0 0 0 0,-1 0 0 0 0,1 0 0 0 0,0 0 0 0 0,-1-1-1 0 0,1 0 1 0 0,-1 0 0 0 0,1 0 0 0 0,0 0 0 0 0,-1-1 0 0 0,1 0 0 0 0,0 0-1 0 0,-7-2 1 0 0,16 1-2086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02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30 5985 0 0,'-4'-30'8403'0'0,"7"43"-6219"0"0,99 299 2554 0 0,-14-46-4257 0 0,-53-137-425 0 0,52 150-5 0 0,-76-256-30 0 0,-7-18-251 0 0,-1 1-1 0 0,-1 0 1 0 0,1-1 0 0 0,-1 1-1 0 0,0 0 1 0 0,0 1 0 0 0,1 5-1 0 0,-9-30-7188 0 0,-8-30 263 0 0,-2 0 4791 0 0,-13-37 2294 0 0,6 7 119 0 0,-51-112 0 0 0,53 144-48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02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18 230 3225 0 0,'-2'-4'224'0'0,"-1"0"0"0"0,1-1 1 0 0,0 1-1 0 0,1-1 0 0 0,-1 1 1 0 0,1-1-1 0 0,-1 1 0 0 0,2-1 1 0 0,-1 0-1 0 0,0 0 1 0 0,1 0-1 0 0,0 1 0 0 0,0-1 1 0 0,0 0-1 0 0,1 0 0 0 0,-1 1 1 0 0,1-1-1 0 0,0 0 0 0 0,1 0 1 0 0,-1 1-1 0 0,1-1 0 0 0,0 1 1 0 0,5-8-1 0 0,-3 3 127 0 0,1 0 1 0 0,0 1-1 0 0,0 0 1 0 0,1 0-1 0 0,0 0 1 0 0,1 1-1 0 0,-1 0 1 0 0,1 0-1 0 0,1 1 1 0 0,-1 0-1 0 0,10-6 1 0 0,-10 9-211 0 0,-1 0-1 0 0,0 1 1 0 0,0 0 0 0 0,1 0 0 0 0,-1 1-1 0 0,1-1 1 0 0,0 1 0 0 0,-1 1 0 0 0,1-1-1 0 0,0 1 1 0 0,0 0 0 0 0,-1 1 0 0 0,1 0 0 0 0,0 0-1 0 0,-1 0 1 0 0,1 1 0 0 0,-1 0 0 0 0,1 0-1 0 0,-1 0 1 0 0,0 1 0 0 0,0 0 0 0 0,10 7-1 0 0,-6-4-58 0 0,-1 1-1 0 0,0 0 1 0 0,0 1-1 0 0,-1-1 1 0 0,0 2-1 0 0,0-1 1 0 0,-1 1-1 0 0,0 0 1 0 0,-1 1-1 0 0,0-1 1 0 0,0 1-1 0 0,6 18 1 0 0,-6-12-35 0 0,-2 0 0 0 0,0 0 0 0 0,-1 1 0 0 0,0 0 0 0 0,-2 0 0 0 0,0 0 0 0 0,0 0 0 0 0,-2 0 0 0 0,0-1 0 0 0,-1 1 0 0 0,-1 0 0 0 0,0 0 1 0 0,-1-1-1 0 0,-1 0 0 0 0,-1 0 0 0 0,-10 21 0 0 0,16-37-9 0 0,0 1 0 0 0,-1-1 0 0 0,1 0 0 0 0,0 1 0 0 0,0-1 0 0 0,-1 1 0 0 0,1-1 0 0 0,0 0 0 0 0,0 1 0 0 0,0-1 0 0 0,-1 1 0 0 0,1-1 0 0 0,0 1 0 0 0,0-1 0 0 0,0 1 0 0 0,0-1 0 0 0,0 0 0 0 0,0 1 0 0 0,0-1 0 0 0,0 1 0 0 0,0-1 0 0 0,0 1-1 0 0,1-1 1 0 0,-1 1 0 0 0,0-1 0 0 0,0 0 0 0 0,0 1 0 0 0,0-1 0 0 0,1 1 0 0 0,-1-1 0 0 0,0 0 0 0 0,0 1 0 0 0,1-1 0 0 0,-1 0 0 0 0,0 1 0 0 0,1-1 0 0 0,-1 0 0 0 0,0 1 0 0 0,1-1 0 0 0,-1 0 0 0 0,0 0 0 0 0,1 1 0 0 0,21 1 1671 0 0,-9-1-1845 0 0,3 2 128 0 0,1 1-1 0 0,-1 1 1 0 0,0 0 0 0 0,0 1 0 0 0,0 1-1 0 0,-1 0 1 0 0,0 1 0 0 0,-1 1-1 0 0,19 14 1 0 0,-19-11-698 0 0,0 0 0 0 0,-1 1 0 0 0,0 0 0 0 0,18 27 0 0 0,-1-3-2697 0 0,-17-22 1660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5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89 3681 0 0,'0'0'185'0'0,"1"0"-1"0"0,-1 0 1 0 0,1-1 0 0 0,-1 1 0 0 0,1 0-1 0 0,-1 0 1 0 0,1 0 0 0 0,0 0 0 0 0,-1 0-1 0 0,1 0 1 0 0,-1 0 0 0 0,1 0 0 0 0,-1 0-1 0 0,1 1 1 0 0,-1-1 0 0 0,1 0 0 0 0,-1 0-1 0 0,1 0 1 0 0,-1 1 0 0 0,1-1 0 0 0,2 3 1293 0 0,-2-3-1293 0 0,-1 1-1 0 0,0-1 1 0 0,1 1 0 0 0,-1-1 0 0 0,0 1-1 0 0,0-1 1 0 0,1 1 0 0 0,10 15 389 0 0,0 0-1 0 0,-1 0 1 0 0,0 1 0 0 0,-2 1-1 0 0,0-1 1 0 0,-1 1 0 0 0,8 31-1 0 0,-2 8-676 0 0,8 75-1 0 0,4-191-2511 0 0,-4-28 1021 0 0,17-55 1699 0 0,-32 122 39 0 0,2 1-1 0 0,0 0 0 0 0,1 1 0 0 0,23-35 1 0 0,-31 50-58 0 0,1 0 1 0 0,1 0-1 0 0,-1 1 1 0 0,0-1-1 0 0,1 1 1 0 0,-1-1-1 0 0,1 1 1 0 0,0 0-1 0 0,0 0 0 0 0,0 0 1 0 0,0 0-1 0 0,0 0 1 0 0,0 1-1 0 0,1 0 1 0 0,3-2-1 0 0,-5 3-8 0 0,0 0 1 0 0,0 0-1 0 0,-1 0 0 0 0,1 0 0 0 0,0 1 0 0 0,0-1 0 0 0,0 1 0 0 0,0-1 1 0 0,0 1-1 0 0,0 0 0 0 0,0-1 0 0 0,0 1 0 0 0,-1 0 0 0 0,1 0 0 0 0,0 0 1 0 0,-1 0-1 0 0,1 1 0 0 0,-1-1 0 0 0,1 0 0 0 0,-1 1 0 0 0,1-1 0 0 0,-1 1 1 0 0,0-1-1 0 0,0 1 0 0 0,0 0 0 0 0,0 0 0 0 0,1 3 0 0 0,7 12 235 0 0,0 0 0 0 0,-2 1 0 0 0,0 0 1 0 0,6 31-1 0 0,10 82 104 0 0,0-5-829 0 0,-4-64-1255 0 0,-8-35-3750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7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8290 0 0,'0'6'645'0'0,"1"0"1"0"0,0-1 0 0 0,0 1-1 0 0,1 0 1 0 0,0-1-1 0 0,0 1 1 0 0,0-1 0 0 0,4 7-1 0 0,30 50 310 0 0,-9-19-247 0 0,37 84 111 0 0,-36-66-2320 0 0,52 81 0 0 0,-66-122-3501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03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45 106 3225 0 0,'-16'-35'1166'0'0,"-5"-17"4996"0"0,14 34-4323 0 0,29 83 144 0 0,-14-40-848 0 0,0 1 1 0 0,2-1 0 0 0,1 0-1 0 0,1-1 1 0 0,19 29 0 0 0,2-8-1346 0 0,-8-10-596 0 0,50 54 0 0 0,-62-81-1449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03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72 341 6449 0 0,'-3'1'103'0'0,"0"-1"0"0"0,0 0 0 0 0,0 0 0 0 0,0 0 0 0 0,-1 0 0 0 0,1 0 0 0 0,0-1 0 0 0,0 1 0 0 0,0-1 0 0 0,0 0 0 0 0,0 0 0 0 0,0 0 0 0 0,0 0 0 0 0,0 0-1 0 0,0-1 1 0 0,-3-2 0 0 0,4 2 51 0 0,0 1-1 0 0,1-1 1 0 0,0 0-1 0 0,-1 0 1 0 0,1 0-1 0 0,0 0 1 0 0,0 0-1 0 0,0 0 1 0 0,0 0-1 0 0,0-1 0 0 0,0 1 1 0 0,1 0-1 0 0,-1 0 1 0 0,1-1-1 0 0,0 1 1 0 0,0 0-1 0 0,0-1 1 0 0,0 1-1 0 0,0 0 1 0 0,0-1-1 0 0,0 1 1 0 0,1 0-1 0 0,0-4 1 0 0,2-5 100 0 0,1 0 1 0 0,0 0 0 0 0,0 1 0 0 0,1 0-1 0 0,0-1 1 0 0,1 1 0 0 0,1 1 0 0 0,-1-1-1 0 0,1 1 1 0 0,12-11 0 0 0,14-13-873 0 0,46-35 0 0 0,-41 37-1618 0 0,-15 11-1984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04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28 1840 0 0,'-7'22'6838'0'0,"10"-26"-7593"0"0,0 1 538 0 0,0-1 111 0 0,0 0-1 0 0,1 0 1 0 0,-1 0 0 0 0,1 1-1 0 0,-1 0 1 0 0,1 0-1 0 0,0 0 1 0 0,0 0-1 0 0,1 1 1 0 0,-1-1 0 0 0,0 1-1 0 0,9-3 1 0 0,-13 5 94 0 0,1 1 0 0 0,-1-1 0 0 0,0 1 1 0 0,1-1-1 0 0,-1 0 0 0 0,0 1 0 0 0,0-1 0 0 0,0 1 1 0 0,1-1-1 0 0,-1 0 0 0 0,0 1 0 0 0,0-1 0 0 0,0 1 1 0 0,0-1-1 0 0,0 1 0 0 0,0-1 0 0 0,0 1 0 0 0,0-1 1 0 0,0 1-1 0 0,0-1 0 0 0,0 1 0 0 0,0-1 0 0 0,0 1 1 0 0,0-1-1 0 0,0 1 0 0 0,0-1 0 0 0,-1 0 0 0 0,1 1 1 0 0,0-1-1 0 0,0 1 0 0 0,-1 0 0 0 0,-5 17-128 0 0,5-17 128 0 0,-5 13-92 0 0</inkml:trace>
  <inkml:trace contextRef="#ctx0" brushRef="#br0" timeOffset="1">29 161 3249 0 0,'0'3'-92'0'0,"-2"24"847"0"0,9-21 407 0 0,10-11 239 0 0,8-9-1061 0 0,-1-2 1 0 0,44-37 0 0 0,-6 5-164 0 0,-44 35-177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13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38 1840 0 0,'-18'-3'8131'0'0,"25"-1"-7711"0"0,0-1 0 0 0,0 1 0 0 0,1 1-1 0 0,-1-1 1 0 0,1 1 0 0 0,-1 0-1 0 0,1 1 1 0 0,0 0 0 0 0,0 0 0 0 0,0 1-1 0 0,0 0 1 0 0,1 0 0 0 0,11 1-1 0 0,-12 1-350 0 0,-1 0-1 0 0,0 1 1 0 0,1-1-1 0 0,-1 1 1 0 0,0 1-1 0 0,0-1 1 0 0,0 1 0 0 0,0 1-1 0 0,-1-1 1 0 0,1 1-1 0 0,-1 0 1 0 0,0 1-1 0 0,0-1 1 0 0,0 1-1 0 0,7 9 1 0 0,-5-6-36 0 0,-1 1 0 0 0,-1-1 0 0 0,0 2 0 0 0,0-1 0 0 0,0 1 1 0 0,-1-1-1 0 0,-1 2 0 0 0,0-1 0 0 0,0 0 0 0 0,-1 1 0 0 0,0 0 1 0 0,1 16-1 0 0,-3-20 7 0 0,0-1 1 0 0,-1 1 0 0 0,0 0-1 0 0,-1 0 1 0 0,0 0-1 0 0,0-1 1 0 0,0 1 0 0 0,-1-1-1 0 0,1 1 1 0 0,-2-1-1 0 0,1 1 1 0 0,-1-1 0 0 0,0 0-1 0 0,0 0 1 0 0,-1 0-1 0 0,1-1 1 0 0,-1 1 0 0 0,-1-1-1 0 0,1 0 1 0 0,-1 0-1 0 0,-8 7 1 0 0,18-17 402 0 0,5-5-148 0 0,0 0 0 0 0,1 1 1 0 0,21-15-1 0 0,-27 21-284 0 0,0 0-1 0 0,1 0 0 0 0,0 1 1 0 0,-1 0-1 0 0,1 0 1 0 0,0 0-1 0 0,0 1 0 0 0,0-1 1 0 0,0 1-1 0 0,0 1 1 0 0,0-1-1 0 0,0 1 0 0 0,1 0 1 0 0,-1 1-1 0 0,0-1 1 0 0,0 1-1 0 0,0 1 0 0 0,0-1 1 0 0,0 1-1 0 0,0 0 1 0 0,-1 0-1 0 0,1 0 0 0 0,-1 1 1 0 0,1 0-1 0 0,-1 0 1 0 0,0 1-1 0 0,0-1 0 0 0,0 1 1 0 0,-1 0-1 0 0,1 0 1 0 0,-1 1-1 0 0,0 0 1 0 0,0-1-1 0 0,0 1 0 0 0,-1 0 1 0 0,0 1-1 0 0,0-1 1 0 0,0 1-1 0 0,3 10 0 0 0,-4-10 3 0 0,0 0 1 0 0,-1 0-1 0 0,0 0 0 0 0,0 0 0 0 0,0 0 0 0 0,-1 0 0 0 0,0 0 1 0 0,0 0-1 0 0,-1 1 0 0 0,0-1 0 0 0,0 0 0 0 0,-2 7 0 0 0,0-3 41 0 0,-1 0-1 0 0,0-1 0 0 0,0 1 1 0 0,-1-1-1 0 0,-1 0 0 0 0,-10 15 1 0 0,4-11 3 0 0,1 0 1 0 0,-1-1 0 0 0,-1 0-1 0 0,0 0 1 0 0,-1-2-1 0 0,0 0 1 0 0,-1 0 0 0 0,-23 10-1 0 0,33-18-189 0 0,0 0-1 0 0,0-1 0 0 0,0 0 1 0 0,0 0-1 0 0,-1 0 0 0 0,1-1 1 0 0,-9 1-1 0 0,-25 3-8413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14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152 528 456 0 0,'-8'-1'677'0'0,"-1"1"-1"0"0,1-1 1 0 0,-1 2 0 0 0,1-1-1 0 0,0 1 1 0 0,-1 0 0 0 0,1 1-1 0 0,0-1 1 0 0,0 2-1 0 0,-12 4 1 0 0,-8 1 2325 0 0,18-5-2361 0 0,-1 0 2467 0 0,16-11-522 0 0,0 6-2332 0 0,39-16 595 0 0,1 3-1 0 0,87-18 0 0 0,39-12-176 0 0,600-242 202 0 0,-661 240-810 0 0,-50 20-110 0 0,121-36 0 0 0,-136 54 15 0 0,-42 9-273 0 0,0-1-1 0 0,1 1 1 0 0,-1 0 0 0 0,0 0-1 0 0,0 0 1 0 0,0 0 0 0 0,0 1 0 0 0,0-1-1 0 0,1 1 1 0 0,-1 0 0 0 0,0 0 0 0 0,3 1-1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15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5529 0 0,'8'-15'8174'0'0,"-8"15"-8085"0"0,10 47 797 0 0,-1 0 0 0 0,-3 1 0 0 0,1 94 0 0 0,3 27-551 0 0,-6-140-420 0 0,0 0 0 0 0,2-1-1 0 0,16 48 1 0 0,-2-24-1067 0 0,-9-28 65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15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60 4609 0 0,'-1'0'120'0'0,"0"1"0"0"0,-1-1 1 0 0,1 1-1 0 0,0 0 0 0 0,0 0 0 0 0,0 0 1 0 0,0 0-1 0 0,0 0 0 0 0,0 0 0 0 0,0 0 1 0 0,1 0-1 0 0,-1 0 0 0 0,0 0 0 0 0,1 0 0 0 0,-1 0 1 0 0,0 1-1 0 0,1-1 0 0 0,-1 0 0 0 0,1 0 1 0 0,0 1-1 0 0,-1-1 0 0 0,1 0 0 0 0,0 1 1 0 0,0-1-1 0 0,0 1 0 0 0,0 1 0 0 0,2 46 865 0 0,0-34-759 0 0,16 151 1445 0 0,-13-139-1364 0 0,1-1-1 0 0,1 1 0 0 0,1-2 1 0 0,14 29-1 0 0,-17-45-61 0 0,-1-1-1 0 0,2 0 1 0 0,-1 0-1 0 0,1 0 1 0 0,1 0-1 0 0,-1-1 1 0 0,1 0-1 0 0,0-1 1 0 0,11 8-1 0 0,-16-12-175 0 0,0-1 0 0 0,0 1 0 0 0,1-1 0 0 0,-1 1 0 0 0,0-1 0 0 0,1 0 0 0 0,-1 0 0 0 0,0 0 0 0 0,1 0 0 0 0,-1-1 0 0 0,1 1 0 0 0,0-1 0 0 0,-1 1 0 0 0,1-1 0 0 0,-1 0 0 0 0,1 0 0 0 0,0 0 0 0 0,-1 0 0 0 0,1 0 0 0 0,-1-1-1 0 0,1 1 1 0 0,0-1 0 0 0,-1 0 0 0 0,1 0 0 0 0,-1 0 0 0 0,0 0 0 0 0,1 0 0 0 0,-1 0 0 0 0,0-1 0 0 0,0 1 0 0 0,0-1 0 0 0,0 1 0 0 0,0-1 0 0 0,0 0 0 0 0,0 0 0 0 0,0 0 0 0 0,-1 0 0 0 0,3-3 0 0 0,4-8 59 0 0,-1 0 0 0 0,-1-1 0 0 0,0 1 0 0 0,0-1 0 0 0,-2 0 0 0 0,0 0 0 0 0,0-1 0 0 0,2-26 1 0 0,-3 17 16 0 0,-2 0 1 0 0,-1 0-1 0 0,-1 0 1 0 0,-6-41-1 0 0,6 60-157 0 0,-4-23 195 0 0,-1 1 1 0 0,-1 0-1 0 0,-12-28 0 0 0,17 49-281 0 0,0 0 0 0 0,-1 1 0 0 0,0-1 0 0 0,0 1 0 0 0,0-1 0 0 0,-1 1 0 0 0,1 0 0 0 0,-1 0 0 0 0,-1 1 0 0 0,1-1 0 0 0,-1 1 0 0 0,1 0 0 0 0,-1 0 0 0 0,-1 0 0 0 0,1 1 0 0 0,0 0 0 0 0,-1 0 0 0 0,0 0 0 0 0,-11-3 0 0 0,3 4-1933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16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74 3225 0 0,'-8'-23'358'0'0,"-10"-27"5634"0"0,13 61-2245 0 0,1 8-2698 0 0,-7 167 2383 0 0,11-97-3190 0 0,13 104 0 0 0,1-119-1913 0 0,-6-43-2898 0 0,1-9-629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16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5 344 920 0 0,'-4'-50'665'0'0,"4"44"-41"0"0,0-1 1 0 0,1 1-1 0 0,0-1 0 0 0,0 1 1 0 0,1-1-1 0 0,0 1 0 0 0,0 0 1 0 0,1 0-1 0 0,4-8 0 0 0,-7 13-528 0 0,0 0-1 0 0,1 1 0 0 0,-1-1 1 0 0,0 0-1 0 0,1 1 0 0 0,-1-1 0 0 0,1 1 1 0 0,-1-1-1 0 0,1 1 0 0 0,0-1 1 0 0,-1 1-1 0 0,1-1 0 0 0,-1 1 1 0 0,1-1-1 0 0,0 1 0 0 0,-1 0 0 0 0,1-1 1 0 0,0 1-1 0 0,0 0 0 0 0,-1 0 1 0 0,1 0-1 0 0,0 0 0 0 0,-1-1 1 0 0,1 1-1 0 0,0 0 0 0 0,0 0 0 0 0,-1 0 1 0 0,1 0-1 0 0,0 1 0 0 0,0-1 1 0 0,-1 0-1 0 0,1 0 0 0 0,0 0 1 0 0,0 1-1 0 0,-1-1 0 0 0,1 0 0 0 0,0 1 1 0 0,-1-1-1 0 0,1 0 0 0 0,0 1 1 0 0,-1-1-1 0 0,1 1 0 0 0,-1-1 1 0 0,1 1-1 0 0,-1-1 0 0 0,1 1 0 0 0,-1 0 1 0 0,1-1-1 0 0,-1 1 0 0 0,1 0 1 0 0,26 37 2191 0 0,-24-33-1944 0 0,12 22 44 0 0,-6-9 160 0 0,2-1-1 0 0,18 24 1 0 0,-27-38-495 0 0,1 0 1 0 0,-1 0-1 0 0,1 0 0 0 0,0 0 1 0 0,0-1-1 0 0,1 1 0 0 0,-1-1 1 0 0,0 1-1 0 0,1-1 0 0 0,0 0 0 0 0,-1-1 1 0 0,1 1-1 0 0,0-1 0 0 0,0 1 1 0 0,0-1-1 0 0,0 0 0 0 0,0-1 1 0 0,4 1-1 0 0,-4-1-63 0 0,-1-1 0 0 0,0 0 0 0 0,1 1 0 0 0,-1-2 0 0 0,0 1 0 0 0,0 0 0 0 0,0-1-1 0 0,0 1 1 0 0,0-1 0 0 0,0 0 0 0 0,0 0 0 0 0,0 0 0 0 0,-1 0 0 0 0,1-1 0 0 0,-1 1 0 0 0,1-1 0 0 0,-1 1 0 0 0,2-4 0 0 0,3-4-43 0 0,-1 1 0 0 0,0-1 0 0 0,0 0 0 0 0,4-12 0 0 0,26-89-348 0 0,-29 83 566 0 0,2 0-1 0 0,0 0 1 0 0,2 1-1 0 0,16-29 1 0 0,-26 54-112 0 0,1 0 0 0 0,-1 0 1 0 0,0-1-1 0 0,1 1 0 0 0,-1 0 0 0 0,1 0 1 0 0,0 1-1 0 0,0-1 0 0 0,0 0 0 0 0,0 0 1 0 0,0 1-1 0 0,0-1 0 0 0,0 1 0 0 0,0 0 1 0 0,1 0-1 0 0,-1 0 0 0 0,5-2 0 0 0,-5 3-8 0 0,-1 0-1 0 0,1 1 0 0 0,0-1 0 0 0,0 0 1 0 0,0 0-1 0 0,-1 1 0 0 0,1-1 0 0 0,0 1 1 0 0,-1 0-1 0 0,1-1 0 0 0,0 1 0 0 0,-1 0 0 0 0,1 0 1 0 0,-1 0-1 0 0,1 0 0 0 0,-1 0 0 0 0,0 1 1 0 0,1-1-1 0 0,-1 0 0 0 0,0 1 0 0 0,0-1 0 0 0,0 1 1 0 0,0-1-1 0 0,0 1 0 0 0,1 2 0 0 0,34 56 448 0 0,-16-25-605 0 0,1-1 0 0 0,42 49 1 0 0,-42-59-761 0 0,1-1-258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18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8754 0 0,'7'-1'340'0'0,"-1"-1"0"0"0,0 0 1 0 0,0-1-1 0 0,0 0 0 0 0,0 0 0 0 0,6-4 1 0 0,-7 3-774 0 0,1 1 0 0 0,-1-1 0 0 0,1 1 1 0 0,0 1-1 0 0,0-1 0 0 0,0 1 0 0 0,0 0 0 0 0,0 0 0 0 0,0 1 1 0 0,1 0-1 0 0,-1 0 0 0 0,0 0 0 0 0,1 1 0 0 0,9 1 1 0 0,-7 0-1579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8.0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81 85 2304 0 0,'0'-2'280'0'0,"0"-1"0"0"0,0 1 0 0 0,0-1 0 0 0,-1 1 0 0 0,1 0 0 0 0,-1 0-1 0 0,1-1 1 0 0,-1 1 0 0 0,0 0 0 0 0,0 0 0 0 0,0-1 0 0 0,0 1 0 0 0,0 0-1 0 0,0 0 1 0 0,-1 0 0 0 0,-1-2 0 0 0,2 3-156 0 0,0 1 0 0 0,1 0 0 0 0,-1-1 0 0 0,1 1 0 0 0,-1 0 0 0 0,1-1 0 0 0,-1 1-1 0 0,0 0 1 0 0,1 0 0 0 0,-1 0 0 0 0,0-1 0 0 0,1 1 0 0 0,-1 0 0 0 0,0 0 0 0 0,1 0 0 0 0,-1 0 0 0 0,0 0 0 0 0,1 0 0 0 0,-1 0 0 0 0,1 0 0 0 0,-1 0 0 0 0,-1 1 0 0 0,1 0 17 0 0,-1 0 1 0 0,1-1 0 0 0,-1 1-1 0 0,1 0 1 0 0,-1 1 0 0 0,1-1-1 0 0,0 0 1 0 0,-1 0 0 0 0,1 1-1 0 0,0-1 1 0 0,0 0 0 0 0,-1 3 0 0 0,-3 5 67 0 0,0 1 1 0 0,1-1 0 0 0,0 1 0 0 0,1 0 0 0 0,0 0 0 0 0,0 0 0 0 0,1 1 0 0 0,1-1 0 0 0,0 0 0 0 0,0 1 0 0 0,1 13 0 0 0,1-7-176 0 0,0 1-1 0 0,1-1 0 0 0,1 0 0 0 0,0-1 1 0 0,2 1-1 0 0,6 19 0 0 0,-10-33-33 0 0,0-1 0 0 0,0 1 0 0 0,1 0 0 0 0,-1-1 0 0 0,0 1 0 0 0,1-1 0 0 0,-1 1 1 0 0,1-1-1 0 0,0 1 0 0 0,0-1 0 0 0,0 0 0 0 0,0 0 0 0 0,0 0 0 0 0,1 0 0 0 0,-1-1 0 0 0,1 1 0 0 0,-1 0 0 0 0,1-1 0 0 0,-1 0 0 0 0,1 0 0 0 0,0 0 0 0 0,0 0 0 0 0,-1 0 0 0 0,5 1 1 0 0,-4-3-2 0 0,1 1 0 0 0,-1 0 0 0 0,1-1 0 0 0,-1 0 0 0 0,1 0 0 0 0,-1 0 0 0 0,0 0 1 0 0,1 0-1 0 0,-1-1 0 0 0,0 1 0 0 0,0-1 0 0 0,0 0 0 0 0,0 0 0 0 0,0 0 0 0 0,0-1 1 0 0,-1 1-1 0 0,1 0 0 0 0,-1-1 0 0 0,4-4 0 0 0,2-4-234 0 0,1-1 0 0 0,-2 0 0 0 0,0 0 0 0 0,0-1 0 0 0,-2 0 0 0 0,1 0 0 0 0,-1 0-1 0 0,3-15 1 0 0,2-18-1004 0 0,4-51-1 0 0,-8 54 1417 0 0,-5 40-142 0 0,-1 1 0 0 0,0 0 0 0 0,1 0 1 0 0,-1 0-1 0 0,1 0 0 0 0,0 0 0 0 0,0 0 0 0 0,-1 0 0 0 0,1 0 1 0 0,2-2-1 0 0,-3 3 33 0 0,1 1 1 0 0,-1-1 0 0 0,1 1-1 0 0,0-1 1 0 0,-1 1 0 0 0,1-1-1 0 0,-1 1 1 0 0,1 0 0 0 0,0-1-1 0 0,-1 1 1 0 0,1 0 0 0 0,-1 0-1 0 0,1-1 1 0 0,0 1 0 0 0,0 0-1 0 0,-1 0 1 0 0,1 0 0 0 0,0 0-1 0 0,-1 0 1 0 0,1 0 0 0 0,1 0-1 0 0,2 1 255 0 0,1 1 0 0 0,0-1 0 0 0,-1 1 0 0 0,0 0-1 0 0,1 0 1 0 0,-1 1 0 0 0,6 4 0 0 0,-9-6-317 0 0,46 36 1253 0 0,-34-25-1118 0 0,0-1 1 0 0,16 9 0 0 0,-24-17-435 0 0,-1-1 0 0 0,0 1 1 0 0,1-1-1 0 0,-1-1 0 0 0,1 1 1 0 0,-1-1-1 0 0,1 1 0 0 0,0-1 1 0 0,-1-1-1 0 0,1 1 0 0 0,10-1 1 0 0,-3-1-829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18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1 155 10594 0 0,'8'-7'109'0'0,"0"1"0"0"0,0 0 0 0 0,1 1 0 0 0,0 0 0 0 0,0 0 0 0 0,1 1 0 0 0,14-5 0 0 0,20-9 90 0 0,99-39-3014 0 0,-69 30 1799 0 0,-58 21 1016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26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45 181 3545 0 0,'-1'-2'102'0'0,"-1"1"0"0"0,1-1 0 0 0,-1 0 0 0 0,0 1 1 0 0,1-1-1 0 0,-1 1 0 0 0,0-1 0 0 0,0 1 0 0 0,0 0 0 0 0,0 0 1 0 0,0 0-1 0 0,-2-1 0 0 0,-15-12 2267 0 0,19 14-2289 0 0,0-1 1 0 0,0 0 0 0 0,0 0 0 0 0,0 0 0 0 0,0 0 0 0 0,0 0 0 0 0,0 0-1 0 0,0 1 1 0 0,0-1 0 0 0,0 0 0 0 0,0 0 0 0 0,1 0 0 0 0,-1 0-1 0 0,0 0 1 0 0,0 1 0 0 0,1-1 0 0 0,-1 0 0 0 0,1 0 0 0 0,-1 1-1 0 0,1-1 1 0 0,-1 0 0 0 0,1 1 0 0 0,-1-1 0 0 0,1 0 0 0 0,0 1 0 0 0,-1-1-1 0 0,1 1 1 0 0,1-1 0 0 0,3-4 253 0 0,0 1 0 0 0,1 1 1 0 0,-1-1-1 0 0,1 1 0 0 0,0 0 0 0 0,7-2 1 0 0,2-2-418 0 0,107-47 2403 0 0,-115 50-2203 0 0,53-22 789 0 0,-56 24-824 0 0,0 1 0 0 0,-1 0 0 0 0,1 0 0 0 0,0 0 0 0 0,1 1 0 0 0,-1-1 0 0 0,0 1 0 0 0,0 0 0 0 0,0 0 0 0 0,0 0 0 0 0,0 1 0 0 0,8 1-1 0 0,-10-1-68 0 0,-1 0 0 0 0,1 0 0 0 0,-1 1-1 0 0,0-1 1 0 0,0 1 0 0 0,1-1-1 0 0,-1 1 1 0 0,0-1 0 0 0,0 1-1 0 0,0-1 1 0 0,0 1 0 0 0,-1 0-1 0 0,1 0 1 0 0,0-1 0 0 0,-1 1-1 0 0,1 0 1 0 0,-1 0 0 0 0,0 0 0 0 0,1 0-1 0 0,-1 0 1 0 0,0-1 0 0 0,0 1-1 0 0,0 0 1 0 0,-1 4 0 0 0,-6 48-102 0 0,-13 24 94 0 0,10-41 13 0 0,2 0 0 0 0,-4 43 1 0 0,12-78-22 0 0,0 0 0 0 0,-1 0 0 0 0,2 0 0 0 0,-1 1 0 0 0,0-1 0 0 0,0 0 0 0 0,1 0 0 0 0,-1 0 0 0 0,1 0 0 0 0,0 2 0 0 0,-1-3 0 0 0,1-1-1 0 0,-1 1 1 0 0,1 0-1 0 0,-1-1 1 0 0,0 1-1 0 0,1-1 1 0 0,-1 1 0 0 0,1-1-1 0 0,0 1 1 0 0,-1-1-1 0 0,1 1 1 0 0,-1-1-1 0 0,1 0 1 0 0,0 1-1 0 0,-1-1 1 0 0,1 0-1 0 0,0 1 1 0 0,-1-1-1 0 0,1 0 1 0 0,1 0 0 0 0,1 0-8 0 0,0 0 1 0 0,0 0 0 0 0,1-1 0 0 0,-1 1-1 0 0,0-1 1 0 0,0 0 0 0 0,0 0-1 0 0,0 0 1 0 0,0 0 0 0 0,0-1 0 0 0,4-2-1 0 0,2 0 11 0 0,0 0-1 0 0,0 0 0 0 0,1 0 0 0 0,-1 2 0 0 0,1-1 0 0 0,0 1 0 0 0,0 0 1 0 0,0 1-1 0 0,0 0 0 0 0,0 1 0 0 0,0 0 0 0 0,0 1 0 0 0,0 0 0 0 0,16 3 0 0 0,-21-2 1 0 0,1-1 1 0 0,-1 1-1 0 0,0 0 0 0 0,0 0 0 0 0,-1 0 0 0 0,1 1 0 0 0,0 0 0 0 0,-1 0 0 0 0,0 0 0 0 0,1 1 0 0 0,-1-1 0 0 0,-1 1 0 0 0,1 0 0 0 0,0 0 0 0 0,-1 0 0 0 0,0 0 0 0 0,0 1 0 0 0,0-1 0 0 0,-1 1 0 0 0,1 0 0 0 0,-1 0 0 0 0,0 0 0 0 0,-1 0 0 0 0,1 0 0 0 0,-1 0 0 0 0,0 1 0 0 0,0-1 0 0 0,0 10 0 0 0,-1-3 26 0 0,-1-1-1 0 0,0 1 1 0 0,0-1-1 0 0,-2 1 1 0 0,1-1-1 0 0,-1 0 1 0 0,-1 0-1 0 0,-6 14 1 0 0,0-3-796 0 0,-1 0 1 0 0,-27 38-1 0 0,27-48 753 0 0,4-8 17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26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79 160 5985 0 0,'-15'1'244'0'0,"9"0"200"0"0,0-1 0 0 0,0 0-1 0 0,1 0 1 0 0,-1 0 0 0 0,0-1-1 0 0,0 1 1 0 0,1-1 0 0 0,-1-1 0 0 0,-5-1-1 0 0,11 2-349 0 0,0 1 0 0 0,0 0 0 0 0,0-1 0 0 0,0 1 0 0 0,0-1 0 0 0,0 1 0 0 0,0-1 0 0 0,1 1 0 0 0,-1 0 0 0 0,0-1 0 0 0,0 1 0 0 0,1-1 0 0 0,-1 1 0 0 0,0 0 0 0 0,0-1 0 0 0,1 1 0 0 0,-1 0 0 0 0,0-1 0 0 0,1 1 0 0 0,-1 0 0 0 0,0 0 0 0 0,1-1 0 0 0,-1 1 0 0 0,1 0 0 0 0,-1 0 0 0 0,1 0 0 0 0,-1 0 0 0 0,0-1 0 0 0,1 1 0 0 0,-1 0 0 0 0,1 0 0 0 0,0 0 0 0 0,18-8 732 0 0,52-13 1669 0 0,128-21 0 0 0,77 7-1436 0 0,-80 13-1626 0 0,-68 7-3992 0 0,-108 14-1228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26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4609 0 0,'-28'1'1031'0'0,"-1"1"3683"0"0,28-2-4580 0 0,0 1 1 0 0,0-1-1 0 0,0 1 1 0 0,0-1-1 0 0,0 1 1 0 0,0-1-1 0 0,0 1 0 0 0,0 0 1 0 0,1 0-1 0 0,-1-1 1 0 0,0 1-1 0 0,0 0 1 0 0,1 0-1 0 0,-1 0 1 0 0,1 0-1 0 0,-1 0 1 0 0,1 0-1 0 0,-1 0 0 0 0,1 0 1 0 0,-1 0-1 0 0,1 0 1 0 0,0 0-1 0 0,0 0 1 0 0,-1 0-1 0 0,1 1 1 0 0,-3 44 748 0 0,3 0 1 0 0,1 0-1 0 0,2 0 1 0 0,13 62-1 0 0,-15-99-822 0 0,5 22-103 0 0,16 53 0 0 0,6-11-2864 0 0,-19-53-2710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27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5529 0 0,'1'16'802'0'0,"0"0"0"0"0,1 0-1 0 0,1 0 1 0 0,6 21 0 0 0,-1-13-425 0 0,0 0 1 0 0,2 0-1 0 0,1-1 1 0 0,15 24-1 0 0,-21-39-278 0 0,0-1 0 0 0,0 0 0 0 0,0-1 1 0 0,1 1-1 0 0,0-1 0 0 0,0 0 0 0 0,0-1 0 0 0,15 10 0 0 0,-19-14-50 0 0,0 0 0 0 0,0 0 0 0 0,0 0-1 0 0,0 0 1 0 0,0 0 0 0 0,0-1 0 0 0,0 1 0 0 0,0-1 0 0 0,0 0-1 0 0,1 1 1 0 0,-1-1 0 0 0,0 0 0 0 0,0 0 0 0 0,0-1 0 0 0,1 1-1 0 0,1-1 1 0 0,-1 0 12 0 0,-1 0 0 0 0,0 0-1 0 0,1 0 1 0 0,-1-1 0 0 0,0 1-1 0 0,0-1 1 0 0,0 0 0 0 0,0 1-1 0 0,0-1 1 0 0,0 0 0 0 0,0 0 0 0 0,0 0-1 0 0,-1-1 1 0 0,1 1 0 0 0,-1 0-1 0 0,2-4 1 0 0,1-4 71 0 0,0 0 0 0 0,0 0 0 0 0,-1 0 0 0 0,0 0 0 0 0,-1-1 0 0 0,0 0 0 0 0,-1 1 0 0 0,0-1 0 0 0,0 0-1 0 0,-1 1 1 0 0,-1-1 0 0 0,0 0 0 0 0,-4-17 0 0 0,2 16-144 0 0,0 1-1 0 0,0-1 1 0 0,-1 0-1 0 0,-1 1 0 0 0,0 0 1 0 0,-1 0-1 0 0,0 1 1 0 0,0-1-1 0 0,-1 1 1 0 0,-1 1-1 0 0,-15-17 0 0 0,21 23-210 0 0,-1 1-1 0 0,0-1 0 0 0,0 1 0 0 0,0-1 1 0 0,0 1-1 0 0,-1 0 0 0 0,1 0 1 0 0,-1 1-1 0 0,1-1 0 0 0,-1 1 0 0 0,1 0 1 0 0,-1-1-1 0 0,0 2 0 0 0,0-1 0 0 0,1 0 1 0 0,-6 0-1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28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7370 0 0,'8'16'7331'0'0,"5"15"-6102"0"0,15 49-354 0 0,-3 1 0 0 0,-4 1 0 0 0,20 160-1 0 0,-39-200-1514 0 0,-7 71-1 0 0,-2-48-6033 0 0,7-50 1705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28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15 101 6913 0 0,'0'0'38'0'0,"0"-1"0"0"0,0 1 0 0 0,0 0 0 0 0,0-1 0 0 0,-1 1-1 0 0,1 0 1 0 0,0-1 0 0 0,0 1 0 0 0,-1 0 0 0 0,1-1 0 0 0,0 1-1 0 0,0 0 1 0 0,-1 0 0 0 0,1-1 0 0 0,0 1 0 0 0,-1 0 0 0 0,1 0-1 0 0,0-1 1 0 0,-1 1 0 0 0,1 0 0 0 0,0 0 0 0 0,-1 0 0 0 0,1 0-1 0 0,-1 0 1 0 0,1 0 0 0 0,0-1 0 0 0,-1 1 0 0 0,1 0 0 0 0,-1 0-1 0 0,1 0 1 0 0,0 0 0 0 0,-1 0 0 0 0,1 1 0 0 0,-1-1 0 0 0,1 0-1 0 0,0 0 1 0 0,-1 0 0 0 0,0 0 0 0 0,0 17 1578 0 0,1-10-1571 0 0,1 20 369 0 0,1-1-1 0 0,2 1 1 0 0,0-1-1 0 0,2 0 1 0 0,11 31-1 0 0,-2-17 96 0 0,1-1 1 0 0,32 57-1 0 0,-42-86-364 0 0,0-1-1 0 0,1 1 1 0 0,0-1-1 0 0,1 0 1 0 0,0-1 0 0 0,0 1-1 0 0,0-2 1 0 0,18 13-1 0 0,-23-18-133 0 0,0 0 1 0 0,0 0-1 0 0,0-1 0 0 0,0 1 0 0 0,0-1 0 0 0,0 0 0 0 0,1 0 1 0 0,-1 0-1 0 0,0 0 0 0 0,0 0 0 0 0,1-1 0 0 0,-1 0 0 0 0,0 0 0 0 0,1 0 1 0 0,-1 0-1 0 0,1 0 0 0 0,-1 0 0 0 0,0-1 0 0 0,0 0 0 0 0,1 0 0 0 0,-1 0 1 0 0,0 0-1 0 0,0 0 0 0 0,0-1 0 0 0,0 1 0 0 0,0-1 0 0 0,0 0 0 0 0,0 1 1 0 0,-1-2-1 0 0,1 1 0 0 0,0 0 0 0 0,-1 0 0 0 0,4-6 0 0 0,0 0 99 0 0,0 0 0 0 0,-1 0 0 0 0,0-1 0 0 0,-1 1 0 0 0,0-1 0 0 0,0 0 0 0 0,-1-1 0 0 0,0 1 1 0 0,-1-1-1 0 0,0 1 0 0 0,0-1 0 0 0,-1 0 0 0 0,-1 1 0 0 0,1-1 0 0 0,-1 0 0 0 0,-1 0 0 0 0,-3-18 0 0 0,-4-13-48 0 0,-2 1 0 0 0,-28-74 0 0 0,28 85-203 0 0,6 20 23 0 0,0-6-234 0 0,-2 0-1 0 0,1 0 0 0 0,-2 1 0 0 0,0-1 0 0 0,-1 2 0 0 0,0-1 0 0 0,-15-17 0 0 0,12 22-1228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29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68 112 1376 0 0,'-12'-41'280'0'0,"10"32"925"0"0,-1 0 0 0 0,1 0 0 0 0,-1 1 0 0 0,-1-1 0 0 0,-6-11 0 0 0,10 19-1103 0 0,0 1 0 0 0,0 0 0 0 0,0-1 0 0 0,0 1 0 0 0,-1 0 0 0 0,1-1 0 0 0,0 1 0 0 0,0 0 0 0 0,0 0 0 0 0,-1-1 0 0 0,1 1 0 0 0,0 0 0 0 0,0 0 0 0 0,0-1-1 0 0,-1 1 1 0 0,1 0 0 0 0,0 0 0 0 0,-1 0 0 0 0,1 0 0 0 0,0-1 0 0 0,0 1 0 0 0,-1 0 0 0 0,1 0 0 0 0,0 0 0 0 0,-1 0 0 0 0,1 0 0 0 0,0 0 0 0 0,-1 0 0 0 0,1 0 0 0 0,0 0 0 0 0,-1 0 0 0 0,1 0 0 0 0,0 0 0 0 0,-1 0 0 0 0,1 0 0 0 0,0 0 0 0 0,-1 0 0 0 0,1 0 0 0 0,0 0 0 0 0,-1 1 0 0 0,-7 14 1615 0 0,0 22-892 0 0,6-8-628 0 0,0 0 1 0 0,2 1 0 0 0,0-1 0 0 0,3 0 0 0 0,10 56-1 0 0,-9-69-198 0 0,0 0-1 0 0,1 0 0 0 0,1-1 0 0 0,0 1 0 0 0,1-1 0 0 0,1-1 1 0 0,0 1-1 0 0,1-1 0 0 0,0-1 0 0 0,1 0 0 0 0,1 0 0 0 0,12 11 1 0 0,-20-21 1 0 0,0-1 0 0 0,-1 1 0 0 0,1-1 0 0 0,0 0 0 0 0,1 0 0 0 0,-1 0 0 0 0,0-1 0 0 0,0 1 0 0 0,1-1 0 0 0,-1 0 0 0 0,1 0 0 0 0,0 0 0 0 0,-1 0 0 0 0,1 0 0 0 0,-1-1 0 0 0,5 0 0 0 0,-5 0 0 0 0,-1 0 0 0 0,0-1 0 0 0,1 0 0 0 0,-1 0 0 0 0,0 0 0 0 0,0 0 0 0 0,1 0 0 0 0,-1 0 0 0 0,0 0 0 0 0,0-1 0 0 0,0 1 0 0 0,-1-1 0 0 0,1 1 0 0 0,0-1 0 0 0,0 0 0 0 0,-1 0 0 0 0,1 0 0 0 0,-1 0 0 0 0,0 0 0 0 0,0 0 0 0 0,1 0 0 0 0,-1 0 0 0 0,0-1 0 0 0,-1 1 0 0 0,2-4 0 0 0,1-3 22 0 0,-1 1 0 0 0,0-1 0 0 0,0 0 1 0 0,-1 0-1 0 0,0 0 0 0 0,-1-1 0 0 0,0 1 0 0 0,-2-16 1 0 0,1 20 1 0 0,0-1 1 0 0,0 0-1 0 0,0 1 1 0 0,-1-1-1 0 0,0 1 1 0 0,0 0-1 0 0,-1-1 1 0 0,1 1 0 0 0,-1 0-1 0 0,0 0 1 0 0,0 1-1 0 0,-1-1 1 0 0,0 0-1 0 0,-7-7 1 0 0,10 11-36 0 0,0 0 1 0 0,0 0-1 0 0,-1 1 1 0 0,1-1-1 0 0,0 0 0 0 0,0 0 1 0 0,0 0-1 0 0,-1 1 1 0 0,1-1-1 0 0,0 1 1 0 0,-1-1-1 0 0,1 1 1 0 0,0-1-1 0 0,-1 1 1 0 0,1 0-1 0 0,-1 0 0 0 0,1 0 1 0 0,-1 0-1 0 0,1 0 1 0 0,0 0-1 0 0,-1 0 1 0 0,1 0-1 0 0,-1 0 1 0 0,1 1-1 0 0,0-1 1 0 0,-1 0-1 0 0,1 1 0 0 0,0-1 1 0 0,-1 1-1 0 0,1 0 1 0 0,0-1-1 0 0,0 1 1 0 0,-1 0-1 0 0,1 0 1 0 0,0 0-1 0 0,0 0 1 0 0,0 0-1 0 0,-1 1 0 0 0,-2 3-380 0 0,1 0 0 0 0,-1 1-1 0 0,1-1 1 0 0,0 1 0 0 0,1-1-1 0 0,-1 1 1 0 0,-1 8 0 0 0,-3 9-4717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30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5985 0 0,'0'-1'127'0'0,"0"1"-1"0"0,0-1 1 0 0,1 1-1 0 0,-1-1 1 0 0,0 1 0 0 0,0 0-1 0 0,1-1 1 0 0,-1 1-1 0 0,1-1 1 0 0,-1 1-1 0 0,0 0 1 0 0,1 0-1 0 0,-1-1 1 0 0,1 1-1 0 0,-1 0 1 0 0,0 0 0 0 0,1-1-1 0 0,-1 1 1 0 0,1 0-1 0 0,-1 0 1 0 0,1 0-1 0 0,-1 0 1 0 0,1 0-1 0 0,-1 0 1 0 0,1-1-1 0 0,-1 1 1 0 0,1 0 0 0 0,-1 1-1 0 0,1-1 1 0 0,-1 0-1 0 0,1 0 1 0 0,-1 0-1 0 0,1 0 1 0 0,-1 0-1 0 0,1 0 1 0 0,-1 1-1 0 0,1-1 1 0 0,-1 0 0 0 0,0 0-1 0 0,1 1 1 0 0,-1-1-1 0 0,1 0 1 0 0,-1 1-1 0 0,1-1 1 0 0,-1 0-132 0 0,3 4-359 0 0,0 0 1 0 0,-1 0-1 0 0,1 0 0 0 0,-1 0 0 0 0,0 0 0 0 0,2 6 1 0 0,-1-1-620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31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15 468 4145 0 0,'-1'0'85'0'0,"1"0"1"0"0,-1 0-1 0 0,0 0 1 0 0,1 0-1 0 0,-1 0 1 0 0,0 0 0 0 0,1-1-1 0 0,-1 1 1 0 0,1 0-1 0 0,-1 0 1 0 0,1-1-1 0 0,-1 1 1 0 0,0-1-1 0 0,1 1 1 0 0,-1 0-1 0 0,1-1 1 0 0,0 1-1 0 0,-1-1 1 0 0,1 1-1 0 0,-1-1 1 0 0,1 1-1 0 0,0-1 1 0 0,-1 1-1 0 0,1-1 1 0 0,0 1-1 0 0,-1-1 1 0 0,1 0-1 0 0,0 1 1 0 0,0-1-1 0 0,0 0 1 0 0,0 1-1 0 0,0-1 1 0 0,0 1 0 0 0,0-1-1 0 0,0 0 1 0 0,0 1-1 0 0,0-1 1 0 0,0 0-1 0 0,0 1 1 0 0,0-1-1 0 0,0 0 1 0 0,0 1-1 0 0,1-1 1 0 0,-1 1-1 0 0,0-1 1 0 0,0 1-1 0 0,1-1 1 0 0,-1 0-1 0 0,0 1 1 0 0,1-1-1 0 0,1-2 173 0 0,0 0-1 0 0,0 1 0 0 0,0 0 1 0 0,1-1-1 0 0,-1 1 0 0 0,0 0 1 0 0,1 0-1 0 0,-1 0 0 0 0,6-3 1 0 0,0 2-25 0 0,0-1 0 0 0,0 1 1 0 0,1 1-1 0 0,-1-1 1 0 0,1 1-1 0 0,0 1 0 0 0,0 0 1 0 0,13 0-1 0 0,2 1 344 0 0,42 8 0 0 0,-47-5-470 0 0,1-1 1 0 0,0 0-1 0 0,37-2 0 0 0,-55-1-106 0 0,-1 1-1 0 0,0 0 0 0 0,0-1 1 0 0,0 1-1 0 0,0 0 0 0 0,0-1 1 0 0,0 1-1 0 0,0-1 0 0 0,0 0 1 0 0,0 1-1 0 0,0-1 0 0 0,0 0 1 0 0,0 1-1 0 0,0-1 0 0 0,0 0 1 0 0,-1 0-1 0 0,1 0 0 0 0,0 0 1 0 0,-1 0-1 0 0,1 0 0 0 0,0 0 1 0 0,-1 0-1 0 0,1 0 1 0 0,-1 0-1 0 0,0 0 0 0 0,1 0 1 0 0,-1-1-1 0 0,0 1 0 0 0,0 0 1 0 0,0 0-1 0 0,0 0 0 0 0,0 0 1 0 0,0-1-1 0 0,0 1 0 0 0,0 0 1 0 0,0 0-1 0 0,0 0 0 0 0,-1-2 1 0 0,-1-8 24 0 0,-1 0-1 0 0,0 0 1 0 0,-5-13 0 0 0,2 9 12 0 0,3 5-40 0 0,0 0 1 0 0,0 0 0 0 0,1 0-1 0 0,1 0 1 0 0,-1 0 0 0 0,1-1-1 0 0,1 1 1 0 0,0-1 0 0 0,1 1-1 0 0,0 0 1 0 0,0-1 0 0 0,1 1-1 0 0,1 0 1 0 0,-1 0 0 0 0,2 0-1 0 0,-1 0 1 0 0,1 1 0 0 0,1-1-1 0 0,0 1 1 0 0,0 0 0 0 0,1 1-1 0 0,11-14 1 0 0,-8 11-12 0 0,-6 6 63 0 0,0 0 0 0 0,1 0 0 0 0,0 0 0 0 0,0 1 1 0 0,0 0-1 0 0,0 0 0 0 0,1 0 0 0 0,0 0 1 0 0,0 1-1 0 0,0 0 0 0 0,8-4 0 0 0,-12 7-40 0 0,0 0-1 0 0,0 0 0 0 0,0 0 1 0 0,0 1-1 0 0,0-1 0 0 0,0 0 1 0 0,1 1-1 0 0,-1-1 0 0 0,0 1 0 0 0,0-1 1 0 0,-1 1-1 0 0,1 0 0 0 0,0-1 1 0 0,0 1-1 0 0,0 0 0 0 0,0 0 1 0 0,-1 0-1 0 0,1-1 0 0 0,0 1 1 0 0,-1 0-1 0 0,1 0 0 0 0,0 0 1 0 0,-1 0-1 0 0,1 0 0 0 0,0 2 1 0 0,13 33 10 0 0,-12-27 15 0 0,23 64 104 0 0,-16-40-154 0 0,2 0 0 0 0,2-1 0 0 0,24 45 0 0 0,-36-75 56 0 0,0-1 0 0 0,0 1 0 0 0,0-1 0 0 0,0 0 0 0 0,0 1 0 0 0,0-1 0 0 0,0 0 0 0 0,1 1 0 0 0,-1-1 0 0 0,0 0 0 0 0,1 0 0 0 0,-1 0 0 0 0,1 0 0 0 0,-1 0 0 0 0,1-1 1 0 0,-1 1-1 0 0,3 0 0 0 0,-3-1 27 0 0,0 0 0 0 0,1 0 0 0 0,-1 0 0 0 0,0 0 0 0 0,0 0 0 0 0,1 0 1 0 0,-1 0-1 0 0,0-1 0 0 0,0 1 0 0 0,1 0 0 0 0,-1-1 0 0 0,0 1 1 0 0,0-1-1 0 0,0 0 0 0 0,0 1 0 0 0,0-1 0 0 0,0 0 0 0 0,1-1 0 0 0,5-4 260 0 0,-1-1 0 0 0,0 0-1 0 0,0-1 1 0 0,-1 1-1 0 0,6-12 1 0 0,-3 6-395 0 0,5-8-175 0 0,55-79 429 0 0,-16 39-6330 0 0,-29 39 344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8.4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0 244 3225 0 0,'49'42'3744'0'0,"-48"-41"-3608"0"0,3 2 149 0 0,-1 0 0 0 0,1 0 1 0 0,1-1-1 0 0,-1 0 0 0 0,0 1 0 0 0,0-1 0 0 0,1-1 0 0 0,0 1 0 0 0,-1-1 0 0 0,9 2 0 0 0,-13-3-241 0 0,1-1 1 0 0,-1 1 0 0 0,1-1-1 0 0,-1 0 1 0 0,1 1 0 0 0,-1-1-1 0 0,0 0 1 0 0,1 1-1 0 0,-1-1 1 0 0,0 0 0 0 0,0 1-1 0 0,1-1 1 0 0,-1 0-1 0 0,0 0 1 0 0,0 1 0 0 0,0-1-1 0 0,0 0 1 0 0,0 0 0 0 0,0 1-1 0 0,0-1 1 0 0,0 0-1 0 0,0 0 1 0 0,0 1 0 0 0,-1-1-1 0 0,1 0 1 0 0,0 1-1 0 0,-1-2 1 0 0,-7-26 1073 0 0,7 25-842 0 0,-5-16 403 0 0,0 0 1 0 0,1 0-1 0 0,2-1 1 0 0,-4-32-1 0 0,7 45-989 0 0,1 0 0 0 0,-1-1 0 0 0,1 1 0 0 0,0 0-1 0 0,1 0 1 0 0,-1 1 0 0 0,1-1 0 0 0,1 0 0 0 0,-1 0 0 0 0,1 1 0 0 0,1 0 0 0 0,-1-1-1 0 0,1 1 1 0 0,0 1 0 0 0,0-1 0 0 0,8-7 0 0 0,0 0 295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3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143 170 920 0 0,'-7'-5'5902'0'0,"0"-1"-3436"0"0,-14-24-4145 0 0,13 17 2104 0 0,-3-3-512 0 0,4 4 485 0 0,-1 0 0 0 0,1 1 0 0 0,-2 0 0 0 0,0 0 0 0 0,0 1 0 0 0,-1 0-1 0 0,-19-12 3146 0 0,31 29-1550 0 0,12 19-442 0 0,24 31-1022 0 0,184 204-433 0 0,-208-248-1505 0 0,-13-13 1242 0 0,-1 0 0 0 0,1 1-1 0 0,-1-1 1 0 0,1 0 0 0 0,-1 1 0 0 0,1-1 0 0 0,-1 0 0 0 0,1 0-1 0 0,-1 0 1 0 0,1 1 0 0 0,-1-1 0 0 0,1 0 0 0 0,-1 0 0 0 0,1 0 0 0 0,-1 0-1 0 0,1 0 1 0 0,-1 0 0 0 0,1 0 0 0 0,-1 0 0 0 0,1 0 0 0 0,0 0 0 0 0,-1 0-1 0 0,1-1 1 0 0,-1 1 0 0 0,1 0 0 0 0,-1 0 0 0 0,1 0 0 0 0,-1-1-1 0 0,1 1 1 0 0,0-1 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2:32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55 1840 0 0,'-1'-4'290'0'0,"0"-1"-1"0"0,0 1 0 0 0,-1-1 1 0 0,0 1-1 0 0,0-1 0 0 0,0 1 1 0 0,-1 0-1 0 0,1 0 0 0 0,-5-5 1 0 0,6 8-101 0 0,1 1-1 0 0,-1-1 1 0 0,0 1 0 0 0,1-1 0 0 0,-1 1 0 0 0,0-1 0 0 0,0 1 0 0 0,1-1 0 0 0,-1 1 0 0 0,0-1 0 0 0,0 1-1 0 0,0 0 1 0 0,0 0 0 0 0,1-1 0 0 0,-1 1 0 0 0,0 0 0 0 0,0 0 0 0 0,0 0 0 0 0,0 0 0 0 0,0 0-1 0 0,-1 0 1 0 0,0 1 44 0 0,1 0 0 0 0,-1 0-1 0 0,0-1 1 0 0,1 1-1 0 0,-1 0 1 0 0,1 0-1 0 0,-1 1 1 0 0,1-1 0 0 0,0 0-1 0 0,0 0 1 0 0,-1 1-1 0 0,1-1 1 0 0,0 0 0 0 0,0 1-1 0 0,-1 1 1 0 0,-9 16 269 0 0,0 0 1 0 0,2 1 0 0 0,0 0 0 0 0,1 1 0 0 0,1 0-1 0 0,-5 23 1 0 0,5-10-912 0 0,2 0-1 0 0,1 0 1 0 0,0 42-1 0 0,4-51-591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2:57.9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83 239 2304 0 0,'-3'0'242'0'0,"-1"-1"0"0"0,1 1 0 0 0,0 0 0 0 0,0 0 0 0 0,-1 1 0 0 0,1-1 0 0 0,0 1 0 0 0,0 0 0 0 0,-7 2 0 0 0,8-2 58 0 0,-1 0 0 0 0,1-1 0 0 0,0 1 0 0 0,-1 0 0 0 0,0-1-1 0 0,1 0 1 0 0,-1 1 0 0 0,1-1 0 0 0,-1 0 0 0 0,0 0 0 0 0,1 0 0 0 0,-1-1-1 0 0,1 1 1 0 0,-1-1 0 0 0,-3 0 0 0 0,7 1-217 0 0,-1 0-74 0 0,0 0 0 0 0,0 0 0 0 0,0 0 0 0 0,0 0 0 0 0,0 0 0 0 0,0 0 0 0 0,1 0 0 0 0,-1 0 0 0 0,0 0 1 0 0,0 0-1 0 0,0 0 0 0 0,0 0 0 0 0,0 0 0 0 0,0 0 0 0 0,0 0 0 0 0,1-1 0 0 0,-1 1 0 0 0,0 0 0 0 0,0 0 0 0 0,0 0 0 0 0,0 0 0 0 0,0 0 0 0 0,0 0 1 0 0,0 0-1 0 0,0 0 0 0 0,0 0 0 0 0,0 0 0 0 0,0 0 0 0 0,1-1 0 0 0,-1 1 0 0 0,0 0 0 0 0,0 0 0 0 0,0 0 0 0 0,0 0 0 0 0,0 0 0 0 0,0 0 0 0 0,0 0 1 0 0,0-1-1 0 0,0 1 0 0 0,0 0 0 0 0,0 0 0 0 0,0 0 0 0 0,0 0 0 0 0,0 0 0 0 0,0 0 0 0 0,0 0 0 0 0,0-1 0 0 0,0 1 0 0 0,0 0 0 0 0,0 0 0 0 0,-1 0 1 0 0,1 0-1 0 0,0 0 0 0 0,0 0 0 0 0,0 0 0 0 0,0 0 0 0 0,0-1 0 0 0,0 1 0 0 0,0 0 0 0 0,0 0 0 0 0,0 0 0 0 0,0 0 0 0 0,0 0 0 0 0,-1 0 0 0 0,1 0 1 0 0,29-3 383 0 0,0 1 1 0 0,0 1 0 0 0,1 1-1 0 0,28 5 1 0 0,44 1-129 0 0,131-23 571 0 0,-164 9-670 0 0,0 2 0 0 0,110 7 0 0 0,213 19-420 0 0,-263-15 185 0 0,-25-2 20 0 0,252 16 568 0 0,-251-10-401 0 0,354 13 721 0 0,-379-29-687 0 0,-1-3 0 0 0,117-30 0 0 0,-172 34-122 0 0,268-37 1666 0 0,-76 15-1299 0 0,-11 2-474 0 0,-29 4 0 0 0,-124 12 716 0 0,61-22 0 0 0,29-5 494 0 0,-91 26-831 0 0,-24 4-58 0 0,0 2 0 0 0,0 1 0 0 0,29-1-1 0 0,-56 5-258 0 0,1 0 0 0 0,-1 0-1 0 0,0 0 1 0 0,0 0-1 0 0,1 0 1 0 0,-1 0 0 0 0,0 0-1 0 0,1 0 1 0 0,-1 0-1 0 0,0 0 1 0 0,0 0 0 0 0,1 0-1 0 0,-1 0 1 0 0,0 0-1 0 0,0 0 1 0 0,1 1-1 0 0,-1-1 1 0 0,0 0 0 0 0,0 0-1 0 0,1 0 1 0 0,-1 0-1 0 0,0 1 1 0 0,0-1 0 0 0,0 0-1 0 0,1 0 1 0 0,-1 0-1 0 0,0 1 1 0 0,0-1 0 0 0,0 0-1 0 0,0 0 1 0 0,0 1-1 0 0,1-1 1 0 0,-1 0-1 0 0,0 0 1 0 0,0 1 0 0 0,0-1-1 0 0,0 0 1 0 0,0 0-1 0 0,0 1 1 0 0,0-1 0 0 0,0 0-1 0 0,0 1 1 0 0,0-1-1 0 0,0 0 1 0 0,0 0 0 0 0,0 1-1 0 0,0-1 1 0 0,0 0-1 0 0,0 0 1 0 0,0 1-1 0 0,-1-1 1 0 0,1 0 0 0 0,0 1-1 0 0,-2 6-800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02.9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743 2908 2304 0 0,'-2'0'167'0'0,"1"0"-85"0"0,-1 0 132 0 0,0 0 1 0 0,-1-1-1 0 0,1 1 1 0 0,0-1-1 0 0,0 0 1 0 0,0 1-1 0 0,0-1 1 0 0,0 0-1 0 0,-1 0 1 0 0,2 0-1 0 0,-1-1 1 0 0,0 1-1 0 0,0 0 1 0 0,0-1-1 0 0,1 1 1 0 0,-1-1-1 0 0,-1-1 1 0 0,-26-38 2201 0 0,12 15-1328 0 0,-24-32-365 0 0,3-3 0 0 0,2-1 0 0 0,-30-74 1 0 0,24 50-101 0 0,-31-64 229 0 0,-101-299 1 0 0,124 273-935 0 0,7-2-1 0 0,8-2 1 0 0,8-1 0 0 0,-5-248-1 0 0,39 182 152 0 0,1 27 26 0 0,0 29-3848 0 0,-7 174-359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03.5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130 196 4609 0 0,'-12'8'79'0'0,"2"0"1"0"0,-1 0-1 0 0,1 1 0 0 0,0 1 0 0 0,0-1 1 0 0,-10 16-1 0 0,-1-1 151 0 0,-1 2 119 0 0,19-22 19 0 0,14-17 210 0 0,106-115 1083 0 0,12-14 87 0 0,-127 138-1681 0 0,1 0-1 0 0,1 0 0 0 0,-1 1 1 0 0,0 0-1 0 0,1 0 1 0 0,0 0-1 0 0,0 0 0 0 0,0 0 1 0 0,0 1-1 0 0,0 0 1 0 0,0-1-1 0 0,0 2 1 0 0,1-1-1 0 0,7-2 0 0 0,-9 4-17 0 0,0 0 0 0 0,0 0 0 0 0,0 1 0 0 0,0-1 0 0 0,0 0-1 0 0,0 1 1 0 0,-1 0 0 0 0,1 0 0 0 0,0 0 0 0 0,0 0 0 0 0,0 0-1 0 0,-1 0 1 0 0,1 1 0 0 0,0-1 0 0 0,-1 1 0 0 0,1 0 0 0 0,-1 0 0 0 0,0 0-1 0 0,0 0 1 0 0,0 0 0 0 0,0 0 0 0 0,0 1 0 0 0,3 4 0 0 0,2 4 204 0 0,0 1 1 0 0,-1-1 0 0 0,0 1 0 0 0,-1 0 0 0 0,0 0-1 0 0,-1 1 1 0 0,3 13 0 0 0,12 96 1367 0 0,-15-89-1153 0 0,0 11-155 0 0,-2-21 17 0 0,1 1-1 0 0,1-1 1 0 0,6 24 0 0 0,-8-42-576 0 0,0 0 1 0 0,0 1-1 0 0,0-1 1 0 0,0 0-1 0 0,1 0 0 0 0,0 0 1 0 0,0-1-1 0 0,0 1 1 0 0,1-1-1 0 0,-1 1 1 0 0,1-1-1 0 0,0 0 0 0 0,0-1 1 0 0,1 1-1 0 0,-1-1 1 0 0,1 1-1 0 0,9 4 1 0 0,6-1-4831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05.0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88 3225 0 0,'0'0'109'0'0,"-1"-1"1"0"0,1 1-1 0 0,-1-1 1 0 0,1 1-1 0 0,-1 0 1 0 0,1-1 0 0 0,-1 1-1 0 0,1 0 1 0 0,-1 0-1 0 0,0 0 1 0 0,1-1-1 0 0,-1 1 1 0 0,0 0-1 0 0,1 0 1 0 0,-1 0-1 0 0,0 0 1 0 0,1 0 0 0 0,-1 0-1 0 0,0 0 1 0 0,1 0-1 0 0,-1 0 1 0 0,1 0-1 0 0,-1 1 1 0 0,0-1-1 0 0,1 0 1 0 0,-1 0-1 0 0,1 1 1 0 0,-1-1 0 0 0,0 0-1 0 0,1 1 1 0 0,-1-1-1 0 0,1 0 1 0 0,-1 1-1 0 0,1-1 1 0 0,-1 1-1 0 0,1-1 1 0 0,0 1-1 0 0,-1-1 1 0 0,1 1 0 0 0,-1-1-1 0 0,1 1 1 0 0,0-1-1 0 0,0 1 1 0 0,-1 0-1 0 0,0 1 19 0 0,0-1 0 0 0,1 1 0 0 0,-1-1 1 0 0,0 0-1 0 0,1 1 0 0 0,-1 0 0 0 0,1-1 0 0 0,-1 1 0 0 0,1-1 0 0 0,0 1 0 0 0,0-1 0 0 0,0 1 0 0 0,0 0 0 0 0,0-1 0 0 0,0 1 0 0 0,0 0 0 0 0,0-1 0 0 0,1 1 1 0 0,0 2-1 0 0,19 43 514 0 0,27 87 1 0 0,-36-95-423 0 0,2 0 1 0 0,2 0 0 0 0,35 64 0 0 0,-45-95-166 0 0,1 0 0 0 0,1 0 0 0 0,0-1 0 0 0,0 0 1 0 0,0 0-1 0 0,1-1 0 0 0,0 0 0 0 0,0 0 0 0 0,0-1 0 0 0,1 0 0 0 0,0-1 0 0 0,0 0 0 0 0,0 0 0 0 0,0-1 1 0 0,1 0-1 0 0,-1 0 0 0 0,1-1 0 0 0,0-1 0 0 0,0 1 0 0 0,0-2 0 0 0,0 1 0 0 0,0-1 0 0 0,-1-1 0 0 0,1 0 0 0 0,0 0 1 0 0,0-1-1 0 0,0 0 0 0 0,-1-1 0 0 0,1 0 0 0 0,-1-1 0 0 0,11-5 0 0 0,-12 4 16 0 0,-1-1 0 0 0,0 0 0 0 0,0 0 1 0 0,0 0-1 0 0,-1-1 0 0 0,0 0 0 0 0,0-1 0 0 0,8-14 0 0 0,3-8 262 0 0,13-34 0 0 0,-20 42-204 0 0,-1 2-13 0 0,-1 0 0 0 0,-1 0 1 0 0,0-1-1 0 0,-2 0 0 0 0,0 0 0 0 0,-2 0 0 0 0,2-36 0 0 0,-5 50-52 0 0,0 0 0 0 0,0 0-1 0 0,-1 0 1 0 0,1 0 0 0 0,-2 0 0 0 0,1 0-1 0 0,-1 0 1 0 0,0 0 0 0 0,-1 0 0 0 0,1 1-1 0 0,-1 0 1 0 0,-1-1 0 0 0,1 1 0 0 0,-1 0-1 0 0,0 0 1 0 0,-1 1 0 0 0,1-1 0 0 0,-1 1-1 0 0,0 0 1 0 0,0 0 0 0 0,-1 1 0 0 0,1-1-1 0 0,-1 1 1 0 0,0 0 0 0 0,0 1 0 0 0,-1 0-1 0 0,-6-3 1 0 0,-18-6-673 0 0,-1 2 0 0 0,0 1 1 0 0,-62-9-1 0 0,92 17 451 0 0,-1 1-1 0 0,1-1 1 0 0,-1 1 0 0 0,1 0 0 0 0,-1 0 0 0 0,1 0 0 0 0,0 1-1 0 0,-1-1 1 0 0,1 1 0 0 0,-1-1 0 0 0,1 1 0 0 0,0 0-1 0 0,-1 0 1 0 0,1 0 0 0 0,0 0 0 0 0,0 0 0 0 0,-3 1 0 0 0,-7 10-4802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07.2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1 456 0 0,'0'25'918'0'0,"-1"-9"-826"0"0,0-1 1 0 0,2 1-1 0 0,0 0 1 0 0,1 0-1 0 0,0 0 1 0 0,1-1-1 0 0,1 1 0 0 0,10 24 1 0 0,-9-29-71 0 0,1 0-1 0 0,0 0 1 0 0,0-1 0 0 0,11 12 0 0 0,-16-19 49 0 0,1 0 0 0 0,0-1 0 0 0,1 0 1 0 0,-1 1-1 0 0,0-1 0 0 0,1 0 0 0 0,-1 0 0 0 0,1 0 1 0 0,0-1-1 0 0,-1 1 0 0 0,1-1 0 0 0,0 1 0 0 0,0-1 0 0 0,0 0 1 0 0,0 0-1 0 0,0 0 0 0 0,0-1 0 0 0,0 1 0 0 0,1-1 0 0 0,-1 1 1 0 0,5-1-1 0 0,-6-1-56 0 0,0 0 0 0 0,0 0 0 0 0,0 0 0 0 0,0 0 0 0 0,0 0 0 0 0,-1-1 0 0 0,1 1 0 0 0,-1 0 0 0 0,1-1 0 0 0,-1 0 0 0 0,1 1 0 0 0,-1-1 0 0 0,0 0 0 0 0,1 1 0 0 0,-1-1 1 0 0,0 0-1 0 0,0 0 0 0 0,0 0 0 0 0,-1 0 0 0 0,1 0 0 0 0,0 0 0 0 0,-1 0 0 0 0,0 0 0 0 0,1-3 0 0 0,5-54 217 0 0,-5 40-107 0 0,-1 0 0 0 0,-5-32 0 0 0,5 48-63 0 0,0-1 0 0 0,-1 0 0 0 0,0 1-1 0 0,0-1 1 0 0,0 1 0 0 0,0-1 0 0 0,0 1 0 0 0,-1-1-1 0 0,1 1 1 0 0,-1 0 0 0 0,0 0 0 0 0,0 0 0 0 0,0 0 0 0 0,0 0-1 0 0,-1 0 1 0 0,1 0 0 0 0,-1 1 0 0 0,0-1 0 0 0,0 1-1 0 0,0 0 1 0 0,-5-3 0 0 0,6 4 22 0 0,-1 1 1 0 0,0 0-1 0 0,1-1 0 0 0,-1 1 1 0 0,0 0-1 0 0,1 1 0 0 0,-1-1 0 0 0,1 0 1 0 0,-1 1-1 0 0,0-1 0 0 0,1 1 1 0 0,-1 0-1 0 0,1 0 0 0 0,-1 0 1 0 0,1 0-1 0 0,0 1 0 0 0,-1-1 0 0 0,1 0 1 0 0,0 1-1 0 0,0 0 0 0 0,0-1 1 0 0,0 1-1 0 0,0 0 0 0 0,0 0 1 0 0,1 0-1 0 0,-1 0 0 0 0,1 1 0 0 0,-3 3 1 0 0,1-1 21 0 0,-1 0 1 0 0,1 1-1 0 0,1-1 1 0 0,-1 0-1 0 0,1 1 0 0 0,0 0 1 0 0,0 0-1 0 0,1-1 1 0 0,-1 1-1 0 0,1 0 1 0 0,0 11-1 0 0,1-16-92 0 0,0 1-1 0 0,0-1 1 0 0,0 1 0 0 0,0-1-1 0 0,1 0 1 0 0,-1 1-1 0 0,1-1 1 0 0,-1 1 0 0 0,1-1-1 0 0,-1 1 1 0 0,1-1 0 0 0,0 0-1 0 0,-1 0 1 0 0,1 1-1 0 0,0-1 1 0 0,0 0 0 0 0,0 0-1 0 0,0 0 1 0 0,0 0 0 0 0,0 0-1 0 0,1 0 1 0 0,-1 0-1 0 0,2 1 1 0 0,-1-1 37 0 0,0-1 1 0 0,1 1-1 0 0,-1-1 0 0 0,0 1 1 0 0,1-1-1 0 0,-1 0 1 0 0,1 1-1 0 0,-1-1 0 0 0,1-1 1 0 0,-1 1-1 0 0,1 0 0 0 0,3-2 1 0 0,3 0 87 0 0,-1 0 1 0 0,0-1-1 0 0,0-1 1 0 0,0 1 0 0 0,-1-1-1 0 0,1 0 1 0 0,6-6-1 0 0,-11 8-90 0 0,25-23 131 0 0,-26 24-164 0 0,-1-1-1 0 0,1 1 1 0 0,-1-1-1 0 0,1 1 1 0 0,-1-1-1 0 0,0 0 1 0 0,0 0-1 0 0,0 0 1 0 0,0 0-1 0 0,0 0 1 0 0,0 0-1 0 0,0 0 1 0 0,-1 0-1 0 0,1-2 1 0 0,-1 4 7 0 0,-1-1 1 0 0,1 1-1 0 0,0 0 1 0 0,-1 0 0 0 0,1 0-1 0 0,0 0 1 0 0,-1 0-1 0 0,1 0 1 0 0,0 0 0 0 0,-1 0-1 0 0,1 0 1 0 0,0 0-1 0 0,0 0 1 0 0,-1 1 0 0 0,1-1-1 0 0,0 0 1 0 0,-1 0-1 0 0,1 0 1 0 0,0 0 0 0 0,-1 0-1 0 0,1 1 1 0 0,0-1-1 0 0,0 0 1 0 0,-1 0-1 0 0,1 0 1 0 0,0 1 0 0 0,0-1-1 0 0,-1 0 1 0 0,1 0-1 0 0,0 1 1 0 0,0-1 0 0 0,0 0-1 0 0,0 1 1 0 0,-1-1-1 0 0,1 0 1 0 0,0 1 0 0 0,0-1-1 0 0,0 0 1 0 0,0 1-1 0 0,-11 13-7 0 0,5-3 157 0 0,-12 18-733 0 0,17-28 489 0 0,0-1-1 0 0,1 1 0 0 0,-1 0 0 0 0,0-1 1 0 0,0 1-1 0 0,0-1 0 0 0,0 1 1 0 0,1-1-1 0 0,-1 1 0 0 0,0-1 1 0 0,0 1-1 0 0,0-1 0 0 0,0 0 1 0 0,0 0-1 0 0,0 1 0 0 0,0-1 1 0 0,0 0-1 0 0,0 0 0 0 0,0 0 1 0 0,0 0-1 0 0,0 0 0 0 0,0 0 1 0 0,0 0-1 0 0,0-1 0 0 0,0 1 1 0 0,0 0-1 0 0,0 0 0 0 0,0-1 1 0 0,-1 0-1 0 0,-7-4 45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08.3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75 50 5065 0 0,'-26'13'1168'0'0,"23"-10"-876"0"0,-1-1 0 0 0,-1 0 0 0 0,1 1 0 0 0,0-1 1 0 0,0-1-1 0 0,-1 1 0 0 0,1-1 0 0 0,-1 0 0 0 0,-5 1 0 0 0,33-21 3313 0 0,-5 9-2878 0 0,0 0 0 0 0,1 1 1 0 0,1 0-1 0 0,35-9 1 0 0,-46 16-906 0 0,-1 0 1 0 0,1 1 0 0 0,-1 0-1 0 0,1 0 1 0 0,0 1 0 0 0,-1 0 0 0 0,1 1-1 0 0,-1 0 1 0 0,1 0 0 0 0,0 1-1 0 0,-1 0 1 0 0,0 0 0 0 0,1 1 0 0 0,9 4-1 0 0,-13-4 34 0 0,3 1-925 0 0,0 0 1 0 0,0-1-1 0 0,17 5 0 0 0,-23-7 915 0 0,0-1 0 0 0,0 1 0 0 0,0-1 0 0 0,0 0 0 0 0,0 0 0 0 0,1 0 0 0 0,-1 0 0 0 0,0 0 0 0 0,0 0 0 0 0,0-1 0 0 0,0 1 0 0 0,0-1 0 0 0,0 1 0 0 0,0-1 0 0 0,0 0 0 0 0,0 0 0 0 0,0 0 0 0 0,0 0 0 0 0,0 0 0 0 0,-1 0 0 0 0,4-3 0 0 0,7-11 154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09.6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45 344 2304 0 0,'2'-15'1861'0'0,"-1"13"-1621"0"0,-1 1 1 0 0,1-1-1 0 0,-1 1 1 0 0,0 0-1 0 0,0-1 1 0 0,1 1-1 0 0,-1-1 0 0 0,-5-20 9230 0 0,8 15-7310 0 0,-3 7-2149 0 0,1-1 0 0 0,0 0 0 0 0,-1 1 0 0 0,0-1 0 0 0,1 0 0 0 0,-1 0 0 0 0,0 0 0 0 0,1 1 0 0 0,-1-1 1 0 0,0 0-1 0 0,0 0 0 0 0,1 0 0 0 0,-1 0 0 0 0,0 1 0 0 0,0-1 0 0 0,0 0 0 0 0,0 0 0 0 0,0 0 0 0 0,0 0 0 0 0,-1 0 1 0 0,1 1-1 0 0,0-1 0 0 0,0 0 0 0 0,-1 0 0 0 0,1 0 0 0 0,-1 0 0 0 0,0 0 43 0 0,0-1 0 0 0,0 1 0 0 0,0 0 0 0 0,0 0 0 0 0,0-1-1 0 0,0 1 1 0 0,1-1 0 0 0,-1 1 0 0 0,0 0 0 0 0,1-1 0 0 0,-1 1 0 0 0,1-1-1 0 0,-1-1 1 0 0,-4-12 1315 0 0,-5 10-1272 0 0,10 4-93 0 0,-1 1 1 0 0,1-1-1 0 0,-1 1 0 0 0,1-1 1 0 0,-1 1-1 0 0,1 0 1 0 0,-1-1-1 0 0,1 1 1 0 0,-1-1-1 0 0,1 1 0 0 0,-1 0 1 0 0,0 0-1 0 0,1-1 1 0 0,-1 1-1 0 0,0 0 1 0 0,1 0-1 0 0,-1 0 0 0 0,1 0 1 0 0,-1 0-1 0 0,0 0 1 0 0,1 0-1 0 0,-1 0 1 0 0,-1 0-1 0 0,2 0 7 0 0,-1 0 0 0 0,1 0 0 0 0,-1 0 0 0 0,1 0-1 0 0,0 1 1 0 0,-1-1 0 0 0,1 0 0 0 0,-1 0 0 0 0,1 0 0 0 0,0 1 0 0 0,-1-1 0 0 0,1 0 0 0 0,0 1-1 0 0,-1-1 1 0 0,1 0 0 0 0,0 1 0 0 0,-1-1 0 0 0,1 0 0 0 0,0 1 0 0 0,0-1 0 0 0,0 1 0 0 0,-1-1-1 0 0,1 1 1 0 0,0-1 0 0 0,0 0 0 0 0,0 1 0 0 0,0-1 0 0 0,0 1 0 0 0,0-1 0 0 0,0 1-1 0 0,0-1 1 0 0,0 1 0 0 0,0 0 0 0 0,3 14-100 0 0,25 33 69 0 0,-24-40-11 0 0,0 1 0 0 0,0-1 0 0 0,1 0 0 0 0,1 0 0 0 0,9 11 0 0 0,9 3-15 0 0,1 0 1 0 0,1-1 0 0 0,1-1-1 0 0,57 30 1 0 0,-83-49 46 0 0,0 0-1 0 0,0 0 1 0 0,1 0 0 0 0,-1 0-1 0 0,1 0 1 0 0,-1-1 0 0 0,0 1-1 0 0,1-1 1 0 0,0 1 0 0 0,-1-1-1 0 0,1 1 1 0 0,-1-1 0 0 0,1 0-1 0 0,-1 0 1 0 0,1 0 0 0 0,0 0-1 0 0,-1 0 1 0 0,1 0 0 0 0,-1 0-1 0 0,1 0 1 0 0,0-1 0 0 0,-1 1-1 0 0,1-1 1 0 0,-1 1 0 0 0,1-1-1 0 0,-1 0 1 0 0,2 0 0 0 0,-1-2 15 0 0,-1 1 0 0 0,0-1 1 0 0,0 1-1 0 0,0-1 0 0 0,0 0 0 0 0,-1 1 1 0 0,1-1-1 0 0,-1 0 0 0 0,1 1 0 0 0,-1-1 0 0 0,0 0 1 0 0,0 0-1 0 0,0 1 0 0 0,0-1 0 0 0,-2-5 1 0 0,-3-31 135 0 0,-1 0 1 0 0,-3 1-1 0 0,-1 0 1 0 0,-1 0 0 0 0,-2 1-1 0 0,-2 1 1 0 0,-2 0-1 0 0,-1 1 1 0 0,-25-36-1 0 0,37 62-234 0 0,-17-19-988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11.8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49 119 4985 0 0,'-1'1'13'0'0,"1"-1"-1"0"0,0 0 1 0 0,-1 0 0 0 0,1 0 0 0 0,0 0-1 0 0,-1 0 1 0 0,1 0 0 0 0,0 1-1 0 0,-1-1 1 0 0,1 0 0 0 0,0 0-1 0 0,-1 0 1 0 0,1 0 0 0 0,0 0-1 0 0,-1 0 1 0 0,1 0 0 0 0,0 0 0 0 0,-1-1-1 0 0,1 1 1 0 0,0 0 0 0 0,-1 0-1 0 0,1 0 1 0 0,0 0 0 0 0,-1 0-1 0 0,1-1 1 0 0,0 1 0 0 0,-1 0-1 0 0,1 0 1 0 0,0 0 0 0 0,0-1 0 0 0,-1 1-1 0 0,1 0 1 0 0,0 0 0 0 0,-1-1-1 0 0,-13-17 655 0 0,-8-22 3211 0 0,26 53-3366 0 0,0 0 0 0 0,0 0 0 0 0,-1 0-1 0 0,2 22 1 0 0,3 15-418 0 0,-5-37-131 0 0,1 0 0 0 0,0 0 0 0 0,1 0 0 0 0,0-1 0 0 0,0 0 0 0 0,2 0 0 0 0,8 12 1 0 0,-14-21 52 0 0,1 0-1 0 0,0-1 1 0 0,0 0 0 0 0,0 1 0 0 0,0-1 0 0 0,1 0 0 0 0,-1 0 0 0 0,1 0 0 0 0,-1-1 0 0 0,1 1 0 0 0,0-1 0 0 0,-1 1 0 0 0,1-1 0 0 0,0 0 0 0 0,0 0 0 0 0,0 0 0 0 0,0 0 0 0 0,0 0-1 0 0,0-1 1 0 0,0 0 0 0 0,0 1 0 0 0,0-1 0 0 0,0 0 0 0 0,1-1 0 0 0,-1 1 0 0 0,0 0 0 0 0,0-1 0 0 0,0 0 0 0 0,0 0 0 0 0,0 1 0 0 0,0-2 0 0 0,-1 1 0 0 0,1 0 0 0 0,0-1 0 0 0,0 1-1 0 0,4-4 1 0 0,-4 1 44 0 0,0 1-1 0 0,1 0 1 0 0,-1-1-1 0 0,-1 1 0 0 0,1-1 1 0 0,0 0-1 0 0,-1 0 0 0 0,0 0 1 0 0,0 0-1 0 0,0 0 0 0 0,0 0 1 0 0,-1-1-1 0 0,0 1 0 0 0,0-1 1 0 0,0 1-1 0 0,0-6 1 0 0,2-10 171 0 0,-1 1 1 0 0,-2-28 0 0 0,0 43-215 0 0,-1-18 131 0 0,0 1 1 0 0,-6-26 0 0 0,7 43-193 0 0,-1 0 0 0 0,0 0 1 0 0,0 0-1 0 0,0 0 1 0 0,0 0-1 0 0,-1 0 0 0 0,0 0 1 0 0,0 0-1 0 0,0 1 1 0 0,0-1-1 0 0,0 1 1 0 0,-1-1-1 0 0,0 1 0 0 0,1 0 1 0 0,-1 0-1 0 0,0 0 1 0 0,-1 1-1 0 0,-5-5 0 0 0,8 6-75 0 0,0 1-1 0 0,0 0 0 0 0,1 0 0 0 0,-1-1 0 0 0,0 1 0 0 0,0 0 0 0 0,0 0 0 0 0,0 0 1 0 0,0 0-1 0 0,0 0 0 0 0,1 0 0 0 0,-1 0 0 0 0,0 0 0 0 0,0 1 0 0 0,0-1 0 0 0,0 0 1 0 0,0 0-1 0 0,1 1 0 0 0,-1-1 0 0 0,0 1 0 0 0,0-1 0 0 0,0 1 0 0 0,1-1 0 0 0,-1 1 1 0 0,0 0-1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8.8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47 5985 0 0,'-4'-6'52'0'0,"0"0"835"0"0,0 1-1 0 0,0-1 1 0 0,-1 1 0 0 0,-8-8 0 0 0,12 12-796 0 0,0 1-1 0 0,1-1 1 0 0,-1 1-1 0 0,0-1 1 0 0,1 1-1 0 0,-1 0 1 0 0,0-1-1 0 0,1 1 1 0 0,-1 0-1 0 0,0-1 1 0 0,0 1-1 0 0,1 0 1 0 0,-1 0-1 0 0,0-1 1 0 0,0 1-1 0 0,0 0 1 0 0,1 0-1 0 0,-1 0 1 0 0,0 0-1 0 0,0 0 1 0 0,0 1-1 0 0,1-1 1 0 0,-1 0-1 0 0,0 0 1 0 0,0 0 0 0 0,1 1-1 0 0,-1-1 1 0 0,0 0-1 0 0,0 1 1 0 0,1-1-1 0 0,-1 0 1 0 0,0 1-1 0 0,1-1 1 0 0,-1 1-1 0 0,1-1 1 0 0,-1 1-1 0 0,0 0 1 0 0,1-1-1 0 0,-1 1 1 0 0,1-1-1 0 0,0 1 1 0 0,-1 0-1 0 0,1 0 1 0 0,0-1-1 0 0,-1 1 1 0 0,1 0-1 0 0,0 0 1 0 0,-1-1-1 0 0,1 1 1 0 0,0 0-1 0 0,0 1 1 0 0,-5 14 159 0 0,1 0 0 0 0,0 0 0 0 0,2 0 0 0 0,-1 0 0 0 0,1 21 1 0 0,2-26-234 0 0,0 0 0 0 0,1 0 1 0 0,0 0-1 0 0,1 0 1 0 0,0 0-1 0 0,1 0 1 0 0,0 0-1 0 0,7 16 1 0 0,-9-24-13 0 0,1 0 1 0 0,0 0-1 0 0,-1 0 1 0 0,1 0-1 0 0,0 0 1 0 0,1-1-1 0 0,-1 1 1 0 0,0-1-1 0 0,1 1 1 0 0,0-1-1 0 0,-1 0 1 0 0,1 0-1 0 0,0 0 1 0 0,0 0 0 0 0,0 0-1 0 0,0-1 1 0 0,1 0-1 0 0,-1 1 1 0 0,0-1-1 0 0,1 0 1 0 0,-1-1-1 0 0,0 1 1 0 0,1-1-1 0 0,-1 1 1 0 0,7-1-1 0 0,-5-1-58 0 0,-1 1 0 0 0,1-1-1 0 0,0 0 1 0 0,-1-1 0 0 0,1 1-1 0 0,-1-1 1 0 0,1 0 0 0 0,-1 0-1 0 0,0 0 1 0 0,0-1 0 0 0,0 1-1 0 0,0-1 1 0 0,-1 0 0 0 0,1 0-1 0 0,-1 0 1 0 0,1-1 0 0 0,-1 1-1 0 0,4-7 1 0 0,-6 8-88 0 0,1 0 1 0 0,-1-1-1 0 0,0 0 0 0 0,0 1 0 0 0,0-1 1 0 0,0 1-1 0 0,0-1 0 0 0,-1 0 0 0 0,1-4 1 0 0,5-17-176 0 0,-5 23 323 0 0,-1 1 0 0 0,0 0 0 0 0,1-1 0 0 0,-1 1 1 0 0,1-1-1 0 0,-1 1 0 0 0,0 0 0 0 0,1 0 0 0 0,-1-1 0 0 0,1 1 0 0 0,-1 0 0 0 0,1 0 0 0 0,-1-1 1 0 0,1 1-1 0 0,-1 0 0 0 0,1 0 0 0 0,-1 0 0 0 0,1 0 0 0 0,-1 0 0 0 0,1 0 0 0 0,-1 0 0 0 0,1 0 0 0 0,0 0 1 0 0,-1 0-1 0 0,1 0 0 0 0,-1 0 0 0 0,1 0 0 0 0,-1 0 0 0 0,1 1 0 0 0,-1-1 0 0 0,1 0 0 0 0,-1 0 0 0 0,1 0 1 0 0,-1 1-1 0 0,0-1 0 0 0,1 0 0 0 0,-1 1 0 0 0,1-1 0 0 0,-1 0 0 0 0,0 1 0 0 0,1-1 0 0 0,-1 1 1 0 0,0-1-1 0 0,1 1 0 0 0,-1-1 0 0 0,0 0 0 0 0,0 1 0 0 0,1 0 0 0 0,16 23 525 0 0,19 36 303 0 0,-23-41-1589 0 0,0 2 0 0 0,16 37 0 0 0,-21-36-4228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12.2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0 138 1840 0 0,'2'-1'145'0'0,"-1"1"-1"0"0,0-1 1 0 0,1 1-1 0 0,-1 0 1 0 0,1-1-1 0 0,-1 1 1 0 0,1 0-1 0 0,-1 0 0 0 0,1 0 1 0 0,-1 0-1 0 0,1 0 1 0 0,-1 1-1 0 0,0-1 1 0 0,1 0-1 0 0,-1 1 1 0 0,1-1-1 0 0,-1 1 1 0 0,0-1-1 0 0,1 1 0 0 0,-1-1 1 0 0,0 1-1 0 0,1 0 1 0 0,-1 0-1 0 0,0 0 1 0 0,0 0-1 0 0,0 0 1 0 0,0 0-1 0 0,0 0 0 0 0,0 0 1 0 0,0 0-1 0 0,0 1 1 0 0,-1-1-1 0 0,2 2 1 0 0,4 8 432 0 0,0-1 1 0 0,-1 1-1 0 0,6 15 0 0 0,-4-9-71 0 0,-4-10-366 0 0,1 0 0 0 0,0-1 0 0 0,0 1-1 0 0,0-1 1 0 0,1 0 0 0 0,0 0 0 0 0,1 0-1 0 0,-1-1 1 0 0,12 9 0 0 0,-16-13-127 0 0,1 0-1 0 0,0 1 1 0 0,0-1 0 0 0,0 0 0 0 0,0 0-1 0 0,0 0 1 0 0,0-1 0 0 0,0 1 0 0 0,0 0-1 0 0,0-1 1 0 0,1 0 0 0 0,-1 1 0 0 0,0-1-1 0 0,0 0 1 0 0,0 0 0 0 0,1 0 0 0 0,-1 0 0 0 0,0-1-1 0 0,0 1 1 0 0,0 0 0 0 0,0-1 0 0 0,1 0-1 0 0,-1 1 1 0 0,0-1 0 0 0,0 0 0 0 0,0 0-1 0 0,-1 0 1 0 0,1 0 0 0 0,0-1 0 0 0,0 1-1 0 0,0-1 1 0 0,-1 1 0 0 0,1-1 0 0 0,-1 1-1 0 0,1-1 1 0 0,-1 0 0 0 0,0 1 0 0 0,2-5-1 0 0,2-1 2 0 0,-1-1 0 0 0,0 0-1 0 0,-1 0 1 0 0,0 0-1 0 0,0 0 1 0 0,-1-1-1 0 0,0 1 1 0 0,0-1-1 0 0,-1 1 1 0 0,0-1 0 0 0,-1 0-1 0 0,0 1 1 0 0,0-1-1 0 0,-3-15 1 0 0,-2-7-428 0 0,-2-1 1 0 0,-17-48-1 0 0,41 154 3663 0 0,-12-51-2950 0 0,0-1 0 0 0,12 32 0 0 0,-13-42-247 0 0,1-1 0 0 0,1 0 0 0 0,0 0 0 0 0,1-1 0 0 0,12 16 1 0 0,-14-21-592 0 0,0 1 1 0 0,0-1-1 0 0,1-1 1 0 0,0 1-1 0 0,0-1 1 0 0,1 0-1 0 0,-1 0 1 0 0,1 0-1 0 0,-1-1 1 0 0,12 3 0 0 0,1 1-3342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12.6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0 4145 0 0,'-2'4'235'0'0,"1"0"0"0"0,0-1 0 0 0,0 1 0 0 0,0 0 0 0 0,0-1 0 0 0,1 1 0 0 0,0 0 0 0 0,-1 0 0 0 0,1 0 0 0 0,1-1 0 0 0,0 8 0 0 0,-1-4 66 0 0,1 4 85 0 0,0 0 1 0 0,0 0 0 0 0,1 0 0 0 0,0-1-1 0 0,1 1 1 0 0,0 0 0 0 0,1-1 0 0 0,0 0-1 0 0,1 0 1 0 0,8 13 0 0 0,-3-8-20 0 0,1 0 0 0 0,1-1 0 0 0,1 0 1 0 0,0-1-1 0 0,20 16 0 0 0,3 1-994 0 0,-1 2 1 0 0,-2 2 0 0 0,44 57-1 0 0,-57-65-308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13.0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0 406 6913 0 0,'8'-14'345'0'0,"0"1"-1"0"0,1 0 1 0 0,0 0-1 0 0,0 1 1 0 0,2 0-1 0 0,15-14 1 0 0,-5 5-83 0 0,122-122 1882 0 0,-113 116-2668 0 0,1 2 1 0 0,1 2-1 0 0,40-22 1 0 0,-34 29-2675 0 0,-20 13 1552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13.7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1768 3225 0 0,'0'0'45'0'0,"0"0"0"0"0,1 0 0 0 0,-1 0 0 0 0,0 0 0 0 0,0-1 0 0 0,1 1 0 0 0,-1 0 0 0 0,0 0 0 0 0,0 0 0 0 0,1-1 0 0 0,-1 1 0 0 0,0 0 0 0 0,0 0 0 0 0,1 0 0 0 0,-1-1 0 0 0,0 1 0 0 0,0 0 0 0 0,0 0 0 0 0,0-1 0 0 0,1 1 0 0 0,-1 0 0 0 0,0-1 0 0 0,0 1 0 0 0,0 0 0 0 0,0-1 0 0 0,0 1 0 0 0,0 0 0 0 0,0-1 0 0 0,0 1 0 0 0,0 0 0 0 0,0 0 0 0 0,0-1 0 0 0,0 1 0 0 0,0 0 0 0 0,0-1 0 0 0,0 1 0 0 0,0 0 0 0 0,0-1 0 0 0,0 1-1 0 0,-1 0 1 0 0,1-1 0 0 0,0 1 0 0 0,0 0 0 0 0,0 0 0 0 0,0-1 0 0 0,-1 1 0 0 0,1 0 0 0 0,0 0 0 0 0,0 0 0 0 0,-1-1 0 0 0,1 1 0 0 0,0 0 0 0 0,0 0 0 0 0,-1 0 0 0 0,1-1 0 0 0,0 1 0 0 0,-1 0 0 0 0,1 0 0 0 0,0 0 0 0 0,0 0 0 0 0,-1 0 0 0 0,1 0 0 0 0,0 0 0 0 0,-1 0 0 0 0,1 0 0 0 0,0 0 0 0 0,-1 0 0 0 0,0 0 0 0 0,19-14 274 0 0,1 0 1 0 0,0 2-1 0 0,0 0 0 0 0,26-11 0 0 0,94-34 485 0 0,-67 28-120 0 0,320-137 1626 0 0,-72 20-1605 0 0,90-36-1146 0 0,342-65 1808 0 0,-623 208-1358 0 0,201-80 139 0 0,-144 49 37 0 0,178-70 83 0 0,-186 69-352 0 0,82-45-225 0 0,-19 8-114 0 0,91-41 678 0 0,-305 135 64 0 0,-21 11-403 0 0,0-1-1 0 0,0 1 1 0 0,1 0 0 0 0,-1 1-1 0 0,1-1 1 0 0,-1 1-1 0 0,1 1 1 0 0,0-1-1 0 0,-1 1 1 0 0,10-1-1 0 0,-5 7-1131 0 0,-6-2 417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14.7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5529 0 0,'5'5'5296'0'0,"6"11"-4414"0"0,49 92 903 0 0,-4-3-1441 0 0,5-3-1 0 0,97 123 1 0 0,-136-198-465 0 0,1-1-1314 0 0,32 51 1 0 0,-54-72-9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15.2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1 114 1376 0 0,'0'-5'166'0'0,"0"0"1"0"0,1 0-1 0 0,-1 0 0 0 0,1 0 0 0 0,0 0 0 0 0,1 0 1 0 0,-1 0-1 0 0,1 1 0 0 0,0-1 0 0 0,0 1 0 0 0,1-1 0 0 0,-1 1 1 0 0,1 0-1 0 0,0 0 0 0 0,0 0 0 0 0,0 0 0 0 0,0 0 1 0 0,1 1-1 0 0,0 0 0 0 0,-1-1 0 0 0,1 1 0 0 0,1 1 0 0 0,6-5 1 0 0,-7 5-83 0 0,-1 1 0 0 0,1 0 1 0 0,0-1-1 0 0,0 1 1 0 0,0 1-1 0 0,0-1 0 0 0,0 0 1 0 0,0 1-1 0 0,0 0 1 0 0,0 0-1 0 0,0 0 0 0 0,0 0 1 0 0,0 1-1 0 0,0 0 0 0 0,0 0 1 0 0,0 0-1 0 0,0 0 1 0 0,0 0-1 0 0,-1 1 0 0 0,1 0 1 0 0,0 0-1 0 0,-1 0 1 0 0,0 0-1 0 0,1 0 0 0 0,-1 1 1 0 0,0-1-1 0 0,0 1 1 0 0,0 0-1 0 0,3 5 0 0 0,-2-4-128 0 0,-1 0 0 0 0,0 0-1 0 0,-1 0 1 0 0,1 0-1 0 0,-1 0 1 0 0,1 1 0 0 0,-1-1-1 0 0,-1 1 1 0 0,1 0 0 0 0,-1 0-1 0 0,0 0 1 0 0,0-1-1 0 0,0 1 1 0 0,0 0 0 0 0,-1 0-1 0 0,0 0 1 0 0,0 5 0 0 0,-3 5-13 0 0,0-1 0 0 0,0 1 1 0 0,-1-1-1 0 0,-8 18 1 0 0,7-21 277 0 0,0 0 1 0 0,1 0 0 0 0,1 1-1 0 0,0-1 1 0 0,1 1 0 0 0,0 0-1 0 0,1 0 1 0 0,0 14 0 0 0,1-24-157 0 0,0-1-1 0 0,0 0 1 0 0,1 0 0 0 0,-1 1-1 0 0,0-1 1 0 0,1 0 0 0 0,-1 0-1 0 0,1 0 1 0 0,0 0 0 0 0,-1 0-1 0 0,1 1 1 0 0,0-1 0 0 0,0 0 0 0 0,-1-1-1 0 0,1 1 1 0 0,0 0 0 0 0,0 0-1 0 0,0 0 1 0 0,0 0 0 0 0,0-1-1 0 0,0 1 1 0 0,0 0 0 0 0,1-1-1 0 0,-1 1 1 0 0,0-1 0 0 0,0 0 0 0 0,0 1-1 0 0,1-1 1 0 0,-1 0 0 0 0,0 1-1 0 0,0-1 1 0 0,1 0 0 0 0,-1 0-1 0 0,0 0 1 0 0,1 0 0 0 0,-1-1-1 0 0,0 1 1 0 0,0 0 0 0 0,1 0 0 0 0,-1-1-1 0 0,1 0 1 0 0,11-2 373 0 0,-1 0 0 0 0,-1-1-1 0 0,17-7 1 0 0,-16 6 63 0 0,218-98 747 0 0,-195 93-2438 0 0,-11 10-3560 0 0,-13 3 824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17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1 6913 0 0,'-2'0'-60'0'0,"-1"1"-1"0"0,1 0 0 0 0,0 0 1 0 0,0 0-1 0 0,0 0 0 0 0,0 0 0 0 0,0 0 1 0 0,0 0-1 0 0,1 1 0 0 0,-1-1 1 0 0,0 1-1 0 0,1-1 0 0 0,-1 1 1 0 0,-1 2-1 0 0,-20 27 1529 0 0,18-21-1265 0 0,1 1 1 0 0,0 0-1 0 0,0 0 1 0 0,1 1-1 0 0,1-1 0 0 0,0 1 1 0 0,0-1-1 0 0,1 1 0 0 0,0 0 1 0 0,1 0-1 0 0,3 18 1 0 0,0-3 193 0 0,2 1 0 0 0,1-1 0 0 0,16 46 0 0 0,-6-30 242 0 0,1-1 0 0 0,25 44 0 0 0,-34-72-461 0 0,1-1-1 0 0,0 1 1 0 0,1-2 0 0 0,0 1-1 0 0,1-2 1 0 0,0 1 0 0 0,1-2 0 0 0,0 1-1 0 0,21 12 1 0 0,-7-8 23 0 0,1-1 0 0 0,31 11 0 0 0,-8-7-2394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17.4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10 281 6913 0 0,'0'0'26'0'0,"-1"0"-1"0"0,1 0 1 0 0,-1-1-1 0 0,1 1 0 0 0,-1 0 1 0 0,0-1-1 0 0,1 1 1 0 0,0-1-1 0 0,-1 1 0 0 0,1 0 1 0 0,-1-1-1 0 0,1 1 1 0 0,-1-1-1 0 0,1 1 0 0 0,0-1 1 0 0,-1 1-1 0 0,1-1 1 0 0,0 0-1 0 0,0 1 0 0 0,-1-1 1 0 0,1 1-1 0 0,0-1 1 0 0,0 0-1 0 0,0 1 0 0 0,0-1 1 0 0,0 0-1 0 0,5-21 119 0 0,22-22 275 0 0,-22 38-14 0 0,15-22 1049 0 0,1 1-1 0 0,37-37 1 0 0,-43 50-1778 0 0,1 0 1 0 0,33-21-1 0 0,-33 26-2643 0 0,-1 5-902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29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6449 0 0,'-1'25'3654'0'0,"-8"43"-1"0"0,0 5-2494 0 0,-12 181-916 0 0,-4 91 810 0 0,52 300-320 0 0,-1 15-2858 0 0,-27-614 1566 0 0,-5 92 881 0 0,-4-46-5507 0 0,7-76 1125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29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1 357 3681 0 0,'0'1'218'0'0,"1"0"0"0"0,0 0-1 0 0,-1 0 1 0 0,1 0 0 0 0,0 0 0 0 0,0 0 0 0 0,0 0 0 0 0,0 0 0 0 0,0 0-1 0 0,0 0 1 0 0,0 0 0 0 0,0-1 0 0 0,1 1 0 0 0,-1 0 0 0 0,0-1 0 0 0,0 1-1 0 0,1-1 1 0 0,1 1 0 0 0,10 6 2 0 0,37 39 1005 0 0,-39-33-1103 0 0,1-1 0 0 0,1-1 0 0 0,0 0 0 0 0,24 14 0 0 0,-34-23-64 0 0,1 0 0 0 0,0 0 0 0 0,0 0-1 0 0,0-1 1 0 0,0 1 0 0 0,0-1 0 0 0,1 0 0 0 0,-1-1 0 0 0,0 1 0 0 0,0-1 0 0 0,1 0 0 0 0,-1 0 0 0 0,0 0 0 0 0,1 0 0 0 0,-1-1 0 0 0,0 0 0 0 0,0 0-1 0 0,0 0 1 0 0,1 0 0 0 0,-1 0 0 0 0,0-1 0 0 0,-1 0 0 0 0,5-2 0 0 0,1-2 133 0 0,-1 0 0 0 0,0-1 0 0 0,-1 0 1 0 0,0 0-1 0 0,0-1 0 0 0,0 1 0 0 0,-1-2 0 0 0,0 1 0 0 0,6-13 0 0 0,40-86 1398 0 0,-49 101-1495 0 0,33-82 1064 0 0,35-75-194 0 0,-50 130-2583 0 0,-13 18-3925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49.3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2 343 6913 0 0,'-1'-2'2389'0'0,"5"-6"-480"0"0,13-15 414 0 0,-8 10-1922 0 0,0 0-195 0 0,-1 0 0 0 0,-1-1 1 0 0,0 0-1 0 0,-1-1 0 0 0,-1 0 0 0 0,0 1 1 0 0,3-20-1 0 0,-6 22-229 0 0,0 1-1 0 0,-1-1 1 0 0,0 1 0 0 0,-1-1-1 0 0,0 0 1 0 0,-1 1 0 0 0,0-1-1 0 0,-1 1 1 0 0,0-1 0 0 0,-6-15 0 0 0,8 26 30 0 0,0 0 1 0 0,-1-1-1 0 0,1 1 1 0 0,0 0-1 0 0,-1 0 1 0 0,1 0-1 0 0,-1 0 1 0 0,1 0-1 0 0,-1 0 1 0 0,1 1-1 0 0,-1-1 1 0 0,0 0-1 0 0,1 0 1 0 0,-1 0-1 0 0,0 0 1 0 0,0 1-1 0 0,0-1 1 0 0,0 0-1 0 0,0 1 1 0 0,1-1-1 0 0,-1 1 1 0 0,0-1-1 0 0,0 1 1 0 0,-2-1-1 0 0,2 1-10 0 0,0 0 0 0 0,0 1-1 0 0,-1-1 1 0 0,1 0 0 0 0,0 1-1 0 0,0-1 1 0 0,0 1-1 0 0,0-1 1 0 0,0 1 0 0 0,0 0-1 0 0,1-1 1 0 0,-1 1 0 0 0,0 0-1 0 0,0 0 1 0 0,0 0 0 0 0,0-1-1 0 0,1 1 1 0 0,-2 2 0 0 0,-2 4-46 0 0,0 0 1 0 0,0 0 0 0 0,1 0 0 0 0,-1 0-1 0 0,-2 11 1 0 0,4-9-1 0 0,0 0 1 0 0,0 0-1 0 0,1 0 0 0 0,0 0 0 0 0,0 0 0 0 0,1 0 0 0 0,0 1 1 0 0,1-1-1 0 0,3 14 0 0 0,-3-19 60 0 0,0 0 1 0 0,1 0-1 0 0,-1 0 1 0 0,1 0-1 0 0,0 0 1 0 0,1 0-1 0 0,-1-1 1 0 0,0 1-1 0 0,1-1 1 0 0,0 0-1 0 0,0 1 1 0 0,0-1-1 0 0,0-1 1 0 0,1 1-1 0 0,-1 0 1 0 0,1-1-1 0 0,-1 0 1 0 0,1 1-1 0 0,0-2 1 0 0,0 1-1 0 0,0 0 1 0 0,5 1-1 0 0,3 0 55 0 0,-1 0-1 0 0,0-1 1 0 0,1 0-1 0 0,0-1 0 0 0,-1 0 1 0 0,1-1-1 0 0,0 0 1 0 0,-1-1-1 0 0,1 0 1 0 0,-1-1-1 0 0,1 0 1 0 0,11-4-1 0 0,-10 2-652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24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71 611 920 0 0,'-11'13'191'0'0,"9"-11"-197"0"0,1 1 0 0 0,-1-1-1 0 0,0 0 1 0 0,0 0 0 0 0,0 0 0 0 0,0 0-1 0 0,0 0 1 0 0,-1 0 0 0 0,1 0 0 0 0,0-1 0 0 0,-1 1-1 0 0,1-1 1 0 0,-1 1 0 0 0,-3 0 0 0 0,5-3 42 0 0,0 1 1 0 0,1 0 0 0 0,-1-1 0 0 0,0 1 0 0 0,0-1 0 0 0,0 1-1 0 0,1-1 1 0 0,-1 0 0 0 0,0 1 0 0 0,1-1 0 0 0,-1 0 0 0 0,0 0-1 0 0,1 1 1 0 0,-1-1 0 0 0,1 0 0 0 0,-1 0 0 0 0,1 0 0 0 0,-1 0-1 0 0,1 1 1 0 0,0-1 0 0 0,0 0 0 0 0,-1 0 0 0 0,1 0 0 0 0,0 0-1 0 0,0 0 1 0 0,0-2 0 0 0,-5-28 943 0 0,5 31-931 0 0,-5-80 1884 0 0,6-82 1 0 0,1 49-919 0 0,0 73 80 0 0,11-65 0 0 0,0 17 394 0 0,-14 76-1610 0 0,-3 18-930 0 0,-3 22-3495 0 0,7-19 1991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25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1376 0 0,'5'1'5152'0'0,"11"0"-4435"0"0,1-1 0 0 0,0 0 0 0 0,-1-1-1 0 0,1-1 1 0 0,32-8 0 0 0,88-31 730 0 0,-69 19-766 0 0,-36 12-534 0 0,1 1 0 0 0,0 3 0 0 0,0 0 0 0 0,1 2 0 0 0,0 1 0 0 0,-1 2 0 0 0,1 2 0 0 0,54 7 0 0 0,-46-1-34 0 0,1-2-1 0 0,0-1 1 0 0,0-3-1 0 0,1-1 1 0 0,78-11-1 0 0,96-22 656 0 0,-181 30-712 0 0,0 1 0 0 0,1 3 0 0 0,69 9 0 0 0,-28 0-329 0 0,1-4 0 0 0,0-3 0 0 0,119-11 0 0 0,-186 8-801 0 0,1 0 0 0 0,-1 1 0 0 0,1 1 0 0 0,-1 0 0 0 0,0 1 0 0 0,0 0 1 0 0,23 10-1 0 0,-26-10 389 0 0,-2-1 59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25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27 3497 0 0,'-117'5'3356'0'0,"117"-5"-3313"0"0,-1 0-1 0 0,1 0 1 0 0,0 0-1 0 0,-1 0 1 0 0,1 0-1 0 0,0 0 1 0 0,-1 1-1 0 0,1-1 0 0 0,0 0 1 0 0,-1 0-1 0 0,1 0 1 0 0,0 0-1 0 0,-1 0 1 0 0,1 0-1 0 0,0 0 1 0 0,-1-1-1 0 0,1 1 0 0 0,-1 0 1 0 0,1 0-1 0 0,0 0 1 0 0,0 0-1 0 0,-1 0 1 0 0,1 0-1 0 0,0-1 1 0 0,-1 1-1 0 0,1 0 0 0 0,0 0 1 0 0,-1 0-1 0 0,1-1 1 0 0,0 1-1 0 0,0 0 1 0 0,0-1-1 0 0,-1 1 1 0 0,1 0-1 0 0,0 0 0 0 0,0-1 1 0 0,0 1-1 0 0,0 0 1 0 0,-1-1-1 0 0,1 1 1 0 0,0 0-1 0 0,0-1 1 0 0,0 1-1 0 0,0 0 0 0 0,0-1 1 0 0,0 1-1 0 0,0 0 1 0 0,0-1-1 0 0,0 1 1 0 0,0 0-1 0 0,0-1 1 0 0,0 1-1 0 0,0 0 0 0 0,0-1 1 0 0,0 1-1 0 0,1 0 1 0 0,-1-1-1 0 0,0 1 1 0 0,0 0-1 0 0,0-1 1 0 0,0 1-1 0 0,1 0 0 0 0,-1-1 1 0 0,0 1-1 0 0,0 0 1 0 0,1-1-1 0 0,0 0 148 0 0,1-1 0 0 0,-1 1 0 0 0,0-1-1 0 0,1 1 1 0 0,0-1 0 0 0,-1 1 0 0 0,1 0 0 0 0,0 0 0 0 0,-1 0-1 0 0,4-1 1 0 0,0 1-100 0 0,0 0 0 0 0,0 0-1 0 0,0 1 1 0 0,0 0 0 0 0,0 0-1 0 0,0 1 1 0 0,0-1 0 0 0,-1 1 0 0 0,1 0-1 0 0,0 0 1 0 0,6 3 0 0 0,57 25-278 0 0,-25-10-51 0 0,-29-13 108 0 0,20 7 403 0 0,50 26-1 0 0,-76-35-207 0 0,0 1 0 0 0,0 0-1 0 0,-1 0 1 0 0,1 1-1 0 0,-1 0 1 0 0,-1 0 0 0 0,1 1-1 0 0,-1 0 1 0 0,0 0 0 0 0,0 0-1 0 0,6 12 1 0 0,-11-17-57 0 0,0 0-1 0 0,-1 0 1 0 0,1 0 0 0 0,-1 0-1 0 0,1 0 1 0 0,-1 1 0 0 0,0-1-1 0 0,1 0 1 0 0,-1 0 0 0 0,0 0-1 0 0,-1 0 1 0 0,1 1 0 0 0,0-1-1 0 0,-1 0 1 0 0,1 0 0 0 0,-1 0-1 0 0,1 0 1 0 0,-1 0 0 0 0,0 0-1 0 0,0 0 1 0 0,0 0 0 0 0,0 0-1 0 0,0 0 1 0 0,0-1 0 0 0,-1 1-1 0 0,-1 2 1 0 0,-6 5 92 0 0,0-1 1 0 0,0 0-1 0 0,-18 12 1 0 0,3-2 66 0 0,-73 79-32 0 0,16-13-2643 0 0,74-78 1595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26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1077 456 0 0,'1'-38'2722'0'0,"5"-50"28"0"0,-8-118 0 0 0,-2 59-1446 0 0,3 88-1060 0 0,2 0 0 0 0,3 0 0 0 0,3 0 0 0 0,17-70 0 0 0,7 33-416 0 0,-16 57-1051 0 0,11-56 1 0 0,-25 92 472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27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173 197 2441 0 0,'0'0'8'0'0,"-1"-1"0"0"0,0 1 0 0 0,1 0 0 0 0,-1 0 0 0 0,1 0 0 0 0,-1 0 0 0 0,1 0 0 0 0,-1-1 0 0 0,1 1 0 0 0,-1 0 0 0 0,1-1 0 0 0,-1 1 0 0 0,1 0 0 0 0,-1-1 0 0 0,1 1 0 0 0,0 0 0 0 0,-1-1 0 0 0,1 1 0 0 0,0-1 0 0 0,-1 1 1 0 0,1-1-1 0 0,0 1 0 0 0,-1-1 0 0 0,1 1 0 0 0,0-1 0 0 0,0 1 0 0 0,0-1 0 0 0,-1 1 0 0 0,1-1 0 0 0,0 1 0 0 0,0-1 0 0 0,0 1 0 0 0,0-1 0 0 0,0 0 0 0 0,0 1 0 0 0,0-1 0 0 0,0 1 0 0 0,0-1 0 0 0,1 0 0 0 0,3-21 295 0 0,-4 22-278 0 0,2-4-22 0 0,0-1-1 0 0,0 1 1 0 0,0 0-1 0 0,0 0 1 0 0,1 0-1 0 0,0 0 1 0 0,0 1-1 0 0,0-1 1 0 0,0 1-1 0 0,5-5 1 0 0,14-15-218 0 0,-17 11 58 0 0,-5 12 148 0 0,0 0 0 0 0,0 0 0 0 0,0 0 0 0 0,0 0 0 0 0,0 0 0 0 0,0 0 0 0 0,0 0 1 0 0,0 0-1 0 0,-1 0 0 0 0,1 0 0 0 0,0 0 0 0 0,0 0 0 0 0,0 0 0 0 0,0 0 0 0 0,0 0 0 0 0,0 0 0 0 0,0 0 0 0 0,0 0 1 0 0,-1 0-1 0 0,1 0 0 0 0,0 0 0 0 0,0 0 0 0 0,0 0 0 0 0,0 0 0 0 0,0 0 0 0 0,0 0 0 0 0,0 0 0 0 0,0 0 0 0 0,0-1 1 0 0,-1 1-1 0 0,1 0 0 0 0,0 0 0 0 0,0 0 0 0 0,0 0 0 0 0,0 0 0 0 0,0 0 0 0 0,0 0 0 0 0,0 0 0 0 0,0 0 0 0 0,0-1 1 0 0,0 1-1 0 0,0 0 0 0 0,0 0 0 0 0,0 0-61 0 0,-4 2-86 0 0,-15 5 594 0 0,1 2-1 0 0,0 0 0 0 0,1 1 1 0 0,0 1-1 0 0,1 0 0 0 0,0 1 1 0 0,0 1-1 0 0,2 0 0 0 0,-1 2 1 0 0,2-1-1 0 0,-23 32 0 0 0,33-37-198 0 0,9-11 52 0 0,13-15 133 0 0,20-50 270 0 0,-29 47-403 0 0,1 0 1 0 0,1 1-1 0 0,1 0 1 0 0,23-25-1 0 0,-31 40-165 0 0,-1-1 0 0 0,1 1 0 0 0,0 0 0 0 0,1 0-1 0 0,-1 1 1 0 0,1-1 0 0 0,0 1 0 0 0,0 1-1 0 0,0-1 1 0 0,0 1 0 0 0,0 0 0 0 0,0 0 0 0 0,0 1-1 0 0,1 0 1 0 0,-1 0 0 0 0,1 0 0 0 0,-1 1-1 0 0,1 0 1 0 0,-1 0 0 0 0,9 2 0 0 0,2 0 98 0 0,-9-2-126 0 0,0 1 0 0 0,0 1-1 0 0,0-1 1 0 0,9 4 0 0 0,-15-4-39 0 0,0 0 1 0 0,0 0 0 0 0,-1-1-1 0 0,1 1 1 0 0,0 1-1 0 0,0-1 1 0 0,-1 0-1 0 0,1 0 1 0 0,-1 1-1 0 0,1-1 1 0 0,-1 1-1 0 0,0-1 1 0 0,1 1 0 0 0,-1-1-1 0 0,0 1 1 0 0,0 0-1 0 0,0 0 1 0 0,0 0-1 0 0,-1-1 1 0 0,1 1-1 0 0,1 3 1 0 0,2 16 381 0 0,-3-13-508 0 0,1 0 0 0 0,0 0 0 0 0,0 0 0 0 0,0 0-1 0 0,1 0 1 0 0,1-1 0 0 0,7 14 0 0 0,-6-15-628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32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52 920 0 0,'-2'-5'298'0'0,"-1"1"0"0"0,-1-1 0 0 0,1 1 0 0 0,-1 0 1 0 0,1 0-1 0 0,-1 0 0 0 0,0 0 0 0 0,-1 1 0 0 0,1-1 0 0 0,-1 1 0 0 0,-8-5 0 0 0,8 10 829 0 0,7 7-409 0 0,8 7-10 0 0,10-1-284 0 0,0-1 1 0 0,2 0 0 0 0,0-2 0 0 0,0-1-1 0 0,26 9 1 0 0,6 4 597 0 0,-34-14-850 0 0,32 15-297 0 0,2-1-1 0 0,82 23 1 0 0,-110-41-4115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32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20 456 0 0,'-6'-1'647'0'0,"-1"0"-1"0"0,1 0 1 0 0,-1 0-1 0 0,1-1 1 0 0,-9-3-1 0 0,-14-3 3053 0 0,27 8-3560 0 0,1 0 0 0 0,0 0 0 0 0,0 1 1 0 0,0-1-1 0 0,0 0 0 0 0,0 1 0 0 0,0-1 1 0 0,0 1-1 0 0,0-1 0 0 0,0 1 0 0 0,0 0 1 0 0,0-1-1 0 0,0 1 0 0 0,0 0 0 0 0,1 0 1 0 0,-1-1-1 0 0,0 1 0 0 0,0 0 0 0 0,1 0 1 0 0,-1 0-1 0 0,1 0 0 0 0,-1 0 0 0 0,1 0 1 0 0,-1 0-1 0 0,0 2 0 0 0,-12 30 428 0 0,13-31-405 0 0,-163 503-26 0 0,158-486-1526 0 0,1 0-2730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02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1 684 456 0 0,'0'3'159'0'0,"0"-1"-1"0"0,0 1 0 0 0,0 0 1 0 0,1 0-1 0 0,-1 0 1 0 0,1-1-1 0 0,0 1 1 0 0,0 0-1 0 0,0-1 1 0 0,0 1-1 0 0,0 0 1 0 0,0-1-1 0 0,2 3 1 0 0,-2-4-135 0 0,0-1 0 0 0,0 1 0 0 0,-1-1 0 0 0,1 1 0 0 0,0-1 1 0 0,0 1-1 0 0,0-1 0 0 0,0 1 0 0 0,-1-1 0 0 0,1 0 0 0 0,0 0 0 0 0,0 1 1 0 0,0-1-1 0 0,0 0 0 0 0,0 0 0 0 0,0 0 0 0 0,0 0 0 0 0,0 0 0 0 0,0 0 1 0 0,0 0-1 0 0,0 0 0 0 0,-1-1 0 0 0,1 1 0 0 0,0 0 0 0 0,0-1 1 0 0,0 1-1 0 0,0 0 0 0 0,0-1 0 0 0,0 1 0 0 0,-1-1 0 0 0,1 1 0 0 0,0-1 1 0 0,0 1-1 0 0,-1-1 0 0 0,1 0 0 0 0,0 1 0 0 0,-1-1 0 0 0,1 0 0 0 0,-1 0 1 0 0,2-1-1 0 0,-11-15 5745 0 0,6 13-5712 0 0,0-1 0 0 0,1 1 0 0 0,-1-1 1 0 0,1 0-1 0 0,0 0 0 0 0,-2-8 0 0 0,1-41 455 0 0,3-1 0 0 0,9-75 0 0 0,1-35-342 0 0,-10 161-192 0 0,0-14 271 0 0,0 0-1 0 0,1 0 1 0 0,1 0-1 0 0,0 1 1 0 0,7-23-1 0 0,-9 40-266 0 0,0 1 0 0 0,0-1 0 0 0,0 1 0 0 0,0 0 0 0 0,0-1 0 0 0,0 1 0 0 0,0-1 0 0 0,0 1 0 0 0,0 0 0 0 0,0-1 0 0 0,0 1 0 0 0,0-1 0 0 0,0 1 0 0 0,1-1 0 0 0,-1 1 0 0 0,0 0 0 0 0,0-1 0 0 0,1 1 0 0 0,-1-1 0 0 0,0 1 0 0 0,1-1 0 0 0,-1 0 0 0 0,1 1-1 0 0,-1-1 1 0 0,1 1 0 0 0,-1-1 0 0 0,1 0 0 0 0,0 1 0 0 0,24 10 758 0 0,-19-9-629 0 0,0-1 0 0 0,0 0 0 0 0,1 0 0 0 0,-1-1 0 0 0,0 1 0 0 0,11-2 0 0 0,225-66 757 0 0,-160 41-440 0 0,-49 18-382 0 0,-1 2 1 0 0,1 1-1 0 0,35 0 0 0 0,29-5-31 0 0,52 0 454 0 0,-8 0 247 0 0,-109 6-612 0 0,-1 2 0 0 0,1 1 0 0 0,0 2 0 0 0,-1 0 0 0 0,58 12 0 0 0,-61-9-39 0 0,-1-2-1 0 0,56-2 1 0 0,21 1 61 0 0,138 9 194 0 0,162 20 485 0 0,-380-29-731 0 0,-1-1 0 0 0,1-1 0 0 0,27-5 0 0 0,39-2 105 0 0,-46 18-851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04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62 2304 0 0,'-41'-21'349'0'0,"30"20"438"0"0,1 0 0 0 0,-1 0 0 0 0,1 1 1 0 0,-1 0-1 0 0,1 0 0 0 0,-1 2 1 0 0,1-1-1 0 0,-16 5 0 0 0,11-3-522 0 0,0 0 0 0 0,0-1 1 0 0,1 0-1 0 0,-1-2 0 0 0,0 0 0 0 0,-19-2 0 0 0,33 2-274 0 0,0 0-1 0 0,1 0 0 0 0,-1 0 0 0 0,0 0 0 0 0,0 0 1 0 0,0 0-1 0 0,0 0 0 0 0,1-1 0 0 0,-1 1 0 0 0,0 0 0 0 0,0-1 1 0 0,0 1-1 0 0,1 0 0 0 0,-1-1 0 0 0,0 1 0 0 0,1-1 0 0 0,-1 1 1 0 0,0-1-1 0 0,1 0 0 0 0,-1 1 0 0 0,1-1 0 0 0,-1 1 0 0 0,1-1 1 0 0,-1 0-1 0 0,1 0 0 0 0,-1 1 0 0 0,1-1 0 0 0,-1-2 0 0 0,1 2-24 0 0,0 0-1 0 0,1 0 0 0 0,-1 0 0 0 0,0-1 0 0 0,1 1 0 0 0,-1 0 1 0 0,0 0-1 0 0,1 0 0 0 0,0 0 0 0 0,-1-1 0 0 0,1 1 0 0 0,0 0 0 0 0,-1 0 1 0 0,1 0-1 0 0,0 1 0 0 0,0-1 0 0 0,1-1 0 0 0,0 0-13 0 0,0 0 0 0 0,1 0 0 0 0,-1 0 0 0 0,0 0 0 0 0,1 1 0 0 0,-1-1 0 0 0,1 1 0 0 0,-1 0 0 0 0,1 0 0 0 0,0 0 0 0 0,-1 0 0 0 0,1 0 0 0 0,0 0 0 0 0,0 1 0 0 0,0-1 0 0 0,0 1 0 0 0,-1 0 0 0 0,5 0 0 0 0,85 36 3457 0 0,-57-21-2277 0 0,60 17 0 0 0,93 15-57 0 0,-166-39-952 0 0,-40-9-5317 0 0,0 0 4349 0 0,0 1 1 0 0,-26 3 0 0 0,-16 0 823 0 0,56-2 262 0 0,0-1-1 0 0,0 1 1 0 0,0 0 0 0 0,0 0 0 0 0,0 1 0 0 0,0-1 0 0 0,0 1 0 0 0,1 0 0 0 0,-1 0 0 0 0,-3 3 0 0 0,-41 30 362 0 0,21-15-861 0 0,15-12 138 0 0,-1-1 0 0 0,1 0 0 0 0,-1-1 0 0 0,-1-1 1 0 0,1 0-1 0 0,-1 0 0 0 0,-23 3 0 0 0,37-8 71 0 0,0 1-1 0 0,-1-1 1 0 0,1 0 0 0 0,0 0-1 0 0,-1 0 1 0 0,1 0-1 0 0,0 1 1 0 0,-1-1 0 0 0,1 0-1 0 0,0 0 1 0 0,-1 0 0 0 0,1 0-1 0 0,0 0 1 0 0,-1 0-1 0 0,1 0 1 0 0,0 0 0 0 0,-1 0-1 0 0,1 0 1 0 0,0 0 0 0 0,-1 0-1 0 0,1 0 1 0 0,0 0-1 0 0,-1 0 1 0 0,1-1 0 0 0,0 1-1 0 0,-1 0 1 0 0,1 0 0 0 0,0 0-1 0 0,0 0 1 0 0,-1-1-1 0 0,1 1 1 0 0,0 0 0 0 0,0 0-1 0 0,-1-1 1 0 0,1 1 0 0 0,0 0-1 0 0,0 0 1 0 0,0-1-1 0 0,-1 1 1 0 0,1 0 0 0 0,0 0-1 0 0,0-1 1 0 0,0 1 0 0 0,0-1-1 0 0,16-11-3203 0 0,-9 6 1216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06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64 888 0 0,'-7'0'195'0'0,"1"0"0"0"0,-1 1 0 0 0,1 0 0 0 0,-1 0 0 0 0,-11 4-1 0 0,16-5-38 0 0,0 1-1 0 0,-1 0 0 0 0,1 0 0 0 0,0 1 0 0 0,0-1 0 0 0,0 0 0 0 0,-1 1 0 0 0,2-1 0 0 0,-1 1 0 0 0,0 0 0 0 0,0-1 0 0 0,0 1 0 0 0,1 0 0 0 0,-1 0 0 0 0,1 0 0 0 0,0 0 0 0 0,-1 0 0 0 0,1 1 0 0 0,-1 2 0 0 0,4-2 69 0 0,-1 1-1 0 0,1-1 0 0 0,-1 1 1 0 0,1-1-1 0 0,1 0 0 0 0,-1 0 0 0 0,0 0 1 0 0,1 0-1 0 0,-1 0 0 0 0,5 4 0 0 0,3 3 45 0 0,-4-2-131 0 0,12 14 329 0 0,-1 2 1 0 0,15 28-1 0 0,-30-44-1685 0 0,-8-16 169 0 0,-9-13-43 0 0,8 7 972 0 0,1 0 1 0 0,0 0-1 0 0,1-1 1 0 0,0 0-1 0 0,1 0 1 0 0,1 0-1 0 0,0-1 1 0 0,2 1-1 0 0,-1 0 1 0 0,2-25-1 0 0,11 28 3833 0 0,-13 31-3392 0 0,0-3-113 0 0,-9 59-113 0 0,0 85 0 0 0,20-245-5362 0 0,-8 43 4892 0 0,10-53-1 0 0,-5 49 818 0 0,-8 14 542 0 0,-4 22 807 0 0,5 10-1672 0 0,1 0 0 0 0,-1 0-1 0 0,1 0 1 0 0,-1 0 0 0 0,1 1-1 0 0,-1-1 1 0 0,1 0 0 0 0,-1 0 0 0 0,1 1-1 0 0,-1-1 1 0 0,1 0 0 0 0,-1 0-1 0 0,1 1 1 0 0,-1-1 0 0 0,1 1-1 0 0,0-1 1 0 0,-1 0 0 0 0,1 1-1 0 0,-1-1 1 0 0,1 1 0 0 0,0-1 0 0 0,0 1-1 0 0,-2 1 956 0 0,-14 67 606 0 0,13-39-1541 0 0,2 0-1 0 0,2 0 1 0 0,0 0-1 0 0,2 0 1 0 0,2-1 0 0 0,7 30-1 0 0,-12-58-174 0 0,0 0 0 0 0,0 0 0 0 0,0 0 0 0 0,1 0 0 0 0,-1 0 1 0 0,0 0-1 0 0,1 0 0 0 0,-1 0 0 0 0,1 0 0 0 0,-1 0 0 0 0,1 0 0 0 0,-1 0 0 0 0,1 0 0 0 0,0 0 0 0 0,-1-1 0 0 0,1 1 0 0 0,0 0 1 0 0,0 0-1 0 0,0-1 0 0 0,-1 1 0 0 0,3 0 0 0 0,-2-1-52 0 0,0 0 0 0 0,0 0 0 0 0,-1 0 0 0 0,1 0 1 0 0,0 0-1 0 0,0-1 0 0 0,-1 1 0 0 0,1 0 0 0 0,0-1 0 0 0,-1 1 0 0 0,1 0 1 0 0,0-1-1 0 0,-1 1 0 0 0,1-1 0 0 0,0 1 0 0 0,-1-1 0 0 0,1 1 0 0 0,-1-1 1 0 0,1 0-1 0 0,-1 1 0 0 0,1-1 0 0 0,-1 0 0 0 0,4-4-381 0 0,-1-1 0 0 0,0 1 0 0 0,-1 0 0 0 0,1-1 0 0 0,-1 0 0 0 0,2-6-1 0 0,-2-9-395 0 0,-1 1-1 0 0,0 0 1 0 0,-2 0-1 0 0,0-1 0 0 0,-2 1 1 0 0,-6-28-1 0 0,4 18 1194 0 0,5 29-214 0 0,0 1 1 0 0,0-1 0 0 0,0 0 0 0 0,0 1 0 0 0,0-1 0 0 0,-1 0 0 0 0,1 1 0 0 0,0-1 0 0 0,0 1 0 0 0,0-1 0 0 0,-1 0 0 0 0,1 1 0 0 0,0-1 0 0 0,-1 1 0 0 0,1-1 0 0 0,-1 0-1 0 0,1 1 1 0 0,0-1 0 0 0,-1 1 0 0 0,1-1 0 0 0,-1 1 0 0 0,1 0 0 0 0,-1-1 0 0 0,0 1 0 0 0,1-1 0 0 0,-1 1 0 0 0,1 0 0 0 0,-1 0 0 0 0,-7-1 3210 0 0,5 3-3060 0 0,-7 7 417 0 0,0-1-381 0 0,9-9-318 0 0,1 1 0 0 0,-1 0 0 0 0,1 0-1 0 0,0 0 1 0 0,-1 0 0 0 0,1-1 0 0 0,-1 1-1 0 0,1 0 1 0 0,-1 0 0 0 0,1-1 0 0 0,0 1 0 0 0,-1 0-1 0 0,1-1 1 0 0,0 1 0 0 0,-1 0 0 0 0,1-1 0 0 0,0 1-1 0 0,0-1 1 0 0,-1 1 0 0 0,1 0 0 0 0,0-1 0 0 0,0 1-1 0 0,0-1 1 0 0,-1 1 0 0 0,1-1 0 0 0,0 1 0 0 0,0-1-1 0 0,0 0 1 0 0,0 1-1 0 0,0-1 0 0 0,0 1 0 0 0,0 0 0 0 0,0-1 0 0 0,0 1 0 0 0,-1-1 0 0 0,1 1 0 0 0,0 0 0 0 0,0-1 0 0 0,0 1 0 0 0,-1-1 0 0 0,1 1 0 0 0,0 0 0 0 0,0-1 0 0 0,-1 1 0 0 0,1 0 0 0 0,0-1-1 0 0,0 1 1 0 0,-1 0 0 0 0,1-1 0 0 0,-1 1 0 0 0,1 0 0 0 0,-7 3 3091 0 0,38 1-1637 0 0,45 13 0 0 0,-40-7-1151 0 0,85 21-111 0 0,-103-27-215 0 0,1-2 0 0 0,0 0 0 0 0,0-1 0 0 0,27-1 0 0 0,-34-3 228 0 0,2 1-935 0 0,-14 5 300 0 0,-8 4 164 0 0,-27 18 565 0 0,14-8-259 0 0,0-2-1 0 0,-1 0 1 0 0,-1-1 0 0 0,0-1-1 0 0,-1-2 1 0 0,-31 12-1 0 0,41-18-84 0 0,0 1 0 0 0,1 1 0 0 0,0 0-1 0 0,0 0 1 0 0,1 2 0 0 0,-20 16-1 0 0,-27 17-1574 0 0,48-37 606 0 0,19-13-117 0 0,4-4 332 0 0,3-3 983 0 0,1-1-1 0 0,1 2 1 0 0,0 0-1 0 0,1 1 1 0 0,0 1-1 0 0,1 1 1 0 0,21-9-1 0 0,101-29 2612 0 0,-105 39-1372 0 0,-57 12-1673 0 0,0 1 0 0 0,0 1 0 0 0,0 0 0 0 0,1 2 0 0 0,-1 0 0 0 0,1 2 0 0 0,1 0 0 0 0,0 1 0 0 0,0 1 0 0 0,0 1 0 0 0,2 0 0 0 0,-20 16 0 0 0,23-16-52 0 0,10-8 184 0 0,0 0 0 0 0,0 0 1 0 0,0 1-1 0 0,1 0 0 0 0,-1-1 1 0 0,1 1-1 0 0,-5 7 0 0 0,8-11 132 0 0,0 0-1 0 0,1 0 1 0 0,-1 1-1 0 0,0-1 1 0 0,0 0-1 0 0,0 0 1 0 0,1 0 0 0 0,-1 0-1 0 0,0 0 1 0 0,0 0-1 0 0,1 1 1 0 0,-1-1-1 0 0,0 0 1 0 0,0 0-1 0 0,1 0 1 0 0,-1 0 0 0 0,0 0-1 0 0,0 0 1 0 0,1 0-1 0 0,-1 0 1 0 0,0 0-1 0 0,1 0 1 0 0,-1 0-1 0 0,0 0 1 0 0,0 0 0 0 0,1 0-1 0 0,-1-1 1 0 0,0 1-1 0 0,0 0 1 0 0,1 0-1 0 0,-1 0 1 0 0,0 0-1 0 0,0 0 1 0 0,0-1-1 0 0,1 1 1 0 0,-1 0 0 0 0,0 0-1 0 0,0 0 1 0 0,0 0-1 0 0,1-1 1 0 0,-1 1-1 0 0,0 0 1 0 0,0-1-1 0 0,15-7-163 0 0,24-15-120 0 0,-27 16 16 0 0,0-1-1 0 0,0 1 1 0 0,16-15 0 0 0,-25 19 239 0 0,0 0 0 0 0,0 0 0 0 0,-1 0 0 0 0,0 0 0 0 0,1 0 0 0 0,-1-1 0 0 0,0 1-1 0 0,0-1 1 0 0,-1 1 0 0 0,1-1 0 0 0,-1 0 0 0 0,0 1 0 0 0,0-1 0 0 0,0 0 0 0 0,0 0 0 0 0,-1 0 0 0 0,1-5 0 0 0,-1 9 55 0 0,0 0-1 0 0,0-1 1 0 0,0 1 0 0 0,0 0 0 0 0,0-1 0 0 0,0 1 0 0 0,0 0-1 0 0,0 0 1 0 0,0-1 0 0 0,0 1 0 0 0,0 0 0 0 0,0-1 0 0 0,0 1 0 0 0,0 0-1 0 0,0 0 1 0 0,0-1 0 0 0,0 1 0 0 0,0 0 0 0 0,0-1 0 0 0,0 1-1 0 0,-1 0 1 0 0,1 0 0 0 0,0-1 0 0 0,0 1 0 0 0,0 0 0 0 0,0 0 0 0 0,-1 0-1 0 0,1-1 1 0 0,0 1 0 0 0,0 0 0 0 0,-1 0 0 0 0,1 0 0 0 0,0 0-1 0 0,-1-1 1 0 0,-7 8-307 0 0,-5 14-822 0 0,12-20 1110 0 0,-9 18-2121 0 0,9-13 466 0 0,8-9 1340 0 0,0-7 780 0 0,-6 3-241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50.0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12 2761 0 0,'0'0'24'0'0,"0"0"1"0"0,0 0 0 0 0,0 0 0 0 0,-1 0-1 0 0,1 0 1 0 0,0 0 0 0 0,0-1 0 0 0,0 1-1 0 0,-1 0 1 0 0,1 0 0 0 0,0 0 0 0 0,0 0-1 0 0,0 0 1 0 0,0-1 0 0 0,0 1 0 0 0,-1 0 0 0 0,1 0-1 0 0,0 0 1 0 0,0 0 0 0 0,0-1 0 0 0,0 1-1 0 0,0 0 1 0 0,0 0 0 0 0,0-1 0 0 0,0 1-1 0 0,0 0 1 0 0,0 0 0 0 0,0 0 0 0 0,0-1-1 0 0,0 1 1 0 0,0 0 0 0 0,0 0 0 0 0,0 0-1 0 0,0-1 1 0 0,0 1 0 0 0,0 0 0 0 0,0 0 0 0 0,0 0-1 0 0,0-1 1 0 0,0 1 0 0 0,0 0 0 0 0,0 0-1 0 0,1 0 1 0 0,-1-1 0 0 0,0 1 0 0 0,0 0-1 0 0,0 0 1 0 0,0 0 0 0 0,0 0 0 0 0,1-1-1 0 0,-1 1 1 0 0,0 0 0 0 0,0 0 0 0 0,0 0-1 0 0,1 0 1 0 0,-1-1 146 0 0,0 1 0 0 0,1 0 0 0 0,-1 0-1 0 0,1-1 1 0 0,-1 1 0 0 0,1 0 0 0 0,-1 0 0 0 0,1 0 0 0 0,-1 0-1 0 0,1 0 1 0 0,-1 0 0 0 0,1-1 0 0 0,-1 1 0 0 0,1 0-1 0 0,-1 0 1 0 0,1 0 0 0 0,-1 1 0 0 0,1-1 0 0 0,-1 0-1 0 0,0 0 1 0 0,1 0 0 0 0,-1 0 0 0 0,1 0 0 0 0,-1 0-1 0 0,1 1 1 0 0,-1-1 0 0 0,1 1 0 0 0,4 3 94 0 0,-1 1 0 0 0,0 0 1 0 0,0 0-1 0 0,0 0 0 0 0,-1 1 0 0 0,0-1 1 0 0,0 1-1 0 0,0 0 0 0 0,-1 0 0 0 0,0 0 0 0 0,2 9 1 0 0,2 13-1595 0 0,4 37 1 0 0,-9-59 594 0 0,1 17-3019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17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28 3225 0 0,'-3'2'22'0'0,"1"0"0"0"0,0 0 0 0 0,0 1 1 0 0,0-1-1 0 0,0 0 0 0 0,0 1 0 0 0,0-1 0 0 0,0 1 1 0 0,1 0-1 0 0,0 0 0 0 0,-1 0 0 0 0,1-1 1 0 0,-1 4-1 0 0,-1 2 171 0 0,-4 4 188 0 0,1 0-1 0 0,1 1 1 0 0,0 0 0 0 0,1 0 0 0 0,0 0-1 0 0,1 0 1 0 0,-3 28 0 0 0,6-40-356 0 0,0-1 1 0 0,0 1-1 0 0,1 0 1 0 0,-1-1-1 0 0,0 1 1 0 0,0 0-1 0 0,1-1 1 0 0,-1 1-1 0 0,0-1 1 0 0,1 1-1 0 0,-1 0 1 0 0,1-1-1 0 0,-1 1 1 0 0,1-1-1 0 0,-1 1 1 0 0,1-1-1 0 0,-1 1 1 0 0,1-1-1 0 0,-1 0 1 0 0,1 1-1 0 0,-1-1 1 0 0,1 0-1 0 0,0 1 1 0 0,-1-1-1 0 0,1 0 1 0 0,0 0-1 0 0,-1 1 1 0 0,1-1-1 0 0,0 0 1 0 0,-1 0-1 0 0,1 0 1 0 0,0 0 0 0 0,0 0-1 0 0,-1 0 1 0 0,1 0-1 0 0,0 0 1 0 0,-1 0-1 0 0,1-1 1 0 0,0 1-1 0 0,-1 0 1 0 0,1 0-1 0 0,0-1 1 0 0,-1 1-1 0 0,2-1 1 0 0,29-13 885 0 0,-25 8-833 0 0,-1 1 0 0 0,0-2-1 0 0,-1 1 1 0 0,1 0 0 0 0,-1-1 0 0 0,0 0 0 0 0,-1 0 0 0 0,0 0 0 0 0,0 0-1 0 0,0 0 1 0 0,1-11 0 0 0,-2 12-24 0 0,-1 1-1 0 0,0-1 1 0 0,0 0 0 0 0,0 1-1 0 0,-1-1 1 0 0,0 0 0 0 0,0 1-1 0 0,0-1 1 0 0,-1 0-1 0 0,0 0 1 0 0,0 1 0 0 0,0-1-1 0 0,-1 1 1 0 0,0-1 0 0 0,-5-9-1 0 0,7 14-52 0 0,0 1-1 0 0,-1-1 0 0 0,1 0 0 0 0,0 1 1 0 0,-1-1-1 0 0,1 1 0 0 0,-1-1 0 0 0,1 1 1 0 0,-1-1-1 0 0,1 1 0 0 0,-1-1 0 0 0,0 1 1 0 0,1-1-1 0 0,-1 1 0 0 0,1 0 1 0 0,-1-1-1 0 0,0 1 0 0 0,1 0 0 0 0,-1 0 1 0 0,0-1-1 0 0,1 1 0 0 0,-1 0 0 0 0,0 0 1 0 0,0 0-1 0 0,1 0 0 0 0,-1 0 0 0 0,0 0 1 0 0,0 0-1 0 0,1 0 0 0 0,-1 0 1 0 0,0 0-1 0 0,0 1 0 0 0,-1 0 1 0 0,0 0 0 0 0,0 0 1 0 0,0 1-1 0 0,0-1 0 0 0,1 1 0 0 0,-1-1 0 0 0,0 1 1 0 0,1-1-1 0 0,0 1 0 0 0,-3 3 0 0 0,-2 6-10 0 0,0-1-1 0 0,1 1 1 0 0,-4 11-1 0 0,5-11-33 0 0,0 1 0 0 0,1-1 0 0 0,-1 15 0 0 0,3-23 26 0 0,1-1 0 0 0,-1 1 0 0 0,1 0 0 0 0,0 0 0 0 0,0-1 0 0 0,0 1 0 0 0,0 0 0 0 0,1 0 1 0 0,-1-1-1 0 0,1 1 0 0 0,0 0 0 0 0,0-1 0 0 0,0 1 0 0 0,0 0 0 0 0,0-1 0 0 0,0 1 0 0 0,1-1 0 0 0,-1 0 0 0 0,4 4 0 0 0,-4-5-11 0 0,0 0-1 0 0,0 0 0 0 0,0 0 0 0 0,0-1 0 0 0,0 1 0 0 0,0-1 0 0 0,0 1 0 0 0,0-1 0 0 0,0 1 0 0 0,0-1 0 0 0,1 1 0 0 0,-1-1 0 0 0,0 0 1 0 0,0 0-1 0 0,0 0 0 0 0,1 0 0 0 0,-1 1 0 0 0,0-2 0 0 0,0 1 0 0 0,1 0 0 0 0,-1 0 0 0 0,0 0 0 0 0,0-1 0 0 0,0 1 0 0 0,1 0 0 0 0,-1-1 1 0 0,0 1-1 0 0,0-1 0 0 0,0 1 0 0 0,0-1 0 0 0,0 0 0 0 0,0 0 0 0 0,0 1 0 0 0,1-2 0 0 0,1-1-9 0 0,-1 1-1 0 0,0 0 0 0 0,-1 0 1 0 0,1-1-1 0 0,0 1 1 0 0,-1-1-1 0 0,1 0 1 0 0,-1 1-1 0 0,0-1 1 0 0,0 0-1 0 0,0 0 0 0 0,1-5 1 0 0,-1 2-75 0 0,-1 0 0 0 0,-1 1-1 0 0,1-1 1 0 0,-1 0 0 0 0,0 0 0 0 0,0 1 0 0 0,0-1 0 0 0,-1 1-1 0 0,0-1 1 0 0,0 1 0 0 0,-1 0 0 0 0,-2-6 0 0 0,4 10 27 0 0,0-1 0 0 0,1 1 1 0 0,-1 0-1 0 0,0 0 0 0 0,0-1 1 0 0,0 1-1 0 0,0 0 0 0 0,0 0 0 0 0,0 0 1 0 0,0 0-1 0 0,0 0 0 0 0,0 0 1 0 0,-1 0-1 0 0,1 0 0 0 0,0 1 1 0 0,-1-1-1 0 0,1 0 0 0 0,0 1 0 0 0,-1-1 1 0 0,1 1-1 0 0,-1 0 0 0 0,1-1 1 0 0,-1 1-1 0 0,1 0 0 0 0,-1 0 1 0 0,1 0-1 0 0,-1 0 0 0 0,1 0 1 0 0,-1 0-1 0 0,1 0 0 0 0,-1 1 0 0 0,1-1 1 0 0,-1 0-1 0 0,1 1 0 0 0,0-1 1 0 0,-1 1-1 0 0,1 0 0 0 0,-1-1 1 0 0,1 1-1 0 0,0 0 0 0 0,0 0 1 0 0,0 0-1 0 0,-1 0 0 0 0,1 0 0 0 0,0 0 1 0 0,0 0-1 0 0,0 0 0 0 0,0 0 1 0 0,-1 3-1 0 0,1-3 67 0 0,-1 1 1 0 0,1-1 0 0 0,-1 1-1 0 0,1-1 1 0 0,0 1-1 0 0,-1 0 1 0 0,1 0-1 0 0,0-1 1 0 0,0 1-1 0 0,1 0 1 0 0,-1 0-1 0 0,0 0 1 0 0,0 0-1 0 0,1 0 1 0 0,-1 0 0 0 0,1 0-1 0 0,0 0 1 0 0,0 0-1 0 0,0 0 1 0 0,0 3-1 0 0,1-2 194 0 0,0-1-1 0 0,0 0 1 0 0,1 0-1 0 0,-1 0 1 0 0,0 0-1 0 0,1-1 1 0 0,0 1-1 0 0,-1 0 1 0 0,1-1 0 0 0,0 1-1 0 0,0-1 1 0 0,0 1-1 0 0,0-1 1 0 0,0 0-1 0 0,0 0 1 0 0,1 0-1 0 0,3 1 1 0 0,-2 0 207 0 0,24 9 600 0 0,-27-10-984 0 0,-1-1 0 0 0,1 0 0 0 0,-1 1 1 0 0,1-1-1 0 0,0 0 0 0 0,-1 0 0 0 0,1 0 0 0 0,0 1 0 0 0,-1-1 0 0 0,1 0 1 0 0,0 0-1 0 0,-1 0 0 0 0,1 0 0 0 0,0 0 0 0 0,-1 0 0 0 0,1 0 0 0 0,0 0 1 0 0,-1-1-1 0 0,1 1 0 0 0,0 0 0 0 0,-1 0 0 0 0,1 0 0 0 0,-1-1 0 0 0,1 1 0 0 0,0 0 1 0 0,-1-1-1 0 0,1 1 0 0 0,-1-1 0 0 0,1 1 0 0 0,-1 0 0 0 0,1-1 0 0 0,-1 1 1 0 0,1-1-1 0 0,0 0 0 0 0,-1-2 38 0 0,0 1 1 0 0,0 0 0 0 0,0 0 0 0 0,0 0-1 0 0,0 0 1 0 0,-1 0 0 0 0,1 0-1 0 0,-1 0 1 0 0,1 0 0 0 0,-1 0-1 0 0,0 0 1 0 0,0 0 0 0 0,1 0-1 0 0,-1 0 1 0 0,-1 1 0 0 0,1-1-1 0 0,0 0 1 0 0,0 1 0 0 0,-1-1-1 0 0,1 0 1 0 0,-1 1 0 0 0,1 0-1 0 0,-1-1 1 0 0,1 1 0 0 0,-1 0-1 0 0,0 0 1 0 0,-2-1 0 0 0,3 1-54 0 0,-1 0 1 0 0,1 0-1 0 0,0 1 1 0 0,-1-1-1 0 0,1 0 1 0 0,-1 1-1 0 0,1-1 0 0 0,-1 1 1 0 0,1 0-1 0 0,-1 0 1 0 0,1-1-1 0 0,-1 1 1 0 0,1 0-1 0 0,-1 0 1 0 0,1 0-1 0 0,-1 0 1 0 0,1 1-1 0 0,-1-1 1 0 0,1 0-1 0 0,-1 1 1 0 0,1-1-1 0 0,-1 1 1 0 0,1-1-1 0 0,0 1 0 0 0,-1 0 1 0 0,1-1-1 0 0,0 1 1 0 0,0 0-1 0 0,-1 0 1 0 0,1 0-1 0 0,0 0 1 0 0,0 0-1 0 0,0 0 1 0 0,0 0-1 0 0,0 1 1 0 0,0-1-1 0 0,-1 2 1 0 0,1 0-112 0 0,0 0 1 0 0,0-1 0 0 0,0 1-1 0 0,0 0 1 0 0,0-1 0 0 0,0 1-1 0 0,1 0 1 0 0,-1 0 0 0 0,1 0 0 0 0,0 4-1 0 0,1-2-2032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18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1119 3681 0 0,'0'0'50'0'0,"0"1"0"0"0,0-1 0 0 0,0 0 0 0 0,0 1 0 0 0,0-1 0 0 0,0 1 0 0 0,1-1 0 0 0,-1 0 0 0 0,0 1 0 0 0,0-1 0 0 0,0 1 1 0 0,0-1-1 0 0,0 0 0 0 0,1 1 0 0 0,-1-1 0 0 0,0 0 0 0 0,0 1 0 0 0,1-1 0 0 0,-1 0 0 0 0,0 0 0 0 0,0 1 0 0 0,1-1 0 0 0,-1 0 0 0 0,0 0 0 0 0,1 1 0 0 0,-1-1 0 0 0,0 0 1 0 0,1 0-1 0 0,-1 0 0 0 0,1 0 0 0 0,-1 0 0 0 0,1 1 0 0 0,16-3 1131 0 0,-15 1-1032 0 0,1 1 0 0 0,-1-1 1 0 0,0 0-1 0 0,0 0 1 0 0,0 0-1 0 0,0 0 1 0 0,0-1-1 0 0,0 1 1 0 0,0-1-1 0 0,-1 1 0 0 0,1-1 1 0 0,0 1-1 0 0,1-3 1 0 0,1-6 122 0 0,-1 0 0 0 0,0 0 1 0 0,-1 0-1 0 0,0 0 0 0 0,0 0 1 0 0,-1 0-1 0 0,-1-1 0 0 0,0 1 0 0 0,0 0 1 0 0,-1 0-1 0 0,0-1 0 0 0,-1 1 0 0 0,0 0 1 0 0,0 0-1 0 0,-1 0 0 0 0,-1 1 1 0 0,-6-16-1 0 0,3 9-144 0 0,2 0 1 0 0,0-1 0 0 0,0 0-1 0 0,-2-30 1 0 0,-1 2 85 0 0,3 22 0 0 0,-22-132 606 0 0,24 131-690 0 0,2 1 0 0 0,1 0 0 0 0,1-1 1 0 0,6-40-1 0 0,4 14-3 0 0,-3-1 1 0 0,-2 0-1 0 0,-2 0 1 0 0,-4-84-1 0 0,-7 87-1650 0 0,6 40-656 0 0,1 7 2045 0 0,0-1 1 0 0,0 1-1 0 0,0 0 0 0 0,-1-1 1 0 0,1 1-1 0 0,0 0 0 0 0,1-1 0 0 0,-1 1 1 0 0,0 0-1 0 0,0 0 0 0 0,0-1 1 0 0,1 1-1 0 0,-1 0 0 0 0,1-2 0 0 0,1 0-690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18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314 186 3745 0 0,'3'-3'158'0'0,"0"0"0"0"0,0 0 0 0 0,-1-1 0 0 0,1 1 1 0 0,-1-1-1 0 0,0 0 0 0 0,0 1 0 0 0,0-1 0 0 0,0 0 0 0 0,-1 0 0 0 0,2-5 1 0 0,-10 13 745 0 0,1 1 1 0 0,-1 0-1 0 0,-9 11 1 0 0,-64 72-1364 0 0,-25 24-244 0 0,65-75 1419 0 0,-40 34 434 0 0,106-120-993 0 0,134-146 957 0 0,-95 118-1089 0 0,-28 27 86 0 0,-31 39 115 0 0,2 0 1 0 0,-1 0-1 0 0,1 1 1 0 0,1 0 0 0 0,-1 1-1 0 0,2 0 1 0 0,-1 0-1 0 0,1 1 1 0 0,13-9 0 0 0,-23 23 99 0 0,0 0 0 0 0,1 1 0 0 0,-1-2-1 0 0,1 1 1 0 0,1 0 0 0 0,2 11 0 0 0,8 6 4 0 0,0 0 0 0 0,2 0 0 0 0,29 37 0 0 0,7 12-469 0 0,-38-54 41 0 0,46 69-293 0 0,-51-77 268 0 0,1-1-1 0 0,0 0 1 0 0,0-1 0 0 0,1 0-1 0 0,0 0 1 0 0,16 10-1 0 0,-3-10-981 0 0,-12-6 82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36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8 183 2304 0 0,'-1'-1'197'0'0,"0"0"0"0"0,0-1-1 0 0,0 1 1 0 0,1-1-1 0 0,-1 1 1 0 0,0-1 0 0 0,1 1-1 0 0,-1-1 1 0 0,1 1-1 0 0,0-1 1 0 0,-1 0 0 0 0,1 1-1 0 0,0-1 1 0 0,0 1-1 0 0,0-1 1 0 0,0 0 0 0 0,0 1-1 0 0,1-1 1 0 0,-1 1-1 0 0,0-1 1 0 0,1 0-1 0 0,-1 1 1 0 0,1-1 0 0 0,0 1-1 0 0,-1-1 1 0 0,1 1-1 0 0,0 0 1 0 0,0-1 0 0 0,0 1-1 0 0,0 0 1 0 0,0 0-1 0 0,0-1 1 0 0,2 0 0 0 0,5-8 401 0 0,1 1 1 0 0,0 1 0 0 0,11-9 0 0 0,-16 14-415 0 0,5-5 30 0 0,12-9 165 0 0,30-19 1 0 0,-45 32-813 0 0,1 1 0 0 0,-1-1 0 0 0,1 1 0 0 0,0 1 0 0 0,12-4 0 0 0,-6 4-3253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36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3225 0 0,'2'-3'316'0'0,"1"0"0"0"0,-1 0 1 0 0,1 1-1 0 0,-1-1 1 0 0,1 0-1 0 0,0 1 0 0 0,0 0 1 0 0,6-5-1 0 0,0 1-43 0 0,6-8-247 0 0,1 1 0 0 0,1 1 0 0 0,0 0-1 0 0,0 2 1 0 0,1 0 0 0 0,0 1 0 0 0,1 0 0 0 0,33-9-1 0 0,-39 15-25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37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59 2304 0 0,'-1'-1'98'0'0,"1"0"0"0"0,0 0 0 0 0,0 0 0 0 0,-1 0 0 0 0,1 0 0 0 0,0 0 0 0 0,0 0 0 0 0,0-1 0 0 0,0 1 0 0 0,0 0 0 0 0,1 0 0 0 0,-1 0 0 0 0,0 0 0 0 0,0 0 0 0 0,1 0 0 0 0,-1 0 0 0 0,0 0-1 0 0,1 0 1 0 0,-1 0 0 0 0,1 0 0 0 0,0 0 0 0 0,-1 1 0 0 0,2-2 0 0 0,15-21 1636 0 0,-15 22-1596 0 0,-1-1 0 0 0,1 1-1 0 0,0 0 1 0 0,-1 0-1 0 0,1 0 1 0 0,0 1 0 0 0,0-1-1 0 0,0 0 1 0 0,-1 1-1 0 0,1-1 1 0 0,0 1-1 0 0,0 0 1 0 0,0-1 0 0 0,0 1-1 0 0,0 0 1 0 0,0 0-1 0 0,0 0 1 0 0,0 1 0 0 0,0-1-1 0 0,0 0 1 0 0,0 1-1 0 0,0-1 1 0 0,0 1 0 0 0,0 0-1 0 0,0-1 1 0 0,-1 1-1 0 0,1 0 1 0 0,0 0-1 0 0,-1 0 1 0 0,1 1 0 0 0,0-1-1 0 0,-1 0 1 0 0,0 1-1 0 0,1-1 1 0 0,1 3 0 0 0,6 6 202 0 0,0 0 1 0 0,-1 0 0 0 0,14 23-1 0 0,10 27 397 0 0,-3 1-1 0 0,39 115 1 0 0,-3-5-225 0 0,-54-146-494 0 0,39 94-118 0 0,5-2 1 0 0,83 130-1 0 0,-127-230-1447 0 0,-9-9 231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37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1 288 3225 0 0,'7'-20'559'0'0,"1"0"0"0"0,0 0 1 0 0,2 1-1 0 0,0 1 1 0 0,1-1-1 0 0,1 2 1 0 0,0-1-1 0 0,2 2 0 0 0,0 0 1 0 0,0 0-1 0 0,2 2 1 0 0,31-25-1 0 0,-41 35-755 0 0,0 0 1 0 0,0 0-1 0 0,0 1 1 0 0,0-1-1 0 0,1 1 0 0 0,-1 1 1 0 0,1-1-1 0 0,0 1 1 0 0,-1 0-1 0 0,1 1 1 0 0,0 0-1 0 0,14-1 0 0 0,-16 2-64 0 0,-1 1 0 0 0,1 0-1 0 0,-1-1 1 0 0,0 2-1 0 0,1-1 1 0 0,-1 0 0 0 0,0 1-1 0 0,0 0 1 0 0,0 0 0 0 0,0 0-1 0 0,0 0 1 0 0,0 1-1 0 0,0 0 1 0 0,-1 0 0 0 0,0 0-1 0 0,1 0 1 0 0,-1 0-1 0 0,0 1 1 0 0,0-1 0 0 0,-1 1-1 0 0,4 5 1 0 0,-3-4 265 0 0,0 1-1 0 0,0-1 1 0 0,-1 1 0 0 0,0 0 0 0 0,0 0 0 0 0,0 0 0 0 0,1 9-1 0 0,1 21 77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38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1 218 5065 0 0,'1'-5'194'0'0,"1"1"1"0"0,0-1-1 0 0,0 1 0 0 0,1 0 1 0 0,-1 0-1 0 0,1 0 0 0 0,0 0 1 0 0,0 0-1 0 0,4-3 0 0 0,37-34 1521 0 0,-22 23-923 0 0,0-4 7 0 0,38-32 82 0 0,-53 49-1395 0 0,-1 0-1 0 0,1 1 1 0 0,1 0 0 0 0,-1 0 0 0 0,1 0 0 0 0,-1 1 0 0 0,12-3 0 0 0,-6 3-799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38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2 4609 0 0,'-1'-2'1239'0'0,"-3"6"-311"0"0,-13 14 206 0 0,-18 27-282 0 0,23-25-596 0 0,-39 68 122 0 0,46-78-201 0 0,0 0 1 0 0,1 1 0 0 0,1-1-1 0 0,-1 1 1 0 0,2-1 0 0 0,-4 22 0 0 0,6-31-118 0 0,0 1 1 0 0,0 0-1 0 0,0 0 0 0 0,1 0 1 0 0,-1 0-1 0 0,0-1 1 0 0,0 1-1 0 0,1 0 1 0 0,0 0-1 0 0,-1 0 1 0 0,1-1-1 0 0,0 1 1 0 0,-1 0-1 0 0,1-1 0 0 0,0 1 1 0 0,0-1-1 0 0,1 1 1 0 0,-1-1-1 0 0,2 3 1 0 0,0-2-3 0 0,0 0 1 0 0,0 0 0 0 0,0-1-1 0 0,0 1 1 0 0,0-1 0 0 0,0 1-1 0 0,1-1 1 0 0,-1 0-1 0 0,7 1 1 0 0,5 0 49 0 0,1-1 0 0 0,0 0 0 0 0,26-3 0 0 0,-34 2-43 0 0,6-2 40 0 0,-1 2 0 0 0,1 0 0 0 0,0 1 0 0 0,0 0 0 0 0,-1 1 0 0 0,1 1-1 0 0,-1 0 1 0 0,0 0 0 0 0,0 2 0 0 0,0-1 0 0 0,0 2 0 0 0,-1 0 0 0 0,1 0 0 0 0,21 16 0 0 0,-33-20-60 0 0,1-1 1 0 0,-1 0-1 0 0,0 1 1 0 0,0-1-1 0 0,1 1 1 0 0,-1-1-1 0 0,0 1 1 0 0,0 0 0 0 0,0-1-1 0 0,-1 1 1 0 0,1 0-1 0 0,0 0 1 0 0,-1-1-1 0 0,1 1 1 0 0,-1 0-1 0 0,0 0 1 0 0,1 0-1 0 0,-1 0 1 0 0,0 0-1 0 0,0 0 1 0 0,0 0-1 0 0,0 0 1 0 0,-1 0-1 0 0,1-1 1 0 0,0 1 0 0 0,-1 0-1 0 0,0 0 1 0 0,1 0-1 0 0,-1 0 1 0 0,0-1-1 0 0,0 1 1 0 0,0 0-1 0 0,0-1 1 0 0,0 1-1 0 0,0-1 1 0 0,0 1-1 0 0,-1-1 1 0 0,-2 3-1 0 0,-6 7 216 0 0,-1-1 0 0 0,-1 0 1 0 0,-24 16-1 0 0,25-18-94 0 0,-109 64 19 0 0,93-57-1343 0 0,3-1-4795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28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11 398 2761 0 0,'-1'-2'103'0'0,"-1"0"1"0"0,1 0 0 0 0,0 0 0 0 0,0 0 0 0 0,0 0 0 0 0,0 0-1 0 0,1 0 1 0 0,-1-1 0 0 0,0 1 0 0 0,1 0 0 0 0,0 0-1 0 0,-1-1 1 0 0,1 1 0 0 0,0 0 0 0 0,0-1 0 0 0,1 1 0 0 0,-1 0-1 0 0,0 0 1 0 0,1-1 0 0 0,-1 1 0 0 0,1 0 0 0 0,0 0 0 0 0,-1-1-1 0 0,1 1 1 0 0,0 0 0 0 0,0 0 0 0 0,1 0 0 0 0,1-3 0 0 0,2-3 83 0 0,1 0 0 0 0,-1 1 1 0 0,1 0-1 0 0,1 0 1 0 0,13-13-1 0 0,5 1 375 0 0,2 2 0 0 0,0 0 1 0 0,0 2-1 0 0,2 0 0 0 0,0 2 0 0 0,0 2 0 0 0,58-16 0 0 0,7 8-473 0 0,121-10-1 0 0,-23 5 42 0 0,300-37 385 0 0,-485 60-495 0 0,92-6 420 0 0,139 7 0 0 0,98 26 608 0 0,-205-12-551 0 0,217 12 164 0 0,190 9 471 0 0,-426-26-1037 0 0,-82-7-914 0 0,0 1 1 0 0,0 2 0 0 0,0 0 0 0 0,0 2 0 0 0,35 14-1 0 0,-59-18-233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50.7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72 5065 0 0,'-2'2'147'0'0,"0"0"0"0"0,1 0-1 0 0,-1 0 1 0 0,1 1 0 0 0,-1-1-1 0 0,1 1 1 0 0,0-1 0 0 0,0 1 0 0 0,0 0-1 0 0,0-1 1 0 0,0 1 0 0 0,1 0 0 0 0,-1-1-1 0 0,1 1 1 0 0,0 0 0 0 0,0 0-1 0 0,0 0 1 0 0,0-1 0 0 0,0 1 0 0 0,1 0-1 0 0,-1 0 1 0 0,2 2 0 0 0,-1 3 265 0 0,1 0 1 0 0,0 0-1 0 0,1 0 1 0 0,-1-1 0 0 0,2 1-1 0 0,6 12 1 0 0,-5-14-281 0 0,-1-1 0 0 0,1 1 1 0 0,0-1-1 0 0,0 0 0 0 0,1 0 1 0 0,0-1-1 0 0,0 0 0 0 0,0 0 1 0 0,0 0-1 0 0,9 3 0 0 0,-13-5-152 0 0,1-1-1 0 0,0 0 1 0 0,0 1-1 0 0,0-2 1 0 0,0 1 0 0 0,0 0-1 0 0,0 0 1 0 0,0-1-1 0 0,0 0 1 0 0,0 1 0 0 0,0-1-1 0 0,0-1 1 0 0,0 1-1 0 0,0 0 1 0 0,0-1 0 0 0,0 1-1 0 0,0-1 1 0 0,0 0-1 0 0,0 0 1 0 0,0 0-1 0 0,0 0 1 0 0,0-1 0 0 0,-1 1-1 0 0,1-1 1 0 0,0 0-1 0 0,3-2 1 0 0,-5 2-37 0 0,1 0 1 0 0,-1-1-1 0 0,0 1 0 0 0,0 0 0 0 0,1 0 1 0 0,-1-1-1 0 0,-1 1 0 0 0,1 0 1 0 0,0-1-1 0 0,0 1 0 0 0,-1-1 1 0 0,0 1-1 0 0,1-1 0 0 0,-1 0 0 0 0,0 1 1 0 0,0-1-1 0 0,-1 1 0 0 0,1-1 1 0 0,0 1-1 0 0,-1-1 0 0 0,1 1 0 0 0,-1-1 1 0 0,0 1-1 0 0,0 0 0 0 0,0-1 1 0 0,0 1-1 0 0,0 0 0 0 0,-1 0 1 0 0,1 0-1 0 0,-3-3 0 0 0,-4-7 36 0 0,-1-1 0 0 0,-1 1 0 0 0,-16-15 0 0 0,-12-21 208 0 0,31 37-13 0 0,-1 1 1 0 0,0 0-1 0 0,-16-16 0 0 0,24 26-177 0 0,0 0-1 0 0,0 0 0 0 0,0 0 0 0 0,-1-1 1 0 0,1 1-1 0 0,0 0 0 0 0,0 0 0 0 0,0 0 1 0 0,0 0-1 0 0,0 0 0 0 0,0 0 0 0 0,0-1 1 0 0,-1 1-1 0 0,1 0 0 0 0,0 0 0 0 0,0 0 1 0 0,0 0-1 0 0,0 0 0 0 0,-1 0 0 0 0,1 0 1 0 0,0 0-1 0 0,0 0 0 0 0,0 0 0 0 0,0 0 1 0 0,-1 0-1 0 0,1 0 0 0 0,0 0 0 0 0,0 0 0 0 0,0 0 1 0 0,0 0-1 0 0,-1 0 0 0 0,1 0 0 0 0,0 0 1 0 0,0 0-1 0 0,0 0 0 0 0,0 0 0 0 0,-1 0 1 0 0,1 0-1 0 0,0 0 0 0 0,0 0 0 0 0,0 1 1 0 0,0-1-1 0 0,0 0 0 0 0,-1 0 0 0 0,1 0 1 0 0,-1 10-1310 0 0,2 1-2259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3:28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2040 0 0,'-11'1'442'0'0,"6"0"-9"0"0,0-1 0 0 0,1 0 0 0 0,-1 1 0 0 0,0 0-1 0 0,1 0 1 0 0,-1 0 0 0 0,1 1 0 0 0,-1 0 0 0 0,1 0 0 0 0,0 0-1 0 0,-8 5 1 0 0,12-6-400 0 0,0-1 0 0 0,0 1 0 0 0,0 0 0 0 0,0 0 0 0 0,0 0 0 0 0,0-1 0 0 0,0 1 0 0 0,0 0 0 0 0,0 0 0 0 0,0 0-1 0 0,1-1 1 0 0,-1 1 0 0 0,0 0 0 0 0,0 0 0 0 0,1-1 0 0 0,-1 1 0 0 0,1 0 0 0 0,-1 0 0 0 0,1-1 0 0 0,-1 1 0 0 0,1-1 0 0 0,-1 1 0 0 0,1 0-1 0 0,-1-1 1 0 0,1 1 0 0 0,0-1 0 0 0,-1 1 0 0 0,1-1 0 0 0,0 0 0 0 0,0 1 0 0 0,-1-1 0 0 0,2 1 0 0 0,27 14 764 0 0,-27-14-676 0 0,23 11 261 0 0,-1-2 1 0 0,2 0-1 0 0,50 11 0 0 0,-55-16-208 0 0,0 1-1 0 0,-1 1 0 0 0,21 11 0 0 0,22 7 671 0 0,-62-24-825 0 0,0-1 1 0 0,-1 0-1 0 0,1 1 1 0 0,0-1-1 0 0,-1 1 1 0 0,1-1 0 0 0,0 1-1 0 0,-1-1 1 0 0,1 1-1 0 0,-1-1 1 0 0,1 1-1 0 0,-1 0 1 0 0,1-1-1 0 0,-1 1 1 0 0,0 0 0 0 0,1-1-1 0 0,-1 1 1 0 0,0 0-1 0 0,1 0 1 0 0,-1-1-1 0 0,0 1 1 0 0,0 0-1 0 0,0 0 1 0 0,0-1 0 0 0,0 1-1 0 0,0 0 1 0 0,0 0-1 0 0,0 0 1 0 0,0-1-1 0 0,0 1 1 0 0,0 0-1 0 0,0 0 1 0 0,-1-1 0 0 0,1 1-1 0 0,0 0 1 0 0,0 0-1 0 0,-1-1 1 0 0,1 1-1 0 0,-1 0 1 0 0,0 0-1 0 0,-16 28 804 0 0,-2-9-431 0 0,0-1 0 0 0,0-1 0 0 0,-2-1 0 0 0,-28 18 0 0 0,-15 14 329 0 0,-90 81 143 0 0,127-105-2158 0 0,15-11 59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37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1840 0 0,'23'-11'391'0'0,"1"0"0"0"0,1 2 0 0 0,0 0-1 0 0,39-7 1 0 0,233-35 896 0 0,-161 32-71 0 0,112-5-214 0 0,10-1-330 0 0,-185 15-286 0 0,103 0 0 0 0,74 14-200 0 0,-190-2-225 0 0,12 4 59 0 0,-1 3 0 0 0,104 27 0 0 0,-102-18 190 0 0,1-4 0 0 0,87 6 1 0 0,182-19 3800 0 0,-114-17-5420 0 0,-209 15 1721 0 0,0 1 1 0 0,0 1-1 0 0,36 6 0 0 0,-31-3-1036 0 0,38 1-1 0 0,-49-9-641 0 0,-16-4 261 0 0,-21-10-713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38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58 2761 0 0,'-7'-22'2653'0'0,"7"21"-2551"0"0,0-1 0 0 0,0 1-1 0 0,0 0 1 0 0,0-1 0 0 0,-1 1 0 0 0,1 0-1 0 0,0 0 1 0 0,-1-1 0 0 0,1 1-1 0 0,-1 0 1 0 0,1 0 0 0 0,-1 0-1 0 0,0-1 1 0 0,1 1 0 0 0,-1 0-1 0 0,0 0 1 0 0,0 0 0 0 0,0 0 0 0 0,0 0-1 0 0,0 0 1 0 0,0 1 0 0 0,0-1-1 0 0,0 0 1 0 0,0 0 0 0 0,0 1-1 0 0,-1-1 1 0 0,1 1 0 0 0,0-1-1 0 0,0 1 1 0 0,-1-1 0 0 0,-1 1 0 0 0,-41-5 1206 0 0,55 10 2865 0 0,11 10-4278 0 0,-13-8 623 0 0,3 1-373 0 0,120 76-64 0 0,-114-74-139 0 0,1-1 0 0 0,0-1 0 0 0,1-1 0 0 0,0-1-1 0 0,30 6 1 0 0,-22-8 273 0 0,-1-2 0 0 0,33-1-1 0 0,-45-1 219 0 0,-19 1-199 0 0,1 1 0 0 0,0-1 1 0 0,-1 1-1 0 0,1 0 0 0 0,0 0 0 0 0,0 0 1 0 0,-6 5-1 0 0,-4 3 75 0 0,-13 6-9 0 0,-132 87 1058 0 0,133-84-1395 0 0,1 1-1 0 0,1 1 1 0 0,1 1-1 0 0,-22 27 1 0 0,-23 38-2768 0 0,-57 98 1 0 0,94-136-2252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48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2345 5529 0 0,'-2'-2'12'0'0,"0"-1"0"0"0,0 1 0 0 0,0-1 0 0 0,0 0 0 0 0,0 0 0 0 0,0 0 0 0 0,1 0 0 0 0,0 0 0 0 0,-1 0 0 0 0,1-1 0 0 0,0 1 0 0 0,1 0-1 0 0,-1-1 1 0 0,0 1 0 0 0,1-7 0 0 0,-7-24 325 0 0,-1 17 38 0 0,8 16-318 0 0,-1 1-1 0 0,1-1 1 0 0,-1 0-1 0 0,1 0 0 0 0,-1 0 1 0 0,1 0-1 0 0,-1 0 1 0 0,1 0-1 0 0,0 1 1 0 0,0-1-1 0 0,-1 0 0 0 0,1 0 1 0 0,0 0-1 0 0,0 0 1 0 0,0 0-1 0 0,0 0 1 0 0,0 0-1 0 0,0 0 0 0 0,0 0 1 0 0,0 0-1 0 0,1 0 1 0 0,-1 0-1 0 0,0 0 1 0 0,1 0-1 0 0,-1 0 0 0 0,0 0 1 0 0,1 0-1 0 0,-1 0 1 0 0,1 1-1 0 0,0-1 1 0 0,-1 0-1 0 0,1 0 0 0 0,0 1 1 0 0,-1-1-1 0 0,1 0 1 0 0,0 1-1 0 0,1-2 1 0 0,3-3-4 0 0,1 0 0 0 0,0 0 0 0 0,0 0 0 0 0,1 1 0 0 0,-1 0 0 0 0,1 0 0 0 0,0 1 0 0 0,0 0 0 0 0,0 0 0 0 0,10-2 0 0 0,13-3 224 0 0,37-4 0 0 0,-35 7-109 0 0,470-106-641 0 0,-172 5-291 0 0,-156 46 948 0 0,541-156 622 0 0,-567 173-970 0 0,4 1 1 0 0,155-49-391 0 0,-83 18-45 0 0,130-47-571 0 0,555-172 498 0 0,-514 175 574 0 0,334-98-306 0 0,-698 206 402 0 0,369-125 544 0 0,134-38 509 0 0,-192 63-53 0 0,4-1-520 0 0,-230 76-533 0 0,91-24 1494 0 0,-165 50-2938 0 0,56-5 0 0 0,-88 13-1636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49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244 355 1840 0 0,'-1'-16'-36'0'0,"0"1"-1"0"0,-2-1 0 0 0,0 0 1 0 0,0 1-1 0 0,-2-1 1 0 0,0 1-1 0 0,-1 0 0 0 0,0 1 1 0 0,-1-1-1 0 0,0 1 0 0 0,-2 1 1 0 0,1 0-1 0 0,-2 0 0 0 0,0 0 1 0 0,0 1-1 0 0,-1 1 1 0 0,-1-1-1 0 0,-16-11 0 0 0,-6-8 243 0 0,24 21 11 0 0,-1 0 0 0 0,-32-16 4365 0 0,43 26-4478 0 0,-1 13 1472 0 0,10 22-1572 0 0,-7-29 388 0 0,102 311 487 0 0,2 2-590 0 0,59 434-1161 0 0,-96-408-184 0 0,-55-277 1045 0 0,3-2 0 0 0,3 0 0 0 0,3-1 0 0 0,3-1 0 0 0,2-2 0 0 0,43 71 1 0 0,-53-105 38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49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8962 303 5529 0 0,'1'-5'-34'0'0,"0"0"-1"0"0,0 0 0 0 0,0 0 1 0 0,1 0-1 0 0,0 0 1 0 0,0 0-1 0 0,0 1 1 0 0,1-1-1 0 0,-1 1 0 0 0,1-1 1 0 0,0 1-1 0 0,0 0 1 0 0,1 0-1 0 0,-1 1 1 0 0,1-1-1 0 0,0 1 0 0 0,6-5 1 0 0,1-2-196 0 0,-2 2 32 0 0,-1 1-204 0 0,0 0 0 0 0,0-1-1 0 0,13-18 1 0 0,-20 25 359 0 0,0 0 0 0 0,0-1 0 0 0,0 1-1 0 0,0 0 1 0 0,0-1 0 0 0,-1 1 0 0 0,1 0 0 0 0,0-1-1 0 0,-1 1 1 0 0,1-1 0 0 0,-1 1 0 0 0,0-1-1 0 0,1 1 1 0 0,-1-1 0 0 0,0 1 0 0 0,0-1-1 0 0,0 1 1 0 0,0-1 0 0 0,0 0 0 0 0,-1 1 0 0 0,1-1-1 0 0,0 1 1 0 0,-1-1 0 0 0,1 1 0 0 0,-1-1-1 0 0,1 1 1 0 0,-1 0 0 0 0,0-1 0 0 0,1 1 0 0 0,-1 0-1 0 0,0-1 1 0 0,0 1 0 0 0,0 0 0 0 0,0 0-1 0 0,0 0 1 0 0,-2-1 0 0 0,-12-9 515 0 0,-1 1 1 0 0,0 1-1 0 0,0 0 1 0 0,-1 1 0 0 0,0 1-1 0 0,-1 1 1 0 0,-22-6-1 0 0,0 3 244 0 0,1 2-1 0 0,-53-3 1 0 0,-30 6-369 0 0,-148 14 0 0 0,-122 32-1182 0 0,376-40 804 0 0,-737 116 375 0 0,-572 122 325 0 0,-13 56 734 0 0,812-169-1043 0 0,57-15-264 0 0,-161 43-64 0 0,-1 51 3 0 0,409-129-6 0 0,-436 181 66 0 0,507-194-384 0 0,-182 74-269 0 0,-84 13 2336 0 0,184-51-1815 0 0,31-11-2153 0 0,148-70-2326 0 0,49-18 2656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4:50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0 920 0 0,'3'3'479'0'0,"-1"0"0"0"0,1 1 0 0 0,-1-1 0 0 0,0 1-1 0 0,0-1 1 0 0,0 1 0 0 0,1 4 0 0 0,-2-6-360 0 0,-1 0 1 0 0,1 0-1 0 0,0 0 1 0 0,0 0-1 0 0,0 0 1 0 0,0-1-1 0 0,0 1 0 0 0,0 0 1 0 0,0 0-1 0 0,0-1 1 0 0,1 1-1 0 0,-1-1 1 0 0,0 1-1 0 0,1-1 1 0 0,0 0-1 0 0,-1 0 0 0 0,1 1 1 0 0,0-1-1 0 0,-1 0 1 0 0,1-1-1 0 0,0 1 1 0 0,0 0-1 0 0,3 1 1 0 0,8 1 241 0 0,1 1 1 0 0,-1 0 0 0 0,0 2-1 0 0,0-1 1 0 0,-1 2 0 0 0,0-1-1 0 0,0 2 1 0 0,0-1 0 0 0,-1 2-1 0 0,13 12 1 0 0,12 14-457 0 0,48 63 0 0 0,-53-61-109 0 0,44 44-1 0 0,-41-51 171 0 0,-3-3 106 0 0,-1 0-1 0 0,-1 2 1 0 0,-2 2-1 0 0,-1 0 0 0 0,26 41 1 0 0,7 32-11 0 0,-31-51-164 0 0,2 0 0 0 0,3-2-1 0 0,2-2 1 0 0,48 53 0 0 0,111 72-992 0 0,-124-116 1258 0 0,94 102 0 0 0,-123-112-152 0 0,-10-10-12 0 0,49 44 1 0 0,8-9 169 0 0,28 26 354 0 0,-103-85-451 0 0,0 0-1 0 0,0 1 1 0 0,-1 1 0 0 0,-1 0-1 0 0,17 33 1 0 0,-9-12 260 0 0,2-1 1 0 0,2-1 0 0 0,2-1-1 0 0,39 44 1 0 0,-42-50-190 0 0,-2 0 1 0 0,31 61-1 0 0,-1-1 1458 0 0,-43-76-1544 0 0,0 0-1 0 0,-1 1 1 0 0,-1 0-1 0 0,0 0 1 0 0,-1 1 0 0 0,0-1-1 0 0,3 21 1 0 0,3 103 606 0 0,-5-51-482 0 0,7 19-669 0 0,-5-65-96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7:00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1039 7370 0 0,'-37'2'514'0'0,"1"1"1"0"0,-41 10 0 0 0,48-7-185 0 0,-1-1-1 0 0,0-2 1 0 0,0-1 0 0 0,-33-2-1 0 0,62 0-296 0 0,0 1 0 0 0,0-1 0 0 0,0 0 1 0 0,0 0-1 0 0,0 0 0 0 0,-1-1 0 0 0,1 1 0 0 0,0 0 0 0 0,0 0 0 0 0,0-1 0 0 0,0 1 0 0 0,0 0 0 0 0,0-1 0 0 0,0 1 0 0 0,0-1 0 0 0,0 0 0 0 0,0 1 0 0 0,0-1 0 0 0,-1-1 1 0 0,2 1 29 0 0,0 1 1 0 0,0-1-1 0 0,1 0 1 0 0,-1 1-1 0 0,0-1 1 0 0,1 0-1 0 0,-1 1 1 0 0,0-1-1 0 0,1 1 1 0 0,-1-1 0 0 0,1 1-1 0 0,-1-1 1 0 0,1 1-1 0 0,-1-1 1 0 0,1 1-1 0 0,0 0 1 0 0,-1-1-1 0 0,1 1 1 0 0,-1 0-1 0 0,1-1 1 0 0,0 1-1 0 0,0 0 1 0 0,48-18 2125 0 0,-11 10-1894 0 0,1 2 0 0 0,66-3 1 0 0,78 12-213 0 0,-105 1-379 0 0,117-11 0 0 0,212-45-488 0 0,-229 25 796 0 0,193-19 896 0 0,-223 41-604 0 0,153 12 0 0 0,-209-2-293 0 0,142-10-1 0 0,91-29 48 0 0,-263 26-43 0 0,208-27 113 0 0,309-30 171 0 0,-482 63-86 0 0,1 4 0 0 0,142 21 1 0 0,-154-15-74 0 0,0-3 1 0 0,116-10-1 0 0,169-44-105 0 0,-82 2 477 0 0,-65 13-16 0 0,276-35-322 0 0,-165 27-180 0 0,-149 16 3 0 0,246-39-10 0 0,-175 23 6 0 0,-77 15 45 0 0,126-12 117 0 0,0 1-45 0 0,-180 17-125 0 0,364-67-114 0 0,-25 12 1003 0 0,-163 30-324 0 0,254-24-767 0 0,-525 69-2839 0 0,-22 1 235 0 0,6 0-3319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7:04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2702 395 2761 0 0,'2'-7'175'0'0,"-1"1"1"0"0,0 0 0 0 0,0 0 0 0 0,-1 0 0 0 0,0-1-1 0 0,0 1 1 0 0,0 0 0 0 0,-1 0 0 0 0,0 0 0 0 0,0-1-1 0 0,-1 1 1 0 0,1 0 0 0 0,-1 0 0 0 0,-1 0 0 0 0,1 1-1 0 0,-1-1 1 0 0,0 1 0 0 0,0-1 0 0 0,-1 1 0 0 0,1 0-1 0 0,-1 0 1 0 0,0 0 0 0 0,-1 1 0 0 0,1 0 0 0 0,-1-1-1 0 0,0 2 1 0 0,-10-8 0 0 0,-9-5 261 0 0,-1 2 1 0 0,0 0-1 0 0,-2 1 1 0 0,1 2-1 0 0,-1 0 1 0 0,-1 2-1 0 0,0 1 0 0 0,-48-7 1 0 0,-49-5 55 0 0,16 2 646 0 0,0 4 1 0 0,-138 0-1 0 0,117 18-1551 0 0,-158 26 0 0 0,233-20 183 0 0,0 2-1 0 0,1 2 1 0 0,1 3 0 0 0,1 2-1 0 0,-77 39 1 0 0,-177 105 450 0 0,275-144-194 0 0,1 1 0 0 0,1 2 0 0 0,0 0 0 0 0,2 2-1 0 0,1 1 1 0 0,-35 44 0 0 0,-119 186-144 0 0,125-171-108 0 0,32-48 168 0 0,1 2 0 0 0,2 0-1 0 0,1 1 1 0 0,2 1 0 0 0,2 0 0 0 0,2 1 0 0 0,2 1 0 0 0,1 0 0 0 0,3 1 0 0 0,1 0 0 0 0,-1 84 0 0 0,8-52 242 0 0,12 85 0 0 0,-7-119-307 0 0,2 1 0 0 0,2-2 0 0 0,24 64 0 0 0,-18-65 97 0 0,2-1 0 0 0,1-1 0 0 0,2 0 0 0 0,2-2 0 0 0,1 0 0 0 0,1-2 0 0 0,2 0 1 0 0,49 44-1 0 0,-19-25-239 0 0,116 79 0 0 0,-133-106 316 0 0,0-1-1 0 0,1-3 0 0 0,1-2 1 0 0,60 20-1 0 0,59 4 65 0 0,170 22 0 0 0,-196-41-128 0 0,-38-6-6 0 0,1-5 0 0 0,126 0 1 0 0,-184-14 153 0 0,-1-3 1 0 0,1-1 0 0 0,-1-1 0 0 0,0-3 0 0 0,-1-1-1 0 0,67-27 1 0 0,-58 17 124 0 0,-2-2 0 0 0,0-3 0 0 0,-2-1 0 0 0,77-61-1 0 0,-62 33-187 0 0,-3-3 0 0 0,92-122 0 0 0,8-10 737 0 0,-60 86-147 0 0,155-223 1 0 0,-198 245-510 0 0,-4-2 1 0 0,53-128 0 0 0,-81 163-6 0 0,37-102 470 0 0,-50 129-457 0 0,-1-1-1 0 0,-1 0 1 0 0,-1 0-1 0 0,1-44 1 0 0,-6 41-46 0 0,-1-1 0 0 0,-2 1-1 0 0,0 0 1 0 0,-2 1 0 0 0,-17-47 0 0 0,-58-112 485 0 0,65 152-396 0 0,0 1 0 0 0,-2 1 0 0 0,-1 1 0 0 0,-34-39 0 0 0,36 48-138 0 0,-2 2 1 0 0,0 0-1 0 0,-1 0 1 0 0,0 2-1 0 0,-2 1 0 0 0,-36-20 1 0 0,-33-5-97 0 0,-2 4 0 0 0,-124-30 0 0 0,144 44-171 0 0,13 3 65 0 0,0 4 1 0 0,-104-13 0 0 0,138 25-299 0 0,0 2 1 0 0,0 0 0 0 0,0 1-1 0 0,0 2 1 0 0,0 1 0 0 0,1 1-1 0 0,-1 1 1 0 0,1 1 0 0 0,-28 12 0 0 0,13 0-3812 0 0,1 1-1142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7:05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2771 4145 0 0,'0'-1'62'0'0,"0"0"1"0"0,0 1 0 0 0,-1-1-1 0 0,1 0 1 0 0,0 0-1 0 0,0 0 1 0 0,0 1-1 0 0,0-1 1 0 0,0 0 0 0 0,0 0-1 0 0,0 0 1 0 0,0 1-1 0 0,0-1 1 0 0,0 0-1 0 0,1 0 1 0 0,-1 0 0 0 0,0 1-1 0 0,0-1 1 0 0,1 0-1 0 0,-1 0 1 0 0,1 0-1 0 0,11-27 1258 0 0,55-72 2397 0 0,114-130 0 0 0,-147 189-3294 0 0,318-358 674 0 0,-193 225-1081 0 0,88-83-75 0 0,72-83 646 0 0,35-49 1201 0 0,-162 184-1471 0 0,27 0-330 0 0,-106 105-182 0 0,70-57-16 0 0,-150 132 293 0 0,1 2 1 0 0,1 1 0 0 0,69-32 0 0 0,-89 51-1168 0 0,-34 31-5760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51.1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91 2761 0 0,'2'-1'3154'0'0,"7"6"-1559"0"0,9 10 60 0 0,8 25 216 0 0,-20-28-1492 0 0,1 0-1 0 0,0-1 1 0 0,13 14 0 0 0,-17-22-346 0 0,-1-1 1 0 0,0 0-1 0 0,0 0 0 0 0,1 0 1 0 0,-1 0-1 0 0,1 0 1 0 0,0-1-1 0 0,-1 1 0 0 0,1-1 1 0 0,0 0-1 0 0,0 0 1 0 0,0 0-1 0 0,0 0 0 0 0,0 0 1 0 0,0 0-1 0 0,0-1 1 0 0,0 0-1 0 0,0 1 0 0 0,5-2 1 0 0,-6 1-71 0 0,-1 0 0 0 0,1-1 1 0 0,-1 0-1 0 0,1 1 0 0 0,-1-1 1 0 0,1 0-1 0 0,-1 0 0 0 0,0 1 0 0 0,1-1 1 0 0,-1 0-1 0 0,0 0 0 0 0,0-1 0 0 0,0 1 1 0 0,0 0-1 0 0,0 0 0 0 0,0 0 1 0 0,0-1-1 0 0,0 1 0 0 0,0-1 0 0 0,-1 1 1 0 0,1 0-1 0 0,0-1 0 0 0,-1 1 1 0 0,0-1-1 0 0,1 0 0 0 0,-1 1 0 0 0,0-1 1 0 0,1 1-1 0 0,-1-1 0 0 0,0 1 1 0 0,0-1-1 0 0,-1 0 0 0 0,1 1 0 0 0,0-3 1 0 0,-1-9-541 0 0,0 0 1 0 0,-7-25-1 0 0,7 32 554 0 0,-3-13-146 0 0,1 11 303 0 0,1-1-1 0 0,0 0 0 0 0,0 0 0 0 0,1 0 1 0 0,1 0-1 0 0,-1 0 0 0 0,1 0 0 0 0,2-9 1 0 0,-2 17-82 0 0,0 1 1 0 0,1-1-1 0 0,-1 0 1 0 0,0 0 0 0 0,1 1-1 0 0,-1-1 1 0 0,1 0-1 0 0,-1 1 1 0 0,1-1-1 0 0,-1 1 1 0 0,1-1 0 0 0,-1 1-1 0 0,1-1 1 0 0,0 1-1 0 0,-1-1 1 0 0,1 1-1 0 0,0-1 1 0 0,0 1 0 0 0,-1 0-1 0 0,1-1 1 0 0,0 1-1 0 0,0 0 1 0 0,-1 0-1 0 0,1 0 1 0 0,0-1 0 0 0,0 1-1 0 0,0 0 1 0 0,-1 0-1 0 0,1 0 1 0 0,0 0-1 0 0,0 0 1 0 0,0 1-1 0 0,-1-1 1 0 0,1 0 0 0 0,0 0-1 0 0,0 0 1 0 0,0 1-1 0 0,-1-1 1 0 0,1 0-1 0 0,0 1 1 0 0,-1-1 0 0 0,1 1-1 0 0,1 0 1 0 0,35 22 945 0 0,-32-19-1046 0 0,-4-4 42 0 0,4 4-300 0 0,0 0 1 0 0,1 0-1 0 0,0-1 0 0 0,0 0 0 0 0,0 0 0 0 0,7 2 0 0 0,-2-3-4196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7:06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219 114 1376 0 0,'-6'0'74'0'0,"0"0"0"0"0,-1 0 0 0 0,1 1-1 0 0,0 0 1 0 0,0 0 0 0 0,0 0 0 0 0,1 1-1 0 0,-1 0 1 0 0,0 0 0 0 0,0 0 0 0 0,1 1-1 0 0,0 0 1 0 0,-1 0 0 0 0,-5 4 0 0 0,-10 9-20 0 0,1 1 0 0 0,-19 20 0 0 0,6-5 1098 0 0,32-32-1039 0 0,0 1 1 0 0,0-1-1 0 0,0 1 1 0 0,0-1-1 0 0,1 1 1 0 0,-1 0-1 0 0,0-1 1 0 0,1 1-1 0 0,-1 0 1 0 0,1 0-1 0 0,-1 0 1 0 0,0-1-1 0 0,1 1 1 0 0,0 0-1 0 0,-1 0 1 0 0,1 0-1 0 0,0 0 1 0 0,-1 0-1 0 0,1 0 1 0 0,0 0-1 0 0,0 0 1 0 0,0 1-1 0 0,0-1-33 0 0,1-1-1 0 0,0 0 0 0 0,-1 1 0 0 0,1-1 1 0 0,0 0-1 0 0,0 0 0 0 0,0 0 0 0 0,-1 1 1 0 0,1-1-1 0 0,0 0 0 0 0,0 0 0 0 0,0 0 1 0 0,-1 0-1 0 0,1 0 0 0 0,0 0 0 0 0,0-1 1 0 0,0 1-1 0 0,-1 0 0 0 0,1 0 0 0 0,0-1 1 0 0,0 1-1 0 0,-1 0 0 0 0,1-1 0 0 0,0 1 1 0 0,0 0-1 0 0,0-2 0 0 0,169-86 3375 0 0,-44 20-3628 0 0,-120 65 162 0 0,148-66-922 0 0,-134 62 974 0 0,0 0 0 0 0,1 2 1 0 0,-1 0-1 0 0,1 2 0 0 0,41-3 0 0 0,-36 11 1371 0 0,-25-5-1315 0 0,-1 0 1 0 0,1 1-1 0 0,0-1 0 0 0,-1 1 0 0 0,1-1 0 0 0,-1 1 0 0 0,1-1 1 0 0,-1 1-1 0 0,1-1 0 0 0,-1 1 0 0 0,1-1 0 0 0,-1 1 0 0 0,1 0 1 0 0,-1-1-1 0 0,0 1 0 0 0,1 0 0 0 0,-1-1 0 0 0,0 1 0 0 0,1 1 1 0 0,-1 2 147 0 0,-1 0 1 0 0,1 0 0 0 0,-1 0-1 0 0,1 0 1 0 0,-1 0 0 0 0,0-1-1 0 0,-1 1 1 0 0,-2 6 0 0 0,0 0-491 0 0,-2 7 419 0 0,-55 167 918 0 0,52-150-1100 0 0,1 2-1 0 0,2-1 1 0 0,-3 51 0 0 0,8-46-461 0 0,1 5-128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7:09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106 472 3225 0 0,'-43'-26'2637'0'0,"33"21"-1887"0"0,0-1 0 0 0,0 0-1 0 0,1-1 1 0 0,-12-10-1 0 0,21 17-743 0 0,-1 0 0 0 0,1 0 0 0 0,0 0-1 0 0,0 0 1 0 0,0-1 0 0 0,0 1 0 0 0,0 0 0 0 0,-1 0 0 0 0,1 0-1 0 0,0 0 1 0 0,0 0 0 0 0,0-1 0 0 0,0 1 0 0 0,0 0 0 0 0,0 0-1 0 0,0 0 1 0 0,0 0 0 0 0,-1-1 0 0 0,1 1 0 0 0,0 0 0 0 0,0 0-1 0 0,0 0 1 0 0,0 0 0 0 0,0-1 0 0 0,0 1 0 0 0,0 0 0 0 0,0 0 0 0 0,0 0-1 0 0,0 0 1 0 0,0-1 0 0 0,0 1 0 0 0,0 0 0 0 0,0 0 0 0 0,0 0-1 0 0,1-1 1 0 0,-1 1 0 0 0,0 0 0 0 0,0 0 0 0 0,0 0 0 0 0,0 0-1 0 0,0-1 1 0 0,0 1 0 0 0,0 0 0 0 0,0 0 0 0 0,1 0 0 0 0,-1 0-1 0 0,0 0 1 0 0,13-3 340 0 0,21 3 307 0 0,-30 0-557 0 0,89-1 568 0 0,0-4 0 0 0,174-32 0 0 0,-19 0-968 0 0,1401-84-2699 0 0,-478 16-457 0 0,-623 50 1932 0 0,-214 36 820 0 0,-167 11 127 0 0,257 7-612 0 0,-191 5 1602 0 0,290-13 3310 0 0,6 22-1477 0 0,-157 42-2424 0 0,-360-52 242 0 0,1 1 0 0 0,-1 0 0 0 0,0 0 1 0 0,0 2-1 0 0,-1-1 0 0 0,1 1 0 0 0,-1 1 0 0 0,0 0 0 0 0,-1 1 0 0 0,0 0 0 0 0,17 17 0 0 0,0-5-214 0 0,-17-14-111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7:10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6875 1 13363 0 0,'-1'3'206'0'0,"1"0"0"0"0,0 1 0 0 0,-1-1 0 0 0,1 0 0 0 0,0 1 0 0 0,1-1 0 0 0,-1 0 0 0 0,1 1 0 0 0,-1-1 0 0 0,1 0 0 0 0,0 0 0 0 0,3 6 0 0 0,21 44 420 0 0,-12-27-356 0 0,38 97-915 0 0,46 170 0 0 0,-68-194 1174 0 0,-4 0 1 0 0,-4 1-1 0 0,12 150 0 0 0,-33-100-1627 0 0,-2-96-165 0 0,2 1-1 0 0,8 54 1 0 0,-2-76 1506 0 0,1-1-1 0 0,2-1 1 0 0,17 44 0 0 0,49 86 1976 0 0,-74-160-2205 0 0,-1 0 0 0 0,1-1 0 0 0,0 1 1 0 0,-1 0-1 0 0,1 0 0 0 0,-1 0 0 0 0,1 0 0 0 0,-1 0 0 0 0,0 0 0 0 0,1 0 0 0 0,-1 0 1 0 0,0 1-1 0 0,0-1 0 0 0,0 0 0 0 0,0 0 0 0 0,0 0 0 0 0,0 0 0 0 0,0 0 0 0 0,0 0 1 0 0,0 0-1 0 0,0 0 0 0 0,-1 0 0 0 0,0 2 0 0 0,0-2 44 0 0,-1 0 0 0 0,1 0 0 0 0,-1 0 0 0 0,1-1 0 0 0,-1 1 1 0 0,0-1-1 0 0,0 1 0 0 0,1-1 0 0 0,-1 1 0 0 0,0-1 0 0 0,0 0 0 0 0,-1 0 0 0 0,-10 2 256 0 0,-161 32 665 0 0,-29 5-1036 0 0,86-24 705 0 0,-174 0 0 0 0,68-22-233 0 0,-159 1-1102 0 0,174 20-444 0 0,-33 2 1241 0 0,-190-21 1560 0 0,-83 2-1745 0 0,-32 34-428 0 0,-42-4 1696 0 0,569-26-1163 0 0,-408 20-394 0 0,224-8 123 0 0,-116 13 270 0 0,-202 63-1971 0 0,337-56 865 0 0,-331 16 0 0 0,187-29 4518 0 0,71-3-4552 0 0,195-11 1167 0 0,1 3 0 0 0,0 2 0 0 0,-76 26 0 0 0,56-16 142 0 0,-78 25-901 0 0,156-45 398 0 0,-14 2-2375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7:11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2473 0 0,'10'-13'104'0'0,"-5"4"32"0"0,2 0-136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7:11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3225 0 0,'2'-2'-17'0'0,"-1"1"1"0"0,1 0-1 0 0,-1 0 1 0 0,1 0-1 0 0,-1 0 1 0 0,1 0-1 0 0,-1 1 0 0 0,1-1 1 0 0,0 0-1 0 0,-1 1 1 0 0,1-1-1 0 0,3 0 1 0 0,9 3-609 0 0,-14-2 620 0 0,0 1 0 0 0,0-1 0 0 0,1 1 0 0 0,-1-1 0 0 0,0 1 1 0 0,0-1-1 0 0,0 1 0 0 0,0-1 0 0 0,0 1 0 0 0,0 0 0 0 0,0-1 0 0 0,0 1 0 0 0,0-1 0 0 0,0 1 0 0 0,0-1 0 0 0,0 1 0 0 0,0-1 0 0 0,0 1 0 0 0,-1-1 0 0 0,1 1 0 0 0,0 0 0 0 0,0-1 0 0 0,-1 0 1 0 0,1 1-1 0 0,0-1 0 0 0,-1 1 0 0 0,1-1 0 0 0,-1 1 0 0 0,0 1 259 0 0,0 0 0 0 0,1 0-1 0 0,-1 0 1 0 0,0 0 0 0 0,1 0 0 0 0,0 0 0 0 0,-1 0 0 0 0,1 0 0 0 0,0 0 0 0 0,0 0-1 0 0,0 0 1 0 0,0 0 0 0 0,1 0 0 0 0,-1 0 0 0 0,0 0 0 0 0,1 0 0 0 0,-1 0 0 0 0,3 3-1 0 0,20 39 3366 0 0,-5-11-2340 0 0,28 83-872 0 0,-14-37-371 0 0,27 97 1 0 0,19 120-117 0 0,34 134 101 0 0,-65-172 502 0 0,-15-65 2443 0 0,0 59-2532 0 0,-32-250-564 0 0,0 1-1 0 0,1-1 0 0 0,-1 1 0 0 0,1 0 0 0 0,0-1 1 0 0,0 1-1 0 0,0-1 0 0 0,0 0 0 0 0,0 1 0 0 0,3 3 1 0 0,0-3-1024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57:15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3414 2761 0 0,'-5'17'1126'0'0,"4"-11"-406"0"0,0-16 3575 0 0,-2-335 2620 0 0,1 36-4296 0 0,-27-300-932 0 0,-2-52-2358 0 0,47 1-45 0 0,-2 522 1279 0 0,5-71-240 0 0,-19 183-544 0 0,0 21 178 0 0,-1 0 0 0 0,1-1 0 0 0,0 1 0 0 0,1 0 0 0 0,0-1 0 0 0,-1 1 0 0 0,2 0-1 0 0,-1-1 1 0 0,1 1 0 0 0,-1 0 0 0 0,1 0 0 0 0,1 0 0 0 0,-1 1 0 0 0,5-7 0 0 0,4-6-54 0 0,16-35 0 0 0,-20 39 84 0 0,-8 15-631 0 0,0 1 1 0 0,0-1-1 0 0,0 1 0 0 0,0 0 1 0 0,1 0-1 0 0,-1-1 0 0 0,1 1 1 0 0,0 0-1 0 0,0 5 0 0 0,-8-25-5840 0 0,1-16 4661 0 0,12-13 4015 0 0,-3 38-1675 0 0,0 1 0 0 0,-1-1 0 0 0,0 0 0 0 0,-1 0 0 0 0,0-8 0 0 0,0 13-359 0 0,-1 0 1 0 0,1 0-1 0 0,-1 0 0 0 0,1 0 0 0 0,-1 0 1 0 0,0 1-1 0 0,-1-1 0 0 0,1 0 1 0 0,0 0-1 0 0,-1 1 0 0 0,1-1 0 0 0,-1 1 1 0 0,0-1-1 0 0,0 1 0 0 0,0 0 1 0 0,0-1-1 0 0,0 1 0 0 0,-1 0 0 0 0,1 1 1 0 0,-1-1-1 0 0,1 0 0 0 0,-1 1 1 0 0,-3-2-1 0 0,4 2-89 0 0,0 0 1 0 0,0 1-1 0 0,-1-1 0 0 0,1 1 1 0 0,0 0-1 0 0,0 0 0 0 0,0 0 0 0 0,0 0 1 0 0,0 0-1 0 0,0 0 0 0 0,-1 1 1 0 0,1-1-1 0 0,0 1 0 0 0,0 0 1 0 0,0-1-1 0 0,0 1 0 0 0,0 0 1 0 0,1 0-1 0 0,-1 0 0 0 0,0 0 1 0 0,0 0-1 0 0,0 1 0 0 0,1-1 1 0 0,-1 0-1 0 0,1 1 0 0 0,-1 0 1 0 0,1-1-1 0 0,0 1 0 0 0,-1 0 1 0 0,1-1-1 0 0,0 1 0 0 0,0 0 1 0 0,0 0-1 0 0,0 2 0 0 0,-125 289 419 0 0,120-278-478 0 0,9-23 19 0 0,10-24 63 0 0,-4 14-74 0 0,21-41-33 0 0,3 1-1 0 0,1 1 1 0 0,66-81 0 0 0,-84 119 143 0 0,30-31-92 0 0,-43 47-18 0 0,0 1 0 0 0,0 0 1 0 0,0-1-1 0 0,0 1 0 0 0,0 0 0 0 0,0 0 0 0 0,1 1 0 0 0,-1-1 0 0 0,1 1 0 0 0,-1 0 0 0 0,1-1 0 0 0,0 2 0 0 0,0-1 0 0 0,4 0 0 0 0,-5 1 17 0 0,-1 1 1 0 0,0-1-1 0 0,1 1 0 0 0,-1 0 0 0 0,0 0 0 0 0,0 0 0 0 0,1 0 1 0 0,-1 0-1 0 0,0 0 0 0 0,0 0 0 0 0,0 1 0 0 0,0-1 0 0 0,-1 1 1 0 0,1 0-1 0 0,0 0 0 0 0,-1-1 0 0 0,1 1 0 0 0,-1 0 1 0 0,0 0-1 0 0,1 0 0 0 0,1 5 0 0 0,21 51 846 0 0,-22-50-850 0 0,47 136-2341 0 0,-40-118-3390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04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62 3681 0 0,'-1'-3'320'0'0,"0"-1"0"0"0,0 1 0 0 0,0 0 0 0 0,1 0 0 0 0,-1 0 0 0 0,1 0 0 0 0,0-1 0 0 0,0-3 0 0 0,0 4 189 0 0,0 0-1 0 0,0 0 1 0 0,-1 0 0 0 0,1 1 0 0 0,-1-1-1 0 0,1 0 1 0 0,-1 0 0 0 0,-1-3 0 0 0,0 12-213 0 0,1-1-1 0 0,0 1 1 0 0,0 0 0 0 0,0-1 0 0 0,1 8 0 0 0,-6 218 776 0 0,35 408 1777 0 0,127 1077-665 0 0,-95-877 322 0 0,-50-643-2167 0 0,-17 220 1 0 0,1-364-494 0 0,2-25-133 0 0,0 0 1 0 0,2 0-1 0 0,5 50 0 0 0,-3-73-1209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05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111 103 5985 0 0,'-19'6'662'0'0,"1"1"1"0"0,0 1-1 0 0,-29 18 0 0 0,46-26-623 0 0,1 0 0 0 0,-1 1 1 0 0,1-1-1 0 0,-1 0 0 0 0,1 1 0 0 0,-1-1 0 0 0,1 1 1 0 0,0-1-1 0 0,-1 1 0 0 0,1-1 0 0 0,-1 0 1 0 0,1 1-1 0 0,0 0 0 0 0,-1-1 0 0 0,1 1 0 0 0,0-1 1 0 0,0 1-1 0 0,-1-1 0 0 0,1 1 0 0 0,0-1 1 0 0,0 1-1 0 0,0 0 0 0 0,0-1 0 0 0,0 1 0 0 0,0 0 1 0 0,0-1-1 0 0,0 1 0 0 0,0-1 0 0 0,0 2 1 0 0,13 12 527 0 0,27 3-272 0 0,-13-13-59 0 0,-1-1 0 0 0,1-1 0 0 0,-1-1 1 0 0,1-2-1 0 0,0 0 0 0 0,39-9 0 0 0,-11 4 169 0 0,380-47 1629 0 0,109-10-986 0 0,1119-10 245 0 0,-1060 118-774 0 0,-516-36-694 0 0,-86-8 158 0 0,35 2-244 0 0,59 14 1 0 0,-82-13-528 0 0,-1 0-1 0 0,24 12 1 0 0,-28-11-474 0 0,1-1-1 0 0,-1 2 1 0 0,-1-1 0 0 0,14 14-1 0 0,-18-16 736 0 0,-2-2 355 0 0,-1-1-1 0 0,1 1 1 0 0,-1 0 0 0 0,1 0 0 0 0,0-1 0 0 0,0 1-1 0 0,-1 0 1 0 0,1-1 0 0 0,0 1 0 0 0,0-1-1 0 0,0 1 1 0 0,0-1 0 0 0,-1 1 0 0 0,1-1-1 0 0,0 1 1 0 0,0-1 0 0 0,0 0 0 0 0,0 0 0 0 0,0 1-1 0 0,0-1 1 0 0,0 0 0 0 0,0 0 0 0 0,0 0-1 0 0,0 0 1 0 0,2 0 0 0 0,4-4 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06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3056 0 11979 0 0,'-1'0'35'0'0,"1"1"1"0"0,-1-1 0 0 0,1 0 0 0 0,-1 0 0 0 0,1 1 0 0 0,-1-1 0 0 0,1 0-1 0 0,-1 1 1 0 0,1-1 0 0 0,-1 0 0 0 0,1 1 0 0 0,0-1 0 0 0,-1 1 0 0 0,1-1-1 0 0,0 0 1 0 0,-1 1 0 0 0,1-1 0 0 0,0 1 0 0 0,-1-1 0 0 0,1 1 0 0 0,0 0 0 0 0,0-1-1 0 0,0 1 1 0 0,-1-1 0 0 0,1 1 0 0 0,0-1 0 0 0,0 1 0 0 0,0-1 0 0 0,0 1-1 0 0,0 0 1 0 0,0-1 0 0 0,0 1 0 0 0,0-1 0 0 0,0 1 0 0 0,0-1 0 0 0,1 1-1 0 0,-1 0 1 0 0,0 0 0 0 0,8 35-164 0 0,-4-16 442 0 0,-1 13 167 0 0,-2 1 1 0 0,-1 0-1 0 0,-6 45 0 0 0,0 11 336 0 0,5-4-665 0 0,4 0 1 0 0,4-1 0 0 0,4 1-1 0 0,23 90 1 0 0,127 759 55 0 0,-85 11 0 0 0,-55-258 1704 0 0,8-358-652 0 0,-6-90-1364 0 0,-22-233 77 0 0,0 8-120 0 0,0 0 1 0 0,0 1-1 0 0,-2-1 0 0 0,0 0 0 0 0,-4 21 0 0 0,4-35 159 0 0,0 0 0 0 0,-1 0 0 0 0,1 0 0 0 0,-1 1 0 0 0,1-1 0 0 0,-1-1 0 0 0,0 1 0 0 0,1 0 0 0 0,-1 0 0 0 0,0-1 0 0 0,1 1 0 0 0,-1-1 0 0 0,0 1 0 0 0,0-1 0 0 0,0 0 0 0 0,1 1 0 0 0,-1-1 1 0 0,0 0-1 0 0,0 0 0 0 0,-3-1 0 0 0,-16 3-102 0 0,15-1 87 0 0,-1 0 0 0 0,0-1 1 0 0,1 0-1 0 0,-1 0 0 0 0,0-1 0 0 0,-11-1 1 0 0,-8-1-124 0 0,-56 4-12 0 0,0 3 0 0 0,-140 27 0 0 0,20-1 247 0 0,74-17-303 0 0,-829 119-2579 0 0,75 79 5120 0 0,527-85-1580 0 0,253-86-235 0 0,8 1 86 0 0,-3 1-684 0 0,31-22-5365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0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65 2304 0 0,'-8'-8'1643'0'0,"0"0"0"0"0,0 0-1 0 0,1-1 1 0 0,0 0-1 0 0,-7-14 1 0 0,17 31-596 0 0,0 1 0 0 0,-1-1 1 0 0,0 0-1 0 0,0 0 0 0 0,-1 1 0 0 0,1 9 1 0 0,0 63-911 0 0,-1-47 567 0 0,26 303-163 0 0,1-3-153 0 0,-28-212-422 0 0,-1-63-5 0 0,2 0-1 0 0,15 105 1 0 0,-16-161 26 0 0,1 1-56 0 0,0 0 0 0 0,-1 0-1 0 0,1 1 1 0 0,1-1 0 0 0,-1 0-1 0 0,0 0 1 0 0,1 0 0 0 0,0-1-1 0 0,2 5 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51.5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6449 0 0,'20'35'7151'0'0,"23"43"-4909"0"0,69 171-3215 0 0,-97-215-1017 0 0,-7-18-2807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08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56 2304 0 0,'-1'0'74'0'0,"0"-1"1"0"0,0 1-1 0 0,1-1 0 0 0,-1 1 0 0 0,0-1 0 0 0,0 1 0 0 0,1-1 0 0 0,-1 0 0 0 0,1 1 0 0 0,-1-1 0 0 0,1 0 0 0 0,-1 0 0 0 0,1 1 0 0 0,-1-1 0 0 0,1 0 0 0 0,-1 0 0 0 0,1 0 0 0 0,0 0 0 0 0,0 0 0 0 0,-1 1 0 0 0,1-1 0 0 0,0 0 0 0 0,0 0 0 0 0,0 0 0 0 0,0 0 0 0 0,0 0 0 0 0,0 0 0 0 0,0 0 0 0 0,0 0 0 0 0,1 0 0 0 0,-1 1 0 0 0,0-1 0 0 0,0 0 0 0 0,1 0 0 0 0,-1 0 0 0 0,1 0 0 0 0,-1 1 0 0 0,1-1 0 0 0,-1 0 0 0 0,1 0 0 0 0,-1 1 0 0 0,1-1 0 0 0,-1 0 0 0 0,1 1 0 0 0,0-1 0 0 0,0 1 0 0 0,-1-1 0 0 0,2 0 0 0 0,1-1 330 0 0,-1 0 0 0 0,1 0 0 0 0,0 0 0 0 0,0 1 0 0 0,0-1 0 0 0,-1 1 0 0 0,1 0 0 0 0,1-1 0 0 0,-1 1 0 0 0,0 1 0 0 0,0-1 0 0 0,0 0 0 0 0,6 1-1 0 0,1 1 98 0 0,0 1-1 0 0,0 0 0 0 0,0 1 1 0 0,0 0-1 0 0,-1 1 0 0 0,1 0 1 0 0,-1 0-1 0 0,0 1 0 0 0,0 0 1 0 0,11 9-1 0 0,7 7 504 0 0,44 44 1 0 0,-10 2-676 0 0,-4 3 1 0 0,50 80-1 0 0,-94-132-357 0 0,45 68-65 0 0,5-3 1 0 0,3-3-1 0 0,89 85 0 0 0,-144-151-874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09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8 203 3225 0 0,'-1'0'43'0'0,"1"0"1"0"0,0 0 0 0 0,0 0-1 0 0,-1 0 1 0 0,1 0-1 0 0,0 0 1 0 0,-1 0 0 0 0,1 0-1 0 0,0 0 1 0 0,0 0-1 0 0,-1 0 1 0 0,1 0 0 0 0,0 0-1 0 0,0 0 1 0 0,-1 0-1 0 0,1-1 1 0 0,0 1 0 0 0,0 0-1 0 0,0 0 1 0 0,-1 0 0 0 0,1 0-1 0 0,0-1 1 0 0,0 1-1 0 0,0 0 1 0 0,-1 0 0 0 0,1 0-1 0 0,0-1 1 0 0,0 1-1 0 0,0 0 1 0 0,0 0 0 0 0,0 0-1 0 0,0-1 1 0 0,0 1-1 0 0,-1 0 1 0 0,1 0 0 0 0,0-1-1 0 0,0 1 1 0 0,0 0 0 0 0,0-1-1 0 0,0 1 1 0 0,0 0-1 0 0,0 0 1 0 0,0-1 0 0 0,0 1-1 0 0,0 0 1 0 0,0 0-1 0 0,1-1 1 0 0,-1 1 0 0 0,0 0-1 0 0,0 0 1 0 0,0-1-1 0 0,0 1 1 0 0,0 0 0 0 0,0 0-1 0 0,1 0 1 0 0,-1-1 0 0 0,0 1-1 0 0,0 0 1 0 0,0 0-1 0 0,0 0 1 0 0,1-1 0 0 0,-1 1-1 0 0,0 0 1 0 0,0 0-1 0 0,1 0 1 0 0,-1 0 0 0 0,0 0-1 0 0,18-19 2570 0 0,-14 16-2259 0 0,20-20 2991 0 0,53-37 0 0 0,-3 10-3819 0 0,-42 29-2699 0 0,-9 6-2058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09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2761 0 0,'-11'0'6705'0'0,"10"0"-6514"0"0,3 13 3723 0 0,7 9-2474 0 0,8 9 441 0 0,38 51 0 0 0,-9-15-843 0 0,176 331 892 0 0,-210-372-1946 0 0,-3-3-86 0 0,2 0 0 0 0,1-1 0 0 0,0 0 0 0 0,28 35 0 0 0,-39-56-152 0 0,0 0-1 0 0,0 0 1 0 0,0 0 0 0 0,0 0-1 0 0,0 0 1 0 0,0 0-1 0 0,1 0 1 0 0,-1 0-1 0 0,0 0 1 0 0,0-1 0 0 0,1 1-1 0 0,1 0 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0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22 146 456 0 0,'-2'-2'291'0'0,"0"0"0"0"0,0 0 0 0 0,1 0-1 0 0,-1 0 1 0 0,0-1 0 0 0,1 1 0 0 0,-1-1 0 0 0,1 1 0 0 0,0-1-1 0 0,0 1 1 0 0,0-1 0 0 0,0 0 0 0 0,0 1 0 0 0,1-1 0 0 0,-1 0 0 0 0,1 0-1 0 0,0 0 1 0 0,-1 1 0 0 0,1-1 0 0 0,1-4 0 0 0,0 3-73 0 0,0 0 1 0 0,0 0 0 0 0,0 1-1 0 0,1-1 1 0 0,0 0-1 0 0,0 1 1 0 0,0-1 0 0 0,0 1-1 0 0,0 0 1 0 0,1 0-1 0 0,-1-1 1 0 0,1 2 0 0 0,3-5-1 0 0,-2 4-171 0 0,0-1-1 0 0,1 0 1 0 0,-1 1 0 0 0,1 0-1 0 0,0 0 1 0 0,0 1-1 0 0,0-1 1 0 0,0 1-1 0 0,0 0 1 0 0,0 0 0 0 0,0 1-1 0 0,1-1 1 0 0,-1 1-1 0 0,1 0 1 0 0,-1 1-1 0 0,1-1 1 0 0,-1 1 0 0 0,1 0-1 0 0,-1 1 1 0 0,11 1-1 0 0,-12 0-212 0 0,-1 0 0 0 0,1 0 0 0 0,-1 0 1 0 0,1 0-1 0 0,-1 0 0 0 0,0 1 0 0 0,0 0 0 0 0,0-1 0 0 0,0 1 0 0 0,0 0 0 0 0,-1 1 0 0 0,0-1 0 0 0,1 0 0 0 0,-1 1 0 0 0,0-1 0 0 0,-1 1 1 0 0,1 0-1 0 0,0-1 0 0 0,-1 1 0 0 0,0 0 0 0 0,0 0 0 0 0,0 0 0 0 0,0 6 0 0 0,0 13 131 0 0</inkml:trace>
  <inkml:trace contextRef="#ctx0" brushRef="#br0" timeOffset="1">69 570 5065 0 0,'27'-47'4198'0'0,"0"8"-2302"0"0,19-26-453 0 0,-42 59-2006 0 0,1 1-1 0 0,1 0 1 0 0,-1 0-1 0 0,12-7 1 0 0,-11 8-348 0 0,-4 4 543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0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7834 0 0,'35'45'6362'0'0,"-3"11"-3475"0"0,21 64-559 0 0,-2 17-1643 0 0,19 46-421 0 0,-56-152-402 0 0,2 0 1 0 0,1-1 0 0 0,32 44 0 0 0,-2-21-20 0 0,-18-30-1298 0 0,-26-22 876 0 0,-1 1-1 0 0,0-1 1 0 0,1 0 0 0 0,-1 0-1 0 0,1 0 1 0 0,-1-1-1 0 0,1 1 1 0 0,-1 0 0 0 0,6-1-1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0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18 194 4609 0 0,'-2'-3'142'0'0,"0"1"0"0"0,0-1 1 0 0,1 0-1 0 0,-1 0 0 0 0,1 0 1 0 0,-1 0-1 0 0,1-1 0 0 0,0 1 0 0 0,0 0 1 0 0,0 0-1 0 0,1-1 0 0 0,-1 1 0 0 0,1-1 1 0 0,0 1-1 0 0,0-6 0 0 0,1 2 219 0 0,0-1-1 0 0,1 1 1 0 0,0 0 0 0 0,0 0 0 0 0,0 0-1 0 0,6-9 1 0 0,-6 11-342 0 0,1-1 0 0 0,0 1 0 0 0,0 0 1 0 0,1 0-1 0 0,-1 1 0 0 0,1-1 0 0 0,0 1 0 0 0,0-1 0 0 0,1 1 0 0 0,-1 0 1 0 0,1 1-1 0 0,0-1 0 0 0,0 1 0 0 0,0 0 0 0 0,1 0 0 0 0,-1 1 0 0 0,1 0 0 0 0,-1-1 1 0 0,8 0-1 0 0,1 2-3531 0 0</inkml:trace>
  <inkml:trace contextRef="#ctx0" brushRef="#br0" timeOffset="1">95 463 2304 0 0,'0'0'32'0'0,"0"0"-1"0"0,-1 0 0 0 0,1-1 0 0 0,0 1 0 0 0,-1 0 1 0 0,1 0-1 0 0,0-1 0 0 0,0 1 0 0 0,0 0 0 0 0,-1-1 0 0 0,1 1 1 0 0,0 0-1 0 0,0 0 0 0 0,0-1 0 0 0,0 1 0 0 0,0 0 0 0 0,-1-1 1 0 0,1 1-1 0 0,0 0 0 0 0,0-1 0 0 0,0 1 0 0 0,0-1 0 0 0,0 1 1 0 0,0 0-1 0 0,0-1 0 0 0,0 1 0 0 0,0 0 0 0 0,0-1 0 0 0,1 1 1 0 0,-1 0-1 0 0,0-1 0 0 0,0 1 0 0 0,0 0 0 0 0,0-1 0 0 0,0 1 1 0 0,1 0-1 0 0,-1 0 0 0 0,0-1 0 0 0,0 1 0 0 0,0 0 1 0 0,1 0-1 0 0,-1-1 0 0 0,0 1 0 0 0,0 0 0 0 0,1 0 0 0 0,0-1 1 0 0,11-17 1568 0 0,-11 16-1521 0 0,1 0 117 0 0,18-27 1837 0 0,1 2 0 0 0,35-37 0 0 0,-48 57-2183 0 0,-1 1 1 0 0,1-1-1 0 0,0 1 0 0 0,0 1 1 0 0,1-1-1 0 0,0 1 0 0 0,0 1 1 0 0,0 0-1 0 0,0 0 0 0 0,1 1 1 0 0,-1 0-1 0 0,1 0 0 0 0,12-1 1 0 0,8 7-915 0 0,-20 1 977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1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1 326 2304 0 0,'19'-12'1905'0'0,"211"-174"8768"0"0,-150 128-10109 0 0,0 3-3861 0 0,-58 41-1915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1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0 3681 0 0,'-20'7'192'0'0,"16"-6"105"0"0,1 0 0 0 0,-1 0 0 0 0,0 0 1 0 0,1 0-1 0 0,-1 1 0 0 0,1-1 0 0 0,-1 1 0 0 0,1 0 1 0 0,0 0-1 0 0,0 0 0 0 0,0 1 0 0 0,0-1 1 0 0,-4 5-1 0 0,10-5 76 0 0,1-1 1 0 0,0 0 0 0 0,-1-1 0 0 0,1 1-1 0 0,0-1 1 0 0,0 1 0 0 0,7-2 0 0 0,114-5 2472 0 0,16-1-1275 0 0,252 36 649 0 0,-14-1-1818 0 0,3-40 87 0 0,-135 0 462 0 0,-169 12-664 0 0,64-4 239 0 0,-142 4-592 0 0,1 0-1 0 0,-1 0 1 0 0,1 0-1 0 0,-1 0 1 0 0,0 0-1 0 0,1 0 1 0 0,-1 0 0 0 0,1 0-1 0 0,-1 0 1 0 0,1 0-1 0 0,-1 0 1 0 0,0 0-1 0 0,1 0 1 0 0,-1-1-1 0 0,0 1 1 0 0,1 0-1 0 0,-1 0 1 0 0,1 0-1 0 0,-1-1 1 0 0,0 1-1 0 0,1 0 1 0 0,-1 0-1 0 0,0-1 1 0 0,0 1-1 0 0,1 0 1 0 0,-1-1-1 0 0,0 1 1 0 0,0 0 0 0 0,1-1-1 0 0,-1 1 1 0 0,0-1-1 0 0,0 1 1 0 0,0 0-1 0 0,0-1 1 0 0,1 1-1 0 0,-1-1 1 0 0,0 1-1 0 0,0-1 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2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3681 0 0,'-1'0'154'0'0,"-1"0"0"0"0,1 1-1 0 0,0-1 1 0 0,-1 0 0 0 0,1 1 0 0 0,-1-1 0 0 0,1 0 0 0 0,0 1 0 0 0,-1 0 0 0 0,1-1 0 0 0,0 1 0 0 0,0 0-1 0 0,-1-1 1 0 0,1 1 0 0 0,0 0 0 0 0,0 0 0 0 0,0 0 0 0 0,0 0 0 0 0,0 0 0 0 0,0 1 0 0 0,0-1-1 0 0,1 0 1 0 0,-1 0 0 0 0,0 0 0 0 0,1 1 0 0 0,-1-1 0 0 0,1 0 0 0 0,-1 1 0 0 0,1-1 0 0 0,-1 1 0 0 0,1-1-1 0 0,0 0 1 0 0,0 1 0 0 0,0-1 0 0 0,0 1 0 0 0,0-1 0 0 0,0 1 0 0 0,0-1 0 0 0,0 0 0 0 0,1 1-1 0 0,-1-1 1 0 0,0 1 0 0 0,1-1 0 0 0,-1 0 0 0 0,1 1 0 0 0,0-1 0 0 0,-1 0 0 0 0,1 0 0 0 0,0 1 0 0 0,0-1-1 0 0,0 0 1 0 0,0 0 0 0 0,0 0 0 0 0,0 0 0 0 0,0 0 0 0 0,0 0 0 0 0,1 0 0 0 0,71 43 874 0 0,-3 2 0 0 0,90 78 0 0 0,-80-51-1004 0 0,-1 0 76 0 0,104 74 0 0 0,-182-147-49 0 0,0 1-1 0 0,0-1 1 0 0,0 1-1 0 0,0 0 0 0 0,0 0 1 0 0,0-1-1 0 0,0 1 1 0 0,0 0-1 0 0,0 0 0 0 0,-1 0 1 0 0,1 0-1 0 0,0 0 1 0 0,-1 0-1 0 0,1 0 0 0 0,-1 0 1 0 0,1 0-1 0 0,-1 1 0 0 0,1-1 1 0 0,-1 1-1 0 0,0-1 3 0 0,0 0-1 0 0,0 0 1 0 0,0 0-1 0 0,-1 0 0 0 0,1 0 1 0 0,0-1-1 0 0,-1 1 1 0 0,1 0-1 0 0,-1 0 1 0 0,1 0-1 0 0,-1-1 0 0 0,1 1 1 0 0,-1 0-1 0 0,1-1 1 0 0,-1 1-1 0 0,0 0 1 0 0,1-1-1 0 0,-1 1 0 0 0,0-1 1 0 0,0 1-1 0 0,-8 4 272 0 0,1-1 0 0 0,-1 0-1 0 0,0 0 1 0 0,-11 2 0 0 0,-1 1-216 0 0,-6 5-10 0 0,1 1 0 0 0,0 2 0 0 0,2 1 0 0 0,-1 0 0 0 0,2 2 0 0 0,-25 24 1 0 0,-37 46-1524 0 0,12 6-4821 0 0,62-77 745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2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66 4145 0 0,'-15'-12'1605'0'0,"0"1"0"0"0,-1 0 0 0 0,0 1 0 0 0,-26-12 1 0 0,41 23-1485 0 0,1-1 0 0 0,-1 0 0 0 0,1 1 0 0 0,0-1 0 0 0,-1 0 0 0 0,1 1 0 0 0,0-1 0 0 0,0 0 0 0 0,-1 1 0 0 0,1-1 0 0 0,0 0 0 0 0,0 1 0 0 0,-1-1 0 0 0,1 1 0 0 0,0-1 0 0 0,0 1 0 0 0,0-1 0 0 0,0 0 0 0 0,0 1 0 0 0,0-1 0 0 0,0 1 0 0 0,0-1 0 0 0,0 1 0 0 0,0-1 0 0 0,0 1 0 0 0,0-1 0 0 0,0 0 0 0 0,0 1 0 0 0,0-1 0 0 0,0 1 0 0 0,0-1 0 0 0,0 1 0 0 0,1 0 0 0 0,2 27 576 0 0,-2-20-235 0 0,9 374 2425 0 0,8 67-2594 0 0,54-32-263 0 0,5 45-125 0 0,46 745-44 0 0,-100-915 139 0 0,5 55 0 0 0,73 307 0 0 0,-92-618 68 0 0,-2 0 0 0 0,-1 0-1 0 0,-1 1 1 0 0,-2 0-1 0 0,-4 59 1 0 0,0-92 257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51.8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0 209 2761 0 0,'0'-3'95'0'0,"0"0"1"0"0,0 0-1 0 0,1 0 1 0 0,-1 0-1 0 0,1 1 1 0 0,-1-1-1 0 0,1 0 1 0 0,0 0-1 0 0,0 0 1 0 0,0 0 0 0 0,1 1-1 0 0,-1-1 1 0 0,1 0-1 0 0,-1 1 1 0 0,1-1-1 0 0,3-2 1 0 0,37-41 2031 0 0,-31 35-1719 0 0,7-7 1162 0 0,31-24 0 0 0,-42 37-1411 0 0,1-1 0 0 0,0 1 1 0 0,0 1-1 0 0,0-1 0 0 0,0 1 1 0 0,1 1-1 0 0,14-5 0 0 0,4 7-1452 0 0,-16 2 606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3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198 184 3225 0 0,'-36'-17'261'0'0,"-57"-38"0"0"0,33 18 2001 0 0,51 30-105 0 0,18 5-1005 0 0,33 8-461 0 0,-23-3-350 0 0,14-3-26 0 0,1-1 0 0 0,-1-2 0 0 0,57-11-1 0 0,2 0 101 0 0,91-3-11 0 0,260 10-1 0 0,184 60 273 0 0,-509-41-699 0 0,192-6-1 0 0,118-41 42 0 0,-408 32-14 0 0,428-43 1582 0 0,-352 41-1854 0 0,0 5 0 0 0,162 19 0 0 0,-230-14-4842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4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2503 1 6449 0 0,'5'13'230'0'0,"-1"1"-1"0"0,-1-1 1 0 0,0 1-1 0 0,0 0 0 0 0,0 23 1 0 0,-5 74 700 0 0,-1-20 141 0 0,11 12 12 0 0,25 128-1 0 0,-4-40-1063 0 0,163 1036 65 0 0,-149-817 599 0 0,-15-97-402 0 0,76 312 1215 0 0,-66-476-1596 0 0,-25-105 359 0 0,-1 0-1 0 0,8 74 1 0 0,-19-104 339 0 0,1 1 0 0 0,0-1-1 0 0,1 1 1 0 0,1-1-1 0 0,0 0 1 0 0,1 0 0 0 0,9 19-1 0 0,-4-4-252 0 0,-9-25-312 0 0,0-1-1 0 0,-1 0 1 0 0,1 1-1 0 0,1-1 1 0 0,-1 0 0 0 0,1 1-1 0 0,-1-1 1 0 0,1 0-1 0 0,0 0 1 0 0,0 0-1 0 0,0-1 1 0 0,5 6-1 0 0,11 14 131 0 0,-17-21-163 0 0,-1-1 1 0 0,1 1-1 0 0,0-1 1 0 0,-1 1-1 0 0,0-1 0 0 0,1 1 1 0 0,-1-1-1 0 0,1 1 0 0 0,-1 0 1 0 0,0-1-1 0 0,1 1 1 0 0,-1 0-1 0 0,0-1 0 0 0,0 1 1 0 0,0 0-1 0 0,1 0 0 0 0,-1-1 1 0 0,0 1-1 0 0,0 0 1 0 0,0-1-1 0 0,0 1 0 0 0,0 0 1 0 0,0 0-1 0 0,0-1 0 0 0,-1 1 1 0 0,1 0-1 0 0,0 0 1 0 0,0-1-1 0 0,0 1 0 0 0,-1 0 1 0 0,1-1-1 0 0,0 1 0 0 0,-1-1 1 0 0,1 1-1 0 0,-1 1 0 0 0,-4-3 135 0 0,1 0 0 0 0,0 0 0 0 0,0 0 0 0 0,0 0 0 0 0,0-1 0 0 0,1 1 0 0 0,-1-1 0 0 0,-4-2 0 0 0,6 2-195 0 0,-8 0 69 0 0,0 0 0 0 0,1 1-1 0 0,-1 0 1 0 0,0 1-1 0 0,0 0 1 0 0,0 0-1 0 0,0 1 1 0 0,1 1 0 0 0,-11 2-1 0 0,-15 1-8 0 0,-332 22-328 0 0,43-4-1330 0 0,-83-4-79 0 0,28-3 303 0 0,-276 76 191 0 0,451-53 3125 0 0,89-20-2235 0 0,-207 63 0 0 0,307-76 84 0 0,-4 1-14 0 0,-36 8 0 0 0,51-14 169 0 0,0 0-1 0 0,0 0 0 0 0,0-1 1 0 0,-1 1-1 0 0,1-1 0 0 0,0 0 0 0 0,0-1 1 0 0,-1 1-1 0 0,1-1 0 0 0,0 0 1 0 0,0 0-1 0 0,0 0 0 0 0,0 0 0 0 0,-7-4 1 0 0,-2-5-5062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4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3225 0 0,'14'-6'12237'0'0,"-9"18"-11753"0"0,0 1 1 0 0,-2 0 0 0 0,0-1-1 0 0,3 27 1 0 0,2 62 593 0 0,-7-71-921 0 0,6 128 411 0 0,-2-19-166 0 0,33 203 0 0 0,-35-325-399 0 0,23 93 83 0 0,-24-100-142 0 0,2 0 0 0 0,0-1 0 0 0,0 1 0 0 0,1-1 0 0 0,0 0-1 0 0,0-1 1 0 0,1 1 0 0 0,11 12 0 0 0,-17-21-18 0 0,0 1 0 0 0,1-1-1 0 0,-1 1 1 0 0,0-1-1 0 0,0 0 1 0 0,1 1 0 0 0,-1-1-1 0 0,0 0 1 0 0,1 0-1 0 0,-1 1 1 0 0,1-1 0 0 0,-1 0-1 0 0,0 0 1 0 0,1 1-1 0 0,-1-1 1 0 0,1 0 0 0 0,-1 0-1 0 0,1 0 1 0 0,-1 0-1 0 0,0 0 1 0 0,1 0 0 0 0,-1 0-1 0 0,1 0 1 0 0,-1 0-1 0 0,1 0 1 0 0,-1 0 0 0 0,1 0-1 0 0,-1 0 1 0 0,1 0 0 0 0,-1 0-1 0 0,0 0 1 0 0,1 0-1 0 0,-1-1 1 0 0,1 1 0 0 0,-1 0-1 0 0,0 0 1 0 0,1 0-1 0 0,-1-1 1 0 0,1 1 0 0 0,-1 0-1 0 0,0-1 1 0 0,1 1-1 0 0,-1 0 1 0 0,0-1 0 0 0,0 1-1 0 0,1 0 1 0 0,-1-1-1 0 0,0 1 1 0 0,0-1 0 0 0,1 1-1 0 0,-1 0 1 0 0,0-1 0 0 0,0 1-1 0 0,0-1 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5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1 234 3201 0 0,'12'-17'546'0'0,"12"-14"-554"0"0,-8 13 5966 0 0,-16 19-5563 0 0,0 0 1 0 0,0 1-1 0 0,0-1 1 0 0,0 1 0 0 0,1-1-1 0 0,-1 0 1 0 0,0 1-1 0 0,1-1 1 0 0,-1 1 0 0 0,1-1-1 0 0,0 0 1 0 0,-1 0-1 0 0,1 1 1 0 0,0-1-1 0 0,1 2 1 0 0,14 20 30 0 0,-16-22-353 0 0,96 167 2222 0 0,-38-60-1748 0 0,-51-98-536 0 0,-1 1 0 0 0,2-1 0 0 0,-1 0 1 0 0,1-1-1 0 0,1 1 0 0 0,0-2 0 0 0,0 1 0 0 0,11 7 0 0 0,-17-14-9 0 0,-1-1-1 0 0,1 1 1 0 0,-1 0-1 0 0,1-1 1 0 0,0 0-1 0 0,0 0 1 0 0,0 0-1 0 0,0 0 1 0 0,0 0-1 0 0,0 0 1 0 0,0-1-1 0 0,0 1 1 0 0,0-1-1 0 0,0 0 1 0 0,0 0-1 0 0,0 0 1 0 0,0 0-1 0 0,0-1 1 0 0,0 1-1 0 0,0-1 1 0 0,0 0-1 0 0,0 0 1 0 0,0 0-1 0 0,0 0 1 0 0,0 0-1 0 0,-1-1 1 0 0,1 1-1 0 0,0-1 1 0 0,-1 1-1 0 0,1-1 1 0 0,-1 0-1 0 0,0 0 1 0 0,0-1-1 0 0,0 1 1 0 0,0 0-1 0 0,0-1 1 0 0,3-4-1 0 0,0-1 32 0 0,0 0-1 0 0,-1-1 1 0 0,0 0 0 0 0,0 0-1 0 0,-1 0 1 0 0,0-1 0 0 0,-1 1-1 0 0,2-15 1 0 0,5-83 381 0 0,-8 93-386 0 0,-1-48 78 0 0,-14-103 0 0 0,4 58-22 0 0,10 94 513 0 0,3 19-199 0 0,8 35 29 0 0,-3-9-160 0 0,7 8-260 0 0,1-2 0 0 0,2 1 1 0 0,2-2-1 0 0,1-1 0 0 0,47 60 0 0 0,24 12-6816 0 0,-64-81 148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6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383 157 6913 0 0,'2'-15'154'0'0,"-1"1"0"0"0,-1 0 1 0 0,0-1-1 0 0,-1 1 0 0 0,-4-18 0 0 0,5 30-5 0 0,-1-1 0 0 0,1 1 0 0 0,-1-1 0 0 0,0 1 0 0 0,1-1 0 0 0,-1 1 0 0 0,0 0 0 0 0,-1-1 0 0 0,1 1 0 0 0,0 0 0 0 0,-1 0 1 0 0,1 0-1 0 0,-1 0 0 0 0,0 0 0 0 0,0 0 0 0 0,1 0 0 0 0,-1 1 0 0 0,0-1 0 0 0,-1 0 0 0 0,1 1 0 0 0,0 0 0 0 0,0 0 1 0 0,-1-1-1 0 0,1 1 0 0 0,0 1 0 0 0,-1-1 0 0 0,1 0 0 0 0,-1 1 0 0 0,0-1 0 0 0,1 1 0 0 0,-1-1 0 0 0,1 1 0 0 0,-1 0 1 0 0,1 0-1 0 0,-1 1 0 0 0,0-1 0 0 0,-2 1 0 0 0,0 0-19 0 0,0 1 1 0 0,1 0-1 0 0,-1 0 0 0 0,1 0 1 0 0,-1 0-1 0 0,1 1 0 0 0,0 0 1 0 0,0-1-1 0 0,0 2 0 0 0,0-1 1 0 0,1 0-1 0 0,-1 1 1 0 0,1-1-1 0 0,-6 9 0 0 0,-4 7 234 0 0,-19 37-1 0 0,28-48-282 0 0,-114 244 888 0 0,101-210-906 0 0,3 0-1 0 0,2 2 1 0 0,1 0 0 0 0,-5 52 0 0 0,14-78-43 0 0,1 1 0 0 0,1-1 0 0 0,1 1 0 0 0,1 0 0 0 0,0-1 0 0 0,1 0 0 0 0,1 0 0 0 0,1 0 1 0 0,1 0-1 0 0,0 0 0 0 0,1-1 0 0 0,1 0 0 0 0,0-1 0 0 0,2 0 0 0 0,0 0 0 0 0,0-1 0 0 0,2 0 0 0 0,-1-1 0 0 0,2 0 0 0 0,0-1 0 0 0,1 0 0 0 0,0-1 0 0 0,1-1 0 0 0,0 0 0 0 0,1-1 0 0 0,0-1 0 0 0,32 14 1 0 0,-22-13 21 0 0,1 0 1 0 0,1-2 0 0 0,-1-1 0 0 0,1-2 0 0 0,0 0 0 0 0,1-2-1 0 0,-1-1 1 0 0,1-1 0 0 0,-1-2 0 0 0,1 0 0 0 0,-1-2 0 0 0,0-2 0 0 0,0 0-1 0 0,0-2 1 0 0,-1-1 0 0 0,0-1 0 0 0,0-1 0 0 0,-1-1 0 0 0,0-2 0 0 0,-1 0-1 0 0,-1-2 1 0 0,27-20 0 0 0,-31 19-228 0 0,0-1-1 0 0,33-37 1 0 0,-46 45-495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7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4 2761 0 0,'-2'-3'272'0'0,"-14"31"4687"0"0,8 8-2813 0 0,1 0 0 0 0,-3 54 0 0 0,5-48-1382 0 0,-31 680 1678 0 0,36-696-2623 0 0,4 113-653 0 0,-2-118-87 0 0,0 1 1 0 0,2-1 0 0 0,1 0 0 0 0,9 27 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7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3225 0 0,'0'-2'112'0'0,"1"0"1"0"0,-1 1-1 0 0,1-1 1 0 0,0 1-1 0 0,-1-1 1 0 0,1 1-1 0 0,0-1 1 0 0,0 1-1 0 0,0 0 1 0 0,0-1-1 0 0,0 1 1 0 0,0 0-1 0 0,0 0 1 0 0,1-1-1 0 0,-1 1 1 0 0,0 0-1 0 0,1 0 1 0 0,2-1-1 0 0,-3 2 83 0 0,0 0-1 0 0,1 0 0 0 0,-1 0 0 0 0,0 0 1 0 0,0 0-1 0 0,1 0 0 0 0,-1 0 0 0 0,0 0 1 0 0,0 0-1 0 0,1 1 0 0 0,-1-1 0 0 0,0 1 1 0 0,0-1-1 0 0,0 1 0 0 0,1-1 0 0 0,-1 1 1 0 0,0-1-1 0 0,0 1 0 0 0,0 0 0 0 0,0 0 1 0 0,0 0-1 0 0,0 0 0 0 0,-1-1 0 0 0,1 1 1 0 0,1 2-1 0 0,7 9 659 0 0,0-1-1 0 0,-1 2 1 0 0,-1-1 0 0 0,0 1-1 0 0,6 17 1 0 0,24 72 777 0 0,-33-91-1420 0 0,39 131 858 0 0,26 73-476 0 0,-50-164-585 0 0,2-2 1 0 0,31 54 0 0 0,-38-80-31 0 0,0-1-1 0 0,26 29 1 0 0,-36-45-1 0 0,1 0 0 0 0,1-1 0 0 0,-1 0 0 0 0,1 0 0 0 0,0 0 0 0 0,0-1 0 0 0,0 0 0 0 0,0 0-1 0 0,1 0 1 0 0,0-1 0 0 0,0 0 0 0 0,0 0 0 0 0,9 2 0 0 0,-15-5-81 0 0,0 1 0 0 0,0-1 0 0 0,0 0 0 0 0,0 0 0 0 0,0 0-1 0 0,0 0 1 0 0,0 0 0 0 0,0 0 0 0 0,0 0 0 0 0,0 0 0 0 0,0 0 0 0 0,0 0-1 0 0,0-1 1 0 0,0 1 0 0 0,0 0 0 0 0,0-1 0 0 0,0 1 0 0 0,0 0 0 0 0,0-1-1 0 0,0 1 1 0 0,-1-1 0 0 0,1 0 0 0 0,0 1 0 0 0,1-2 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8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0 135 4145 0 0,'2'-2'368'0'0,"2"0"-296"0"0,-1 0-72 0 0,1 1 0 0 0,-1 1 408 0 0,2-2 64 0 0,4-2 8 0 0,5-1 8 0 0,4-4 185 0 0,1 1 39 0 0,2-3 8 0 0,-2-1 0 0 0,0 1-496 0 0,0-1-104 0 0,1 0-24 0 0,2-2 0 0 0,3 0-96 0 0,-3 0 64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8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3681 0 0,'0'1'54'0'0,"0"0"1"0"0,0 0-1 0 0,0-1 0 0 0,0 1 1 0 0,0 0-1 0 0,1-1 0 0 0,-1 1 1 0 0,0 0-1 0 0,1-1 0 0 0,-1 1 1 0 0,0 0-1 0 0,1-1 1 0 0,-1 1-1 0 0,1-1 0 0 0,-1 1 1 0 0,1-1-1 0 0,-1 1 0 0 0,1-1 1 0 0,-1 1-1 0 0,1-1 0 0 0,0 1 1 0 0,-1-1-1 0 0,1 0 1 0 0,0 1-1 0 0,20 13 1500 0 0,-20-13-1527 0 0,15 10 1248 0 0,0 0-1 0 0,22 21 0 0 0,-22-14-916 0 0,1 0-1 0 0,-2 1 1 0 0,18 29 0 0 0,-25-36-213 0 0,1-1 0 0 0,0 1 1 0 0,12 11-1 0 0,-51-43 3226 0 0,19 8-3261 0 0,1 0 0 0 0,0-1 0 0 0,0 0 0 0 0,2-1-1 0 0,0 0 1 0 0,0 0 0 0 0,1-1 0 0 0,-9-27-1 0 0,11 24-573 0 0,1 0 0 0 0,0 0-1 0 0,1 0 1 0 0,-1-24 0 0 0,4 17-4804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9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355 489 9818 0 0,'-1'-1'45'0'0,"0"-1"0"0"0,0 1 0 0 0,0 0-1 0 0,0 1 1 0 0,0-1 0 0 0,0 0 0 0 0,0 0 0 0 0,0 0-1 0 0,-1 0 1 0 0,1 1 0 0 0,0-1 0 0 0,0 1 0 0 0,-1-1 0 0 0,1 1-1 0 0,0-1 1 0 0,0 1 0 0 0,-1 0 0 0 0,1 0 0 0 0,-1-1 0 0 0,1 1-1 0 0,0 0 1 0 0,-1 0 0 0 0,1 1 0 0 0,0-1 0 0 0,-1 0-1 0 0,1 0 1 0 0,0 1 0 0 0,-1-1 0 0 0,1 0 0 0 0,0 1 0 0 0,-1-1-1 0 0,-1 2 1 0 0,-45 22 1095 0 0,44-21-950 0 0,-5 3-94 0 0,0 1 0 0 0,0 1 0 0 0,0-1 0 0 0,1 1 0 0 0,0 1 0 0 0,1 0 0 0 0,0 0 0 0 0,1 0 0 0 0,-1 1 0 0 0,2 0 0 0 0,-7 14 0 0 0,4-5 44 0 0,0 0 0 0 0,2 1 0 0 0,0 0 0 0 0,1 0 0 0 0,-3 30 0 0 0,7-40-140 0 0,1-1 0 0 0,0 1 0 0 0,1 0 0 0 0,0-1 0 0 0,0 0 0 0 0,1 1 0 0 0,1-1 0 0 0,-1 0 0 0 0,1 0 0 0 0,8 16 0 0 0,-8-20 0 0 0,0 1 0 0 0,0-1 0 0 0,0 0 0 0 0,1 0 0 0 0,0 0 0 0 0,0 0 0 0 0,0-1 0 0 0,0 0 0 0 0,1 0 0 0 0,-1 0 0 0 0,1 0 0 0 0,0-1 0 0 0,1 1 0 0 0,-1-1 0 0 0,0-1 0 0 0,1 1 0 0 0,11 3 0 0 0,-14-6 8 0 0,0 1 0 0 0,1-1-1 0 0,-1 0 1 0 0,1 0 0 0 0,-1 0-1 0 0,1-1 1 0 0,-1 1 0 0 0,1-1 0 0 0,-1 0-1 0 0,0 0 1 0 0,1 0 0 0 0,-1 0 0 0 0,0 0-1 0 0,0-1 1 0 0,0 0 0 0 0,0 1-1 0 0,0-1 1 0 0,0 0 0 0 0,0-1 0 0 0,-1 1-1 0 0,1 0 1 0 0,-1-1 0 0 0,1 1 0 0 0,-1-1-1 0 0,0 0 1 0 0,0 0 0 0 0,0 0-1 0 0,2-6 1 0 0,3-4 48 0 0,-1 0 0 0 0,0-1 0 0 0,-1 1 0 0 0,-1-1 0 0 0,5-22 0 0 0,-5 3-88 0 0,0-1-1 0 0,-2-1 1 0 0,-2 1-1 0 0,-1 0 0 0 0,-11-66 1 0 0,-50-165-246 0 0,61 261 262 0 0,-8-31-34 0 0,-2 2 0 0 0,-1 0-1 0 0,-17-34 1 0 0,26 60 137 0 0,-1 0 1 0 0,0 0-1 0 0,0 0 1 0 0,-1 0-1 0 0,1 1 1 0 0,-1 0-1 0 0,-1 0 1 0 0,1 0-1 0 0,-1 1 1 0 0,0-1-1 0 0,-1 1 0 0 0,1 1 1 0 0,-1 0-1 0 0,0-1 1 0 0,0 2-1 0 0,0-1 1 0 0,0 1-1 0 0,-1 0 1 0 0,-14-3-1 0 0,18 6-47 0 0,1-1 0 0 0,0 1 0 0 0,-1 0 0 0 0,1 0 0 0 0,0 0 0 0 0,-1 0 0 0 0,1 0 0 0 0,0 1 0 0 0,0 0 0 0 0,-1 0 0 0 0,1 0 0 0 0,0 0 0 0 0,0 0 0 0 0,0 0 0 0 0,0 1-1 0 0,0 0 1 0 0,0-1 0 0 0,-4 4 0 0 0,4-1 77 0 0,0-1 0 0 0,0 1-1 0 0,0 0 1 0 0,0 0 0 0 0,1 0-1 0 0,-1 0 1 0 0,1 0 0 0 0,0 1-1 0 0,0-1 1 0 0,0 1 0 0 0,-1 7-1 0 0,1 0 79 0 0,0 1 0 0 0,0-1 1 0 0,2 0-1 0 0,-1 1 0 0 0,2-1 0 0 0,0 0 0 0 0,0 1 0 0 0,1-1 0 0 0,4 15 0 0 0,0-10-176 0 0,1 0 1 0 0,1 0-1 0 0,1-1 0 0 0,0 0 0 0 0,1 0 0 0 0,19 23 0 0 0,81 79 96 0 0,-99-107-121 0 0,6 5-45 0 0,25 29 2 0 0,3-3 1 0 0,1-2-1 0 0,62 42 1 0 0,-103-79 31 0 0,1 0 1 0 0,-1 0-1 0 0,1 0 1 0 0,0 0-1 0 0,0-1 1 0 0,0 0-1 0 0,0 0 1 0 0,0-1-1 0 0,0 0 1 0 0,1 0-1 0 0,-1 0 0 0 0,8 0 1 0 0,-11-2 9 0 0,0 1 0 0 0,1-1 0 0 0,-1 0 0 0 0,0 0 0 0 0,0 0 0 0 0,0-1 0 0 0,0 1 0 0 0,0-1 0 0 0,0 1 0 0 0,0-1 0 0 0,0 0 0 0 0,0 0 0 0 0,-1 0 0 0 0,1 0 0 0 0,-1-1 0 0 0,0 1 0 0 0,0-1 0 0 0,0 0 0 0 0,0 1 0 0 0,0-1 0 0 0,0 0 0 0 0,-1 0 0 0 0,1 0 0 0 0,1-5 0 0 0,1-6 9 0 0,1 1 0 0 0,-2-1 0 0 0,0-1 1 0 0,-1 1-1 0 0,0 0 0 0 0,-1-1 0 0 0,0 1 0 0 0,-2-16 0 0 0,-2-4 10 0 0,-2 1-1 0 0,-10-44 1 0 0,22 115 257 0 0,-3-18-118 0 0,11 38-1 0 0,-8-39-103 0 0,1 0 1 0 0,1-1-1 0 0,1 0 0 0 0,0-1 0 0 0,18 24 0 0 0,-23-35-53 0 0,1 1 0 0 0,0-1 0 0 0,0 0 0 0 0,0-1 0 0 0,0 1 0 0 0,1-1 0 0 0,0 0 0 0 0,0-1 0 0 0,0 0 0 0 0,1 0 0 0 0,-1 0 0 0 0,1-1 0 0 0,0 0 0 0 0,0-1 0 0 0,15 3 0 0 0,-20-4 6 0 0,-1-1-1 0 0,1 0 1 0 0,-1 0 0 0 0,1 0-1 0 0,-1-1 1 0 0,1 1 0 0 0,-1-1-1 0 0,1 1 1 0 0,-1-1 0 0 0,1 0-1 0 0,-1 0 1 0 0,0 0 0 0 0,1 0-1 0 0,-1 0 1 0 0,0 0 0 0 0,0-1-1 0 0,0 1 1 0 0,0-1 0 0 0,0 0-1 0 0,0 1 1 0 0,0-1 0 0 0,-1 0-1 0 0,1 0 1 0 0,0 0 0 0 0,-1 0-1 0 0,0 0 1 0 0,1-1-1 0 0,-1 1 1 0 0,0 0 0 0 0,0-1-1 0 0,-1 1 1 0 0,1-1 0 0 0,1-4-1 0 0,1-9 2 0 0,0 0-1 0 0,-1 0 1 0 0,-1 0-1 0 0,0-20 0 0 0,-1 18-1 0 0,0-37 1 0 0,-1 32 0 0 0,1 0 0 0 0,1 1 0 0 0,1-1 0 0 0,1 1 0 0 0,7-28 0 0 0,-10 50-1 0 0,0-1 0 0 0,0 0 0 0 0,0 1 0 0 0,1-1 0 0 0,-1 1 0 0 0,0-1 0 0 0,0 0 0 0 0,0 1 0 0 0,0-1 0 0 0,1 1 0 0 0,-1-1 0 0 0,0 1 0 0 0,1-1 0 0 0,-1 0-1 0 0,0 1 1 0 0,1-1 0 0 0,-1 1 0 0 0,1 0 0 0 0,-1-1 0 0 0,1 1 0 0 0,-1-1 0 0 0,1 1 0 0 0,-1 0 0 0 0,1-1 0 0 0,-1 1 0 0 0,1 0 0 0 0,1-1 0 0 0,6 15 33 0 0,3 41 106 0 0,-9-46-107 0 0,2 16-35 0 0,2-1-1 0 0,1 0 0 0 0,1-1 0 0 0,20 43 0 0 0,-21-52-1952 0 0,1-1 1 0 0,18 21-1 0 0,-9-13-4515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5.6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62 6449 0 0,'-2'14'204'0'0,"0"-1"1"0"0,0 0-1 0 0,1 0 0 0 0,1 0 0 0 0,2 25 0 0 0,-1-8 249 0 0,-1-18-247 0 0,1 1 1 0 0,0-1-1 0 0,1 0 0 0 0,0 0 1 0 0,1 0-1 0 0,0 0 0 0 0,0 0 0 0 0,6 11 1 0 0,-7-20-185 0 0,0 1 1 0 0,0-1 0 0 0,0 0 0 0 0,0 0-1 0 0,1 0 1 0 0,-1 0 0 0 0,1 0 0 0 0,0-1-1 0 0,0 1 1 0 0,0-1 0 0 0,0 1 0 0 0,0-1 0 0 0,0 0-1 0 0,1-1 1 0 0,-1 1 0 0 0,1 0 0 0 0,-1-1-1 0 0,1 0 1 0 0,0 0 0 0 0,-1 0 0 0 0,1 0-1 0 0,0 0 1 0 0,0-1 0 0 0,0 0 0 0 0,-1 0-1 0 0,1 0 1 0 0,0 0 0 0 0,0-1 0 0 0,6 0-1 0 0,-3-1 29 0 0,0 1-1 0 0,0-1 0 0 0,-1 0 0 0 0,1-1 1 0 0,0 0-1 0 0,-1 0 0 0 0,1 0 0 0 0,-1-1 1 0 0,0 1-1 0 0,0-2 0 0 0,-1 1 1 0 0,1-1-1 0 0,-1 1 0 0 0,0-2 0 0 0,0 1 1 0 0,0 0-1 0 0,-1-1 0 0 0,0 0 0 0 0,0 0 1 0 0,0 0-1 0 0,-1-1 0 0 0,0 1 1 0 0,0-1-1 0 0,2-10 0 0 0,-2 9 49 0 0,-2-1 0 0 0,1 1 0 0 0,-1-1 0 0 0,0 1 0 0 0,-1-1 0 0 0,0 0 0 0 0,0 1-1 0 0,-1-1 1 0 0,0 1 0 0 0,0-1 0 0 0,-1 1 0 0 0,0-1 0 0 0,-1 1 0 0 0,0 0 0 0 0,0 0 0 0 0,-1 0 0 0 0,0 1 0 0 0,0-1 0 0 0,0 1-1 0 0,-7-8 1 0 0,6 9 30 0 0,0 1-1 0 0,-1 0 0 0 0,0-1 1 0 0,0 2-1 0 0,0-1 0 0 0,0 1 1 0 0,-1 0-1 0 0,0 0 0 0 0,0 1 1 0 0,0 0-1 0 0,0 0 1 0 0,0 1-1 0 0,-14-4 0 0 0,13 5-678 0 0,0 0-1 0 0,0 0 1 0 0,1 1-1 0 0,-1 0 0 0 0,0 1 1 0 0,0-1-1 0 0,0 1 1 0 0,-10 3-1 0 0,-4 3-4122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3:52.8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 0 1840 0 0,'-4'14'8281'0'0,"4"-11"-8220"0"0,0 0 1 0 0,0 1-1 0 0,0-1 0 0 0,0 0 1 0 0,0 0-1 0 0,1 1 0 0 0,0-1 1 0 0,0 0-1 0 0,0 0 0 0 0,0 0 1 0 0,0 0-1 0 0,0 0 0 0 0,1 0 1 0 0,0 0-1 0 0,-1 0 0 0 0,3 2 1 0 0,86 99 891 0 0,-63-75-867 0 0,-1 0 0 0 0,-1 2 0 0 0,-2 1 0 0 0,24 44 0 0 0,-46-75-85 0 0,-1 0 0 0 0,1 0 0 0 0,-1 0 0 0 0,1 1 1 0 0,-1-1-1 0 0,1 0 0 0 0,-1 1 0 0 0,0-1 1 0 0,0 0-1 0 0,0 0 0 0 0,0 1 0 0 0,0-1 0 0 0,0 0 1 0 0,0 1-1 0 0,0-1 0 0 0,-1 0 0 0 0,1 1 0 0 0,0-1 1 0 0,-1 0-1 0 0,1 0 0 0 0,-1 1 0 0 0,1-1 0 0 0,-1 0 1 0 0,0 0-1 0 0,0 1 0 0 0,-1 1 6 0 0,-1 0 0 0 0,0-1 0 0 0,1 0-1 0 0,-1 1 1 0 0,0-1 0 0 0,0 0 0 0 0,0 0 0 0 0,0-1 0 0 0,-5 3 0 0 0,-4 1 13 0 0,-1-1 0 0 0,0 0 0 0 0,0-1 0 0 0,-15 2 0 0 0,16-3 40 0 0,1-1 1 0 0,-1 0-1 0 0,0 0 0 0 0,0-2 1 0 0,0 1-1 0 0,1-2 1 0 0,-1 0-1 0 0,0 0 0 0 0,-12-4 1 0 0,18 3-21 0 0,0 0 1 0 0,0 0 0 0 0,0 0-1 0 0,1 0 1 0 0,0-1 0 0 0,-1 0-1 0 0,1 0 1 0 0,0-1 0 0 0,1 1-1 0 0,-1-1 1 0 0,1 0 0 0 0,0-1-1 0 0,0 1 1 0 0,1 0-1 0 0,-1-1 1 0 0,1 0 0 0 0,0 0-1 0 0,-2-6 1 0 0,-1-6 21 0 0,0-1-1 0 0,1 1 1 0 0,1-1 0 0 0,0 0-1 0 0,2 0 1 0 0,0 0 0 0 0,1 0-1 0 0,1 0 1 0 0,1 0 0 0 0,0 0-1 0 0,6-23 1 0 0,2 6-5355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19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17 6449 0 0,'-1'0'31'0'0,"1"0"1"0"0,0 0-1 0 0,0-1 0 0 0,-1 1 0 0 0,1 0 0 0 0,0-1 0 0 0,-1 1 0 0 0,1 0 0 0 0,0-1 0 0 0,0 1 0 0 0,0 0 0 0 0,-1-1 0 0 0,1 1 0 0 0,0 0 0 0 0,0-1 1 0 0,0 1-1 0 0,0 0 0 0 0,0-1 0 0 0,0 1 0 0 0,-1-1 0 0 0,1 1 0 0 0,0 0 0 0 0,0-1 0 0 0,0 1 0 0 0,0-1 0 0 0,1 1 0 0 0,-1 0 0 0 0,0-1 0 0 0,0 1 1 0 0,0 0-1 0 0,0-1 0 0 0,0 1 0 0 0,0-1 0 0 0,1 1 0 0 0,-1 0 0 0 0,0-1 0 0 0,0 1 0 0 0,0 0 0 0 0,1-1 0 0 0,-1 1 0 0 0,0 0 0 0 0,1 0 0 0 0,-1-1 1 0 0,0 1-1 0 0,0 0 0 0 0,1 0 0 0 0,-1-1 0 0 0,1 1 0 0 0,-1 0 0 0 0,0 0 0 0 0,1 0 0 0 0,-1 0 0 0 0,0 0 0 0 0,1 0 0 0 0,-1-1 0 0 0,1 1 0 0 0,-1 0 1 0 0,0 0-1 0 0,1 0 0 0 0,-1 0 0 0 0,1 0 0 0 0,-1 0 0 0 0,1 1 0 0 0,1-1 234 0 0,0 0 0 0 0,1 0 0 0 0,-1 1 1 0 0,0-1-1 0 0,0 1 0 0 0,0-1 0 0 0,0 1 0 0 0,1 0 0 0 0,-1 0 1 0 0,0 0-1 0 0,2 1 0 0 0,3 5 201 0 0,0 0 0 0 0,-1 0 0 0 0,0 0 0 0 0,0 1 0 0 0,-1-1 0 0 0,0 1 0 0 0,0 1 1 0 0,4 10-1 0 0,26 76 1026 0 0,-25-64-1151 0 0,1 0-537 0 0,26 88 719 0 0,-34-104-1548 0 0,0 1 0 0 0,-1 0 0 0 0,0 17 0 0 0,-2-25-319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0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13 12443 0 0,'-3'-2'255'0'0,"1"1"-155"0"0,1-1 0 0 0,-1 1 0 0 0,1 0 0 0 0,-1 0-1 0 0,0 1 1 0 0,0-1 0 0 0,1 0 0 0 0,-1 1-1 0 0,0-1 1 0 0,0 1 0 0 0,0-1 0 0 0,0 1-1 0 0,0 0 1 0 0,-3 0 0 0 0,5 0-79 0 0,-1 1 0 0 0,1 0 0 0 0,-1-1 0 0 0,1 1 0 0 0,-1 0 1 0 0,1 0-1 0 0,-1-1 0 0 0,1 1 0 0 0,0 0 0 0 0,-1 0 0 0 0,1 0 0 0 0,0-1 0 0 0,0 1 0 0 0,0 0 0 0 0,0 0 0 0 0,0 0 1 0 0,0 0-1 0 0,0 0 0 0 0,0 0 0 0 0,0-1 0 0 0,0 1 0 0 0,1 2 0 0 0,4 22-1405 0 0,-4-21 909 0 0,6 27-1745 0 0,-4-14 1813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0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3225 0 0,'10'29'930'0'0,"-9"-25"-757"0"0,15 80 4526 0 0,-10-44-2713 0 0,14 43-1 0 0,-17-73-1824 0 0,0 1 1 0 0,1-1-1 0 0,0-1 0 0 0,1 1 1 0 0,0-1-1 0 0,1 1 0 0 0,0-1 1 0 0,0-1-1 0 0,9 10 0 0 0,-14-17-162 0 0,0 0 0 0 0,0 0 0 0 0,0 1 0 0 0,0-1 0 0 0,1 0 0 0 0,-1 0 0 0 0,0 0 0 0 0,0 0 0 0 0,1-1 0 0 0,-1 1 0 0 0,1 0 0 0 0,-1 0 0 0 0,0-1 0 0 0,1 1 0 0 0,-1-1 0 0 0,1 1 0 0 0,0-1 0 0 0,-1 0 0 0 0,1 1 0 0 0,-1-1 0 0 0,1 0 0 0 0,0 0 0 0 0,2-1 0 0 0,-3 0 3 0 0,1 0 0 0 0,-1 0 1 0 0,0 0-1 0 0,1 0 0 0 0,-1 0 0 0 0,0-1 0 0 0,0 1 0 0 0,0 0 0 0 0,0-1 0 0 0,0 1 0 0 0,0-1 0 0 0,0 1 0 0 0,-1-1 1 0 0,1 1-1 0 0,0-1 0 0 0,-1 0 0 0 0,1 1 0 0 0,-1-1 0 0 0,0 0 0 0 0,1-3 0 0 0,9-61 340 0 0,-6 32-174 0 0,2 1-1 0 0,1-1 1 0 0,1 1 0 0 0,2 1 0 0 0,16-37-1 0 0,-24 65-112 0 0,0 1 0 0 0,0-1 0 0 0,1 1 0 0 0,-1-1 0 0 0,1 1 0 0 0,0 0 0 0 0,-1 0 0 0 0,1 0 0 0 0,1 1 0 0 0,5-5 0 0 0,-8 6-41 0 0,1 0 0 0 0,-1 1 1 0 0,0-1-1 0 0,1 0 1 0 0,-1 1-1 0 0,1 0 1 0 0,-1-1-1 0 0,0 1 1 0 0,1 0-1 0 0,-1 0 1 0 0,1 0-1 0 0,-1-1 1 0 0,1 2-1 0 0,-1-1 1 0 0,1 0-1 0 0,-1 0 1 0 0,0 0-1 0 0,1 1 1 0 0,-1-1-1 0 0,1 1 0 0 0,-1-1 1 0 0,0 1-1 0 0,1-1 1 0 0,-1 1-1 0 0,0 0 1 0 0,0 0-1 0 0,1-1 1 0 0,-1 1-1 0 0,0 0 1 0 0,0 0-1 0 0,0 0 1 0 0,0 1-1 0 0,1 0 1 0 0,19 27-98 0 0,-1 0 0 0 0,22 45 1 0 0,5 7-1475 0 0,-33-58-3936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0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31 205 6913 0 0,'-2'0'127'0'0,"1"0"-1"0"0,0 0 1 0 0,-1 0-1 0 0,1 1 1 0 0,0-1-1 0 0,-1 1 1 0 0,1-1-1 0 0,0 1 1 0 0,-1-1-1 0 0,1 1 1 0 0,0 0-1 0 0,0 0 1 0 0,0-1-1 0 0,0 1 1 0 0,-1 0-1 0 0,1 0 1 0 0,0 0-1 0 0,1 0 1 0 0,-1 0-1 0 0,0 1 1 0 0,0-1-1 0 0,0 0 1 0 0,1 0-1 0 0,-1 1 1 0 0,0-1-1 0 0,1 0 1 0 0,0 1-1 0 0,-1-1 1 0 0,1 0-1 0 0,0 1 1 0 0,-1-1-1 0 0,1 0 1 0 0,0 1-1 0 0,0-1 1 0 0,0 1-1 0 0,0 1 1 0 0,0 9 496 0 0,1 0 1 0 0,0 0-1 0 0,3 16 1 0 0,-2-15-280 0 0,1 9-210 0 0,2-1 0 0 0,0 0-1 0 0,1 0 1 0 0,0-1 0 0 0,2 0-1 0 0,12 23 1 0 0,-17-37-90 0 0,1 0 0 0 0,0 0 0 0 0,0-1 0 0 0,1 1 0 0 0,0-1-1 0 0,-1 0 1 0 0,2 0 0 0 0,-1 0 0 0 0,1-1 0 0 0,6 5 0 0 0,-8-7-32 0 0,0 0 0 0 0,0 0 1 0 0,1-1-1 0 0,-1 1 0 0 0,1-1 1 0 0,-1 0-1 0 0,1 0 0 0 0,-1-1 0 0 0,1 1 1 0 0,-1-1-1 0 0,1 0 0 0 0,0 0 0 0 0,-1-1 1 0 0,1 1-1 0 0,-1-1 0 0 0,10-2 0 0 0,-7 0 63 0 0,0 1-1 0 0,0 0 1 0 0,-1-1 0 0 0,1-1-1 0 0,-1 1 1 0 0,1-1-1 0 0,-1 0 1 0 0,0 0-1 0 0,-1-1 1 0 0,1 0-1 0 0,-1 0 1 0 0,0 0-1 0 0,0 0 1 0 0,0-1-1 0 0,-1 0 1 0 0,0 0-1 0 0,0 0 1 0 0,-1-1-1 0 0,0 1 1 0 0,0-1-1 0 0,0 0 1 0 0,-1 0-1 0 0,1 0 1 0 0,0-11 0 0 0,-1 5 85 0 0,-1 0 1 0 0,0 0-1 0 0,-1-1 1 0 0,0 1-1 0 0,-1 0 1 0 0,-1-1-1 0 0,0 1 1 0 0,-1 0-1 0 0,0 0 1 0 0,-1 1 0 0 0,-1-1-1 0 0,-9-20 1 0 0,-1 6 215 0 0,0 1 1 0 0,-2 0 0 0 0,-27-32-1 0 0,34 46-570 0 0,-1 1 1 0 0,0 1-1 0 0,-19-15 0 0 0,23 21-511 0 0,0-1 0 0 0,0 1 0 0 0,-1 0 0 0 0,1 1 1 0 0,-1 0-1 0 0,0 0 0 0 0,-12-3 0 0 0,-10 3-5787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1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57 6913 0 0,'-9'4'331'0'0,"7"-3"-375"0"0,-1 0-1 0 0,1 0 0 0 0,0 0 1 0 0,0 0-1 0 0,0 0 1 0 0,0 0-1 0 0,0 1 1 0 0,0-1-1 0 0,0 1 1 0 0,0-1-1 0 0,-1 3 0 0 0,7-7 579 0 0,0 1 0 0 0,0 0-1 0 0,0 0 1 0 0,0 0-1 0 0,0 0 1 0 0,9-1-1 0 0,-4 0 9 0 0,27-10 211 0 0,0 2-1 0 0,1 1 0 0 0,1 2 1 0 0,-1 1-1 0 0,1 2 0 0 0,77 0 1 0 0,444 45 1070 0 0,-379-20-1567 0 0,80 6 599 0 0,-188-22-534 0 0,118-9 1 0 0,-37-14 635 0 0,-86 8-602 0 0,-1 4-1 0 0,97 1 1 0 0,-159 6-424 0 0,0 0 35 0 0,1 0 0 0 0,-1 0 1 0 0,0 1-1 0 0,1-1 1 0 0,-1 1-1 0 0,1 0 0 0 0,-1 1 1 0 0,6 1-1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2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0 5065 0 0,'-11'3'1317'0'0,"0"1"0"0"0,1 0 0 0 0,-14 8 1 0 0,20-11-918 0 0,0 1 1 0 0,1 0-1 0 0,-1 1 1 0 0,1-1 0 0 0,0 1-1 0 0,-1-1 1 0 0,1 1 0 0 0,0 0-1 0 0,1 0 1 0 0,-1 0 0 0 0,0 0-1 0 0,-3 7 1 0 0,6-9-291 0 0,0 1-1 0 0,0-1 1 0 0,0 1-1 0 0,0-1 1 0 0,1 1 0 0 0,-1-1-1 0 0,0 1 1 0 0,1-1-1 0 0,-1 1 1 0 0,1-1-1 0 0,-1 0 1 0 0,1 1 0 0 0,-1-1-1 0 0,1 0 1 0 0,0 1-1 0 0,0-1 1 0 0,0 0 0 0 0,0 0-1 0 0,0 0 1 0 0,0 0-1 0 0,0 0 1 0 0,0 0 0 0 0,0 0-1 0 0,0 0 1 0 0,3 1-1 0 0,37 24 353 0 0,-38-24-383 0 0,146 68 341 0 0,-105-52-243 0 0,0 2 1 0 0,-2 2-1 0 0,62 43 1 0 0,-101-64-125 0 0,-1 1 0 0 0,1 0 0 0 0,-1 0 0 0 0,1 0 0 0 0,-1 0 1 0 0,0 1-1 0 0,0-1 0 0 0,0 1 0 0 0,0-1 0 0 0,-1 1 0 0 0,1 0 0 0 0,-1-1 1 0 0,1 1-1 0 0,-1 0 0 0 0,0 0 0 0 0,0 0 0 0 0,1 5 0 0 0,-3-4 7 0 0,1 1-1 0 0,0-1 0 0 0,-1 0 0 0 0,0 0 1 0 0,0 1-1 0 0,0-1 0 0 0,-1 0 0 0 0,1 0 1 0 0,-1 0-1 0 0,0 0 0 0 0,0-1 0 0 0,-4 6 1 0 0,-16 25 116 0 0,-3 0 1 0 0,0-1 0 0 0,-31 28 0 0 0,-96 82-102 0 0,49-67-3426 0 0,82-59-3642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4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86 6913 0 0,'-4'-5'113'0'0,"1"-1"0"0"0,1 0 0 0 0,-1 1 0 0 0,1-1 0 0 0,0 0 0 0 0,0 0 0 0 0,-1-7 0 0 0,-12-20 7517 0 0,15 63-3544 0 0,1-12-4119 0 0,-4 49 1106 0 0,-2 49-388 0 0,13 165 0 0 0,98 520-517 0 0,-36-298-274 0 0,-21-25 107 0 0,1 6-7 0 0,38-6 101 0 0,-9-136-544 0 0,-57-194-3384 0 0,-18-123-2714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4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301 519 3225 0 0,'-6'-1'63'0'0,"0"-1"1"0"0,1 1 0 0 0,-1-1 0 0 0,0 0-1 0 0,0-1 1 0 0,1 1 0 0 0,0-1 0 0 0,-1 0-1 0 0,1-1 1 0 0,-6-4 0 0 0,-12-7 360 0 0,-3-1 117 0 0,8 5 26 0 0,0 0-1 0 0,-1 2 1 0 0,1 0-1 0 0,-2 1 1 0 0,1 0-1 0 0,-25-5 1 0 0,43 13-525 0 0,-1 0 0 0 0,0 0 0 0 0,1 0 0 0 0,-1 0 0 0 0,1 0 0 0 0,-1 0 0 0 0,1 0 0 0 0,-1 0 1 0 0,1 1-1 0 0,-1-1 0 0 0,1 0 0 0 0,-1 1 0 0 0,1-1 0 0 0,-1 1 0 0 0,1 0 0 0 0,-2 1 1 0 0,3-2-37 0 0,0 0 0 0 0,-1 0 0 0 0,1 0 1 0 0,0 0-1 0 0,0 0 0 0 0,0 0 0 0 0,0 0 1 0 0,0 1-1 0 0,0-1 0 0 0,0 0 0 0 0,0 0 1 0 0,0 0-1 0 0,0 0 0 0 0,0 0 0 0 0,0 1 1 0 0,0-1-1 0 0,-1 0 0 0 0,1 0 0 0 0,0 0 1 0 0,0 0-1 0 0,0 0 0 0 0,0 1 0 0 0,0-1 1 0 0,0 0-1 0 0,1 0 0 0 0,-1 0 0 0 0,0 0 1 0 0,0 0-1 0 0,0 1 0 0 0,0-1 0 0 0,0 0 1 0 0,0 0-1 0 0,0 0 0 0 0,0 0 0 0 0,0 0 1 0 0,0 0-1 0 0,0 1 0 0 0,0-1 0 0 0,1 0 1 0 0,-1 0-1 0 0,0 0 0 0 0,0 0 0 0 0,0 0 1 0 0,0 0-1 0 0,0 0 0 0 0,17 4 192 0 0,17-4-158 0 0,1-1-1 0 0,-1-3 1 0 0,38-7 0 0 0,-10 1 161 0 0,340-55 1649 0 0,-22 3-19 0 0,-251 43-1276 0 0,596-61 1185 0 0,-221 76-1659 0 0,-86 3-206 0 0,-3-31-68 0 0,-283 10-184 0 0,167-49 0 0 0,-262 61-223 0 0,-2-1-152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5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3232 1 6913 0 0,'0'3'238'0'0,"-1"1"0"0"0,1 0-1 0 0,0 0 1 0 0,0-1 0 0 0,0 1-1 0 0,0 0 1 0 0,1 0 0 0 0,0-1-1 0 0,1 7 1 0 0,0 1 985 0 0,21 174 5963 0 0,12 127-5582 0 0,37 243-1325 0 0,-29-258-201 0 0,5 147-128 0 0,57 341-68 0 0,-76-647 107 0 0,136 548-155 0 0,-151-642 350 0 0,-2 1 0 0 0,-1 1 1 0 0,-3 0-1 0 0,4 88 0 0 0,-12-133-166 0 0,-1 1-1 0 0,1 0 0 0 0,-1-1 0 0 0,1 1 1 0 0,-1-1-1 0 0,1 1 0 0 0,-1-1 1 0 0,0 1-1 0 0,0-1 0 0 0,0 0 0 0 0,0 1 1 0 0,0-1-1 0 0,0 0 0 0 0,0 0 1 0 0,0 0-1 0 0,0 1 0 0 0,-1-1 0 0 0,1 0 1 0 0,0-1-1 0 0,-1 1 0 0 0,1 0 1 0 0,-1 0-1 0 0,1-1 0 0 0,-3 2 0 0 0,-42 11 376 0 0,41-12-385 0 0,-18 4-4 0 0,-2-2 0 0 0,1-1 1 0 0,0-1-1 0 0,-34-2 1 0 0,-99-18 37 0 0,-3 1-18 0 0,0 17-98 0 0,-203 25 0 0 0,-30 1-37 0 0,103-24 15 0 0,-410 11-14 0 0,594-1 181 0 0,-141 33 0 0 0,112-17 25 0 0,54-11-37 0 0,-97 14 188 0 0,145-26-209 0 0,0-2 0 0 0,0-1 0 0 0,-50-6 1 0 0,-18-7-873 0 0,-178-25-3672 0 0,253 32 3498 0 0,3-2-30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6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0 5065 0 0,'-5'1'351'0'0,"0"-1"1"0"0,-1 1-1 0 0,1 1 0 0 0,0-1 1 0 0,0 1-1 0 0,0 0 1 0 0,0 0-1 0 0,1 0 0 0 0,-1 0 1 0 0,1 1-1 0 0,-1 0 0 0 0,-6 6 1 0 0,1-1 168 0 0,1 0 0 0 0,0 1 0 0 0,1 0 0 0 0,-10 13 0 0 0,4-1-111 0 0,1 1 1 0 0,0 1-1 0 0,2 0 0 0 0,1 1 0 0 0,-7 25 0 0 0,-27 126 146 0 0,39-150-462 0 0,1-1-1 0 0,2 1 1 0 0,0 0 0 0 0,2 0-1 0 0,0 0 1 0 0,2 0-1 0 0,7 37 1 0 0,-6-47 1 0 0,1-1 0 0 0,1 1 1 0 0,1 0-1 0 0,0-1 0 0 0,0 0 0 0 0,2-1 0 0 0,0 1 0 0 0,0-1 1 0 0,1-1-1 0 0,0 0 0 0 0,2 0 0 0 0,-1 0 0 0 0,16 12 0 0 0,-13-14-116 0 0,0 0 0 0 0,1 0 0 0 0,0-1 0 0 0,0-1 0 0 0,1 0 0 0 0,0-1 0 0 0,0-1-1 0 0,1 0 1 0 0,0-1 0 0 0,0-1 0 0 0,0 0 0 0 0,1-2 0 0 0,-1 1 0 0 0,1-2 0 0 0,-1 0 0 0 0,1-1-1 0 0,0-1 1 0 0,21-4 0 0 0,-2-3-617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5.0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4 221 3297 0 0,'0'-34'1140'0'0,"5"-138"4545"0"0,-2 158-2589 0 0,0 24-1057 0 0,2 25-666 0 0,-17 271 819 0 0,4-205-2009 0 0,9 174 0 0 0,1-249-255 0 0,-1 0-340 0 0,2 0 0 0 0,0 0 0 0 0,2 0 0 0 0,13 42 0 0 0,-12-61-2497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7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140 124 6913 0 0,'-5'-1'328'0'0,"-1"-1"-1"0"0,0 2 0 0 0,0-1 0 0 0,0 0 0 0 0,0 1 0 0 0,0 1 0 0 0,0-1 1 0 0,0 1-1 0 0,0 0 0 0 0,0 0 0 0 0,0 0 0 0 0,0 1 0 0 0,0 0 0 0 0,-5 3 0 0 0,7-3-124 0 0,1 0-1 0 0,0 1 1 0 0,0 0-1 0 0,0-1 1 0 0,0 1-1 0 0,0 0 1 0 0,0 1-1 0 0,1-1 0 0 0,0 0 1 0 0,-1 1-1 0 0,1-1 1 0 0,1 1-1 0 0,-1 0 1 0 0,0 0-1 0 0,1-1 1 0 0,0 1-1 0 0,0 0 0 0 0,0 0 1 0 0,0 0-1 0 0,1 1 1 0 0,-1 5-1 0 0,0 3-146 0 0,1 0-1 0 0,0 1 0 0 0,1-1 1 0 0,1 1-1 0 0,0-1 1 0 0,0 0-1 0 0,2 0 1 0 0,-1 0-1 0 0,2 0 1 0 0,5 12-1 0 0,-7-18-33 0 0,1-1 1 0 0,-1 0-1 0 0,1 0 1 0 0,0 0-1 0 0,1-1 1 0 0,-1 1-1 0 0,1-1 1 0 0,0 0-1 0 0,0-1 1 0 0,1 1-1 0 0,-1-1 1 0 0,1 0-1 0 0,0 0 0 0 0,0-1 1 0 0,1 0-1 0 0,-1 0 1 0 0,1 0-1 0 0,-1-1 1 0 0,1 0-1 0 0,11 2 1 0 0,-7-2 38 0 0,1-1-1 0 0,0-1 1 0 0,-1 1 0 0 0,1-2 0 0 0,-1 0 0 0 0,1 0-1 0 0,-1-1 1 0 0,0-1 0 0 0,1 0 0 0 0,-1 0 0 0 0,0-1-1 0 0,-1-1 1 0 0,1 1 0 0 0,12-9 0 0 0,-17 9-14 0 0,0 0-1 0 0,0-1 1 0 0,-1 1 0 0 0,1-1-1 0 0,-1 0 1 0 0,0 0 0 0 0,-1-1-1 0 0,1 0 1 0 0,-1 1 0 0 0,0-1-1 0 0,-1-1 1 0 0,1 1 0 0 0,-1-1-1 0 0,-1 1 1 0 0,1-1 0 0 0,-1 0-1 0 0,0 0 1 0 0,0 0 0 0 0,-1 0-1 0 0,0 0 1 0 0,-1 0 0 0 0,1 0-1 0 0,-2-14 1 0 0,-1 8 32 0 0,0 1-1 0 0,-1-1 1 0 0,0 1-1 0 0,-1-1 1 0 0,0 1-1 0 0,-1 0 0 0 0,0 0 1 0 0,-1 1-1 0 0,-1 0 1 0 0,0 0-1 0 0,0 0 1 0 0,-1 1-1 0 0,0 0 1 0 0,-1 1-1 0 0,0 0 1 0 0,0 0-1 0 0,-1 0 1 0 0,-13-7-1 0 0,12 9-425 0 0,-1 0 0 0 0,1 0 1 0 0,-1 1-1 0 0,-1 1 0 0 0,1 0 0 0 0,-1 1 0 0 0,0 1 0 0 0,0-1 0 0 0,0 2 1 0 0,0 0-1 0 0,-15 0 0 0 0,-3 4-3938 0 0,4 5-1097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7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5529 0 0,'1'-2'175'0'0,"-1"1"0"0"0,1 0 0 0 0,0 0 0 0 0,0 0 0 0 0,-1 0 0 0 0,1 0 0 0 0,0 0 0 0 0,0 0 0 0 0,0 0-1 0 0,0 0 1 0 0,0 0 0 0 0,0 0 0 0 0,1 0 0 0 0,-1 1 0 0 0,0-1 0 0 0,0 0 0 0 0,1 1 0 0 0,-1-1 0 0 0,0 1 0 0 0,1-1 0 0 0,-1 1 0 0 0,0 0 0 0 0,1 0-1 0 0,-1 0 1 0 0,0 0 0 0 0,1 0 0 0 0,-1 0 0 0 0,1 0 0 0 0,-1 0 0 0 0,0 0 0 0 0,1 0 0 0 0,-1 1 0 0 0,0-1 0 0 0,1 1 0 0 0,-1-1 0 0 0,0 1-1 0 0,1-1 1 0 0,0 2 0 0 0,3 0 177 0 0,-1 1 1 0 0,0 0-1 0 0,0-1 0 0 0,-1 1 0 0 0,1 1 0 0 0,0-1 0 0 0,-1 0 0 0 0,0 1 1 0 0,0 0-1 0 0,4 6 0 0 0,5 15-94 0 0,0 1 1 0 0,-2 1 0 0 0,-1 0-1 0 0,6 32 1 0 0,-8-30-48 0 0,1-1 1 0 0,1 0-1 0 0,20 42 1 0 0,-28-68-211 0 0,-1-1 1 0 0,1 0-1 0 0,-1 1 0 0 0,1-1 1 0 0,0 0-1 0 0,-1 0 0 0 0,1 1 1 0 0,0-1-1 0 0,0 0 0 0 0,0 0 1 0 0,0 0-1 0 0,0 0 0 0 0,0 0 1 0 0,0-1-1 0 0,0 1 1 0 0,0 0-1 0 0,1 0 0 0 0,-1-1 1 0 0,0 1-1 0 0,0 0 0 0 0,1-1 1 0 0,-1 0-1 0 0,0 1 0 0 0,3 0 1 0 0,-3-2 2 0 0,1 1 0 0 0,-1-1 0 0 0,0 0 0 0 0,1 1 0 0 0,-1-1 0 0 0,0 0 0 0 0,1 0 0 0 0,-1 0 0 0 0,0 0 0 0 0,0 0 0 0 0,0 0 0 0 0,0 0 1 0 0,0 0-1 0 0,0 0 0 0 0,0 0 0 0 0,-1-1 0 0 0,1 1 0 0 0,1-2 0 0 0,3-7 24 0 0,-1-1 0 0 0,0 1 1 0 0,-1-1-1 0 0,4-18 0 0 0,2-45 304 0 0,-8 54-148 0 0,1-1 0 0 0,1 1 0 0 0,1 0 0 0 0,0 0 0 0 0,9-21 0 0 0,-12 39-167 0 0,-1-1 0 0 0,1 1 0 0 0,0 0 0 0 0,0-1 0 0 0,1 1 0 0 0,-1 0 0 0 0,0 0 0 0 0,1 0 0 0 0,-1 0 0 0 0,1 0 0 0 0,0 0 0 0 0,0 0-1 0 0,-1 1 1 0 0,1-1 0 0 0,0 1 0 0 0,0-1 0 0 0,1 1 0 0 0,-1 0 0 0 0,0 0 0 0 0,0 0 0 0 0,1 0 0 0 0,-1 0 0 0 0,1 0 0 0 0,-1 1 0 0 0,0-1 0 0 0,1 1 0 0 0,-1-1 0 0 0,1 1 0 0 0,0 0-1 0 0,-1 0 1 0 0,1 0 0 0 0,-1 1 0 0 0,1-1 0 0 0,3 1 0 0 0,-1 1-6 0 0,-1 0-1 0 0,1 0 1 0 0,-1 0 0 0 0,0 1-1 0 0,1 0 1 0 0,-1-1 0 0 0,0 1-1 0 0,-1 1 1 0 0,1-1-1 0 0,0 1 1 0 0,-1-1 0 0 0,0 1-1 0 0,0 0 1 0 0,0 0 0 0 0,0 0-1 0 0,2 7 1 0 0,2 6 26 0 0,-1 0 0 0 0,0 0 1 0 0,2 20-1 0 0,-5-21-67 0 0,1-1-1 0 0,1 1 1 0 0,0-1-1 0 0,10 20 1 0 0,-15-34 27 0 0,1 0-1 0 0,-1 0 1 0 0,1 1-1 0 0,-1-1 1 0 0,1 0 0 0 0,0 0-1 0 0,0 0 1 0 0,0 0-1 0 0,-1 0 1 0 0,1 0 0 0 0,0 0-1 0 0,0 0 1 0 0,0 0-1 0 0,1-1 1 0 0,-1 1-1 0 0,0 0 1 0 0,0-1 0 0 0,0 1-1 0 0,0 0 1 0 0,1-1-1 0 0,-1 0 1 0 0,0 1 0 0 0,2-1-1 0 0,-1 0-5 0 0,-1 0 0 0 0,1-1 1 0 0,-1 1-1 0 0,0 0 0 0 0,1-1 0 0 0,-1 0 0 0 0,0 1 0 0 0,0-1 0 0 0,1 0 1 0 0,-1 0-1 0 0,0 0 0 0 0,0 1 0 0 0,0-1 0 0 0,0 0 0 0 0,0-1 0 0 0,0 1 1 0 0,1-2-1 0 0,3-4-23 0 0,-1 0-1 0 0,0 0 1 0 0,-1 0 0 0 0,0 0 0 0 0,0-1 0 0 0,3-10-1 0 0,0-10 18 0 0,0 1-57 0 0,0 0 0 0 0,16-36 0 0 0,-20 57 60 0 0,1 0 1 0 0,0 0-1 0 0,0 1 0 0 0,0-1 1 0 0,1 1-1 0 0,-1-1 1 0 0,1 1-1 0 0,1 0 0 0 0,-1 1 1 0 0,1-1-1 0 0,0 1 0 0 0,0 0 1 0 0,0 0-1 0 0,0 0 1 0 0,11-4-1 0 0,-14 7 10 0 0,0 0-1 0 0,-1 1 1 0 0,1 0 0 0 0,0-1 0 0 0,0 1-1 0 0,-1 0 1 0 0,1 0 0 0 0,0 0 0 0 0,0 0-1 0 0,0 0 1 0 0,0 1 0 0 0,-1-1-1 0 0,1 0 1 0 0,0 1 0 0 0,0 0 0 0 0,-1-1-1 0 0,1 1 1 0 0,0 0 0 0 0,-1 0 0 0 0,1-1-1 0 0,-1 1 1 0 0,1 1 0 0 0,-1-1-1 0 0,0 0 1 0 0,1 0 0 0 0,-1 0 0 0 0,0 1-1 0 0,0-1 1 0 0,0 1 0 0 0,0-1 0 0 0,0 1-1 0 0,0-1 1 0 0,0 1 0 0 0,0 1-1 0 0,6 10 89 0 0,-1 0 0 0 0,-1-1 0 0 0,5 22 0 0 0,-4-15-5 0 0,-2-9-47 0 0,1 1-1 0 0,0 0 1 0 0,0-1-1 0 0,1 0 1 0 0,0 0-1 0 0,10 10 1 0 0,-12-15-292 0 0,1 1 0 0 0,0-2 1 0 0,1 1-1 0 0,10 7 0 0 0,-12-9-285 0 0,0-1-1 0 0,0 0 1 0 0,0 0-1 0 0,0-1 1 0 0,0 1-1 0 0,1-1 1 0 0,-1 0 0 0 0,6 1-1 0 0,-9-2 533 0 0,-1 0 0 0 0,0 1-1 0 0,1-1 1 0 0,-1 0 0 0 0,1 0 0 0 0,-1 0 0 0 0,0 0-1 0 0,1 0 1 0 0,-1 0 0 0 0,1-1 0 0 0,-1 1 0 0 0,0 0-1 0 0,1 0 1 0 0,-1 0 0 0 0,1 0 0 0 0,-1 0 0 0 0,0-1-1 0 0,1 1 1 0 0,-1 0 0 0 0,0 0 0 0 0,1 0 0 0 0,-1-1-1 0 0,0 1 1 0 0,1 0 0 0 0,-1-1 0 0 0,0 1 0 0 0,0 0-1 0 0,1-1 1 0 0,-1 1 0 0 0,0 0 0 0 0,0-1 0 0 0,0 1-1 0 0,0 0 1 0 0,1-1 0 0 0,-1 1 0 0 0,0-1 0 0 0,0 1-1 0 0,0 0 1 0 0,0-1 0 0 0,0-6 11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8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10138 0 0,'1'-2'105'0'0,"0"1"1"0"0,1 0-1 0 0,-1 0 0 0 0,0-1 0 0 0,1 1 1 0 0,0 0-1 0 0,-1 0 0 0 0,1 0 0 0 0,0 1 1 0 0,-1-1-1 0 0,1 0 0 0 0,0 1 0 0 0,2-1 1 0 0,-4 1-44 0 0,1 0 1 0 0,0 0-1 0 0,-1 0 1 0 0,1 0-1 0 0,0 1 1 0 0,-1-1-1 0 0,1 0 1 0 0,0 0 0 0 0,-1 1-1 0 0,1-1 1 0 0,-1 1-1 0 0,1-1 1 0 0,0 0-1 0 0,-1 1 1 0 0,1-1-1 0 0,-1 1 1 0 0,1 0-1 0 0,-1-1 1 0 0,0 1 0 0 0,1-1-1 0 0,-1 1 1 0 0,0 0-1 0 0,1-1 1 0 0,-1 1-1 0 0,0-1 1 0 0,1 1-1 0 0,-1 0 1 0 0,0 0-1 0 0,0-1 1 0 0,0 1 0 0 0,0 0-1 0 0,0-1 1 0 0,0 1-1 0 0,0 0 1 0 0,0 0-1 0 0,0-1 1 0 0,0 2-1 0 0,5 38 1077 0 0,1 0 0 0 0,21 68 0 0 0,37 76-598 0 0,-42-123-387 0 0,-13-37-707 0 0,1 1 1 0 0,1-1 0 0 0,25 40-1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28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5985 0 0,'5'-4'315'0'0,"0"0"0"0"0,1 1 0 0 0,-1 0 0 0 0,1 0 0 0 0,0 0 0 0 0,0 0 0 0 0,0 1 0 0 0,0 0 0 0 0,0 0 0 0 0,0 1 0 0 0,0 0-1 0 0,1 0 1 0 0,-1 0 0 0 0,10 1 0 0 0,-5 0 303 0 0,-1 0-1 0 0,1 1 1 0 0,0 0-1 0 0,-1 0 0 0 0,1 1 1 0 0,-1 1-1 0 0,20 7 1 0 0,-26-8-577 0 0,0 0 0 0 0,-1 0 1 0 0,1 0-1 0 0,-1 1 0 0 0,1-1 0 0 0,-1 1 1 0 0,0 0-1 0 0,0 0 0 0 0,0 0 1 0 0,-1 0-1 0 0,1 1 0 0 0,-1-1 1 0 0,1 1-1 0 0,-1-1 0 0 0,2 7 0 0 0,-1-3 61 0 0,-1 0-1 0 0,0 0 1 0 0,-1 1-1 0 0,1-1 1 0 0,-1 1-1 0 0,-1-1 0 0 0,0 1 1 0 0,0 8-1 0 0,-2 3 92 0 0,-1 1 0 0 0,-1-1 0 0 0,0 0 0 0 0,-2 0 0 0 0,-13 33 0 0 0,4-16-257 0 0,-2-1 0 0 0,-1 0 0 0 0,-40 57 0 0 0,54-89-95 0 0</inkml:trace>
  <inkml:trace contextRef="#ctx0" brushRef="#br0" timeOffset="1">583 240 16131 0 0,'6'6'713'0'0,"-1"-3"151"0"0,0 2-696 0 0,-1-1-168 0 0,-1-1 0 0 0,-1-1 0 0 0,1 1 592 0 0,1 1 80 0 0,3 1 24 0 0,0 2 0 0 0,2-2-440 0 0,-4 1-80 0 0,-2-5-15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30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355 57 2304 0 0,'-9'-26'373'0'0,"8"24"27"0"0,0-1 0 0 0,0 1 1 0 0,-1 0-1 0 0,1 0 1 0 0,-1 0-1 0 0,0 0 0 0 0,0 0 1 0 0,1 0-1 0 0,-1 0 1 0 0,0 1-1 0 0,-4-3 1 0 0,5 3-182 0 0,-1 0 0 0 0,1 1 1 0 0,0-1-1 0 0,0 1 1 0 0,0 0-1 0 0,-1-1 1 0 0,1 1-1 0 0,0 0 1 0 0,0 0-1 0 0,-1 0 1 0 0,1 0-1 0 0,0 0 1 0 0,0 0-1 0 0,-1 0 0 0 0,1 0 1 0 0,0 1-1 0 0,0-1 1 0 0,-2 1-1 0 0,1 0-168 0 0,-1 0-1 0 0,1 0 1 0 0,0 1-1 0 0,1-1 0 0 0,-1 1 1 0 0,0-1-1 0 0,0 1 1 0 0,1 0-1 0 0,-1 0 1 0 0,1-1-1 0 0,-1 1 0 0 0,1 0 1 0 0,-2 3-1 0 0,-19 38 287 0 0,1 1 0 0 0,2 1 1 0 0,3 0-1 0 0,-19 78 0 0 0,-22 196-129 0 0,57-318-207 0 0,-72 757 143 0 0,68-698 125 0 0,-13 70 0 0 0,9-73-317 0 0,9-52-1226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31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10138 0 0,'1'0'126'0'0,"0"1"0"0"0,-1-1-1 0 0,1 0 1 0 0,0 0 0 0 0,0 1 0 0 0,0-1-1 0 0,-1 1 1 0 0,1-1 0 0 0,0 1 0 0 0,0-1-1 0 0,-1 1 1 0 0,1-1 0 0 0,0 1 0 0 0,-1 0-1 0 0,1-1 1 0 0,-1 1 0 0 0,1 0 0 0 0,-1-1-1 0 0,1 1 1 0 0,-1 0 0 0 0,1 0 0 0 0,-1-1-1 0 0,1 3 1 0 0,13 21 810 0 0,4 16-361 0 0,-2 1 0 0 0,-1 1 0 0 0,-2 0 0 0 0,-2 0 0 0 0,8 63-1 0 0,4 220-388 0 0,-21-292-115 0 0,-2-10-476 0 0,1 0-1 0 0,1 0 0 0 0,1 0 0 0 0,1 0 0 0 0,1 0 1 0 0,12 34-1 0 0,-11-44-5046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31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5985 0 0,'4'-4'230'0'0,"1"1"-1"0"0,-1 0 1 0 0,1 0-1 0 0,-1 0 1 0 0,1 0-1 0 0,0 1 1 0 0,0 0 0 0 0,0 0-1 0 0,1 0 1 0 0,-1 1-1 0 0,0-1 1 0 0,1 1-1 0 0,-1 0 1 0 0,0 1-1 0 0,1 0 1 0 0,-1-1-1 0 0,1 2 1 0 0,-1-1-1 0 0,7 2 1 0 0,-8-2-18 0 0,1 1 0 0 0,-1 0-1 0 0,0 0 1 0 0,-1 0 0 0 0,1 0 0 0 0,0 1-1 0 0,0-1 1 0 0,0 1 0 0 0,-1 0 0 0 0,1 0 0 0 0,6 6-1 0 0,-9-7-165 0 0,1 1 0 0 0,-1-1 0 0 0,0 1 0 0 0,1 0 0 0 0,-1 0 0 0 0,0 0 0 0 0,0 0 0 0 0,0 0 0 0 0,0 0-1 0 0,0 0 1 0 0,-1 0 0 0 0,1 0 0 0 0,-1 0 0 0 0,1 1 0 0 0,-1-1 0 0 0,0 0 0 0 0,0 0 0 0 0,0 0 0 0 0,0 1-1 0 0,0-1 1 0 0,0 0 0 0 0,-1 0 0 0 0,0 2 0 0 0,-7 22-104 0 0,-2 0 0 0 0,-1-1 0 0 0,0-1 0 0 0,-2 0 0 0 0,-1 0 0 0 0,-1-2 0 0 0,-19 23 0 0 0,17-26 210 0 0,17-18-229 0 0,0 0 0 0 0,-1-1 0 0 0,1 1 0 0 0,0 0 1 0 0,-1-1-1 0 0,1 1 0 0 0,-1-1 0 0 0,1 1 0 0 0,-1-1 0 0 0,0 1 0 0 0,1-1 0 0 0,-1 1 1 0 0,1-1-1 0 0,-1 1 0 0 0,0-1 0 0 0,0 0 0 0 0,1 1 0 0 0,-1-1 0 0 0,0 0 1 0 0,1 0-1 0 0,-1 1 0 0 0,0-1 0 0 0,0 0 0 0 0,-1 0 0 0 0,2-3-578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32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14283 0 0,'9'7'68'0'0,"-1"1"0"0"0,0 0 0 0 0,-1 0 0 0 0,0 1 0 0 0,0 0 0 0 0,-1 0 1 0 0,0 1-1 0 0,-1-1 0 0 0,0 1 0 0 0,0 1 0 0 0,-1-1 0 0 0,0 1 0 0 0,2 12 0 0 0,3 19 442 0 0,-1 0-1 0 0,1 46 1 0 0,-7-66-529 0 0,4 105 189 0 0,-6-83-180 0 0,3 1 0 0 0,1-1 0 0 0,13 62 0 0 0,-15-102-10 0 0,-1 1 0 0 0,0 0 0 0 0,1-1 0 0 0,0 1 0 0 0,0-1 0 0 0,1 1 0 0 0,-1-1 0 0 0,1 0 0 0 0,5 7 0 0 0,-7-11 6 0 0,0 1 1 0 0,0 0 0 0 0,1 0 0 0 0,-1 0-1 0 0,0-1 1 0 0,0 1 0 0 0,0-1 0 0 0,1 1-1 0 0,-1-1 1 0 0,0 1 0 0 0,1-1 0 0 0,-1 0 0 0 0,0 0-1 0 0,1 0 1 0 0,-1 1 0 0 0,1-1 0 0 0,-1 0-1 0 0,0-1 1 0 0,1 1 0 0 0,-1 0 0 0 0,0 0-1 0 0,1-1 1 0 0,-1 1 0 0 0,0 0 0 0 0,1-1-1 0 0,-1 1 1 0 0,0-1 0 0 0,0 0 0 0 0,0 1 0 0 0,0-1-1 0 0,1 0 1 0 0,-1 0 0 0 0,0 0 0 0 0,0 0-1 0 0,0 0 1 0 0,-1 0 0 0 0,1 0 0 0 0,1-2-1 0 0,3-3-165 0 0,0 0-1 0 0,0 0 0 0 0,-1 0 0 0 0,0-1 0 0 0,0 0 0 0 0,0 0 0 0 0,-1 0 0 0 0,3-11 0 0 0,15-67-2005 0 0,-9 33 2118 0 0,-4 22 296 0 0,2 0 0 0 0,23-50 0 0 0,-28 69-50 0 0,1 1 0 0 0,0 1 0 0 0,0-1 0 0 0,1 1 1 0 0,0 0-1 0 0,1 0 0 0 0,-1 1 0 0 0,2 0 0 0 0,-1 1 0 0 0,1 0 0 0 0,10-7 1 0 0,-17 13-93 0 0,0 0 0 0 0,0 0 0 0 0,0 0 0 0 0,0 0 0 0 0,1 0 0 0 0,-1 0 0 0 0,0 1 1 0 0,0-1-1 0 0,1 1 0 0 0,-1-1 0 0 0,0 1 0 0 0,0 0 0 0 0,1 0 0 0 0,-1 0 1 0 0,0 0-1 0 0,1 0 0 0 0,-1 1 0 0 0,0-1 0 0 0,1 1 0 0 0,-1-1 0 0 0,4 3 0 0 0,-3-1 71 0 0,1 0 0 0 0,-1 0 0 0 0,0 1-1 0 0,0 0 1 0 0,0-1 0 0 0,0 1-1 0 0,0 0 1 0 0,-1 1 0 0 0,1-1 0 0 0,-1 0-1 0 0,3 6 1 0 0,3 9 232 0 0,0 0 0 0 0,-2 0 0 0 0,0 1 0 0 0,4 19 0 0 0,-1 11-157 0 0,5 15-449 0 0,0-23-2956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32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60 5529 0 0,'4'-10'1006'0'0,"-4"17"1789"0"0,-7 18 566 0 0,-3-6-2899 0 0,2 1 0 0 0,1 1 0 0 0,0-1 0 0 0,1 1 0 0 0,1 0 0 0 0,-2 27 0 0 0,6-42-439 0 0,1 0 0 0 0,0 0-1 0 0,0 0 1 0 0,0 0 0 0 0,0 0-1 0 0,1 0 1 0 0,0 0 0 0 0,1 0-1 0 0,-1 0 1 0 0,1-1 0 0 0,0 1-1 0 0,0 0 1 0 0,1-1-1 0 0,0 1 1 0 0,0-1 0 0 0,0 0-1 0 0,0 0 1 0 0,1 0 0 0 0,0-1-1 0 0,0 1 1 0 0,0-1 0 0 0,1 0-1 0 0,-1 0 1 0 0,1 0 0 0 0,0-1-1 0 0,9 6 1 0 0,-8-7 70 0 0,0 0-1 0 0,0 0 1 0 0,0-1 0 0 0,0 1 0 0 0,0-1 0 0 0,0-1-1 0 0,0 1 1 0 0,0-1 0 0 0,0 0 0 0 0,0 0 0 0 0,0-1 0 0 0,0 0-1 0 0,0 0 1 0 0,0 0 0 0 0,0-1 0 0 0,0 0 0 0 0,0 0-1 0 0,-1 0 1 0 0,1-1 0 0 0,-1 0 0 0 0,1 0 0 0 0,-1 0-1 0 0,5-5 1 0 0,-1 2 43 0 0,-1-1 1 0 0,1 0-1 0 0,-2-1 0 0 0,1 0 1 0 0,-1 0-1 0 0,0 0 0 0 0,0-1 1 0 0,-1 0-1 0 0,-1 0 0 0 0,1-1 1 0 0,-2 1-1 0 0,6-14 0 0 0,-8 16-87 0 0,0-1-1 0 0,-1 0 0 0 0,1 1 0 0 0,-1-1 1 0 0,-1 0-1 0 0,0 0 0 0 0,0 1 0 0 0,0-1 1 0 0,-1 0-1 0 0,0 0 0 0 0,0 1 1 0 0,-1-1-1 0 0,0 1 0 0 0,-1-1 0 0 0,1 1 1 0 0,-2 0-1 0 0,1 0 0 0 0,-1 0 0 0 0,0 0 1 0 0,0 0-1 0 0,-7-7 0 0 0,5 7-109 0 0,-2-1 0 0 0,1 1 1 0 0,-1 0-1 0 0,0 1 0 0 0,0 0 0 0 0,0 1 0 0 0,-1-1 0 0 0,0 1 0 0 0,0 1 1 0 0,-1 0-1 0 0,1 0 0 0 0,-1 1 0 0 0,0 0 0 0 0,0 1 0 0 0,-19-3 0 0 0,12 4-661 0 0,0 0 0 0 0,0 1 0 0 0,1 1 0 0 0,-1 1 0 0 0,1 0 0 0 0,-27 7 0 0 0,20-2-677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32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8290 0 0,'3'2'352'0'0,"0"1"1"0"0,0-1 0 0 0,-1 0-1 0 0,1 1 1 0 0,-1 0-1 0 0,1-1 1 0 0,-1 1 0 0 0,0 0-1 0 0,0 0 1 0 0,0 0 0 0 0,2 6-1 0 0,18 45 1490 0 0,-14-34-1322 0 0,27 87 137 0 0,-28-79-468 0 0,2-1-1 0 0,0 0 1 0 0,2-1 0 0 0,26 47 0 0 0,-36-72-188 0 0,-1 0 1 0 0,1 0-1 0 0,-1-1 1 0 0,1 1-1 0 0,-1 0 1 0 0,1 0 0 0 0,-1-1-1 0 0,1 1 1 0 0,0 0-1 0 0,0-1 1 0 0,-1 1 0 0 0,1-1-1 0 0,0 1 1 0 0,0-1-1 0 0,-1 1 1 0 0,1-1 0 0 0,0 1-1 0 0,0-1 1 0 0,0 0-1 0 0,0 1 1 0 0,0-1-1 0 0,0 0 1 0 0,0 0 0 0 0,0 0-1 0 0,-1 0 1 0 0,1 0-1 0 0,2 0 1 0 0,-1-1 6 0 0,-1 1-1 0 0,1-1 1 0 0,-1 0-1 0 0,1 0 1 0 0,-1 0-1 0 0,1 0 1 0 0,-1 0-1 0 0,0-1 1 0 0,1 1 0 0 0,-1 0-1 0 0,0-1 1 0 0,0 1-1 0 0,2-3 1 0 0,3-7 49 0 0,0-1 1 0 0,-1 0-1 0 0,5-14 1 0 0,-9 23-46 0 0,29-102 607 0 0,-24 78-506 0 0,1 0-1 0 0,1 0 1 0 0,1 0 0 0 0,15-27 0 0 0,-22 51-63 0 0,-1 0 1 0 0,1 0 0 0 0,0 0 0 0 0,0 0 0 0 0,0 0 0 0 0,0 0-1 0 0,0 1 1 0 0,1 0 0 0 0,-1-1 0 0 0,1 1 0 0 0,0 0 0 0 0,0 0-1 0 0,0 0 1 0 0,-1 0 0 0 0,2 1 0 0 0,-1-1 0 0 0,0 1 0 0 0,0 0 0 0 0,6-2-1 0 0,-6 3 36 0 0,0 0 0 0 0,0 1 0 0 0,0-1 0 0 0,1 0 0 0 0,-1 1 0 0 0,0 0-1 0 0,0 0 1 0 0,0 0 0 0 0,0 0 0 0 0,0 0 0 0 0,0 0 0 0 0,0 1 0 0 0,-1-1 0 0 0,1 1-1 0 0,0 0 1 0 0,-1 0 0 0 0,1 0 0 0 0,-1 0 0 0 0,0 1 0 0 0,0-1 0 0 0,3 4-1 0 0,2 2-7 0 0,-1 1-1 0 0,0 0 0 0 0,0 1 0 0 0,-1-1 1 0 0,0 1-1 0 0,-1 0 0 0 0,0 0 0 0 0,4 19 1 0 0,-1 5-389 0 0,4 50 0 0 0,-10-61-516 0 0,2 0 0 0 0,0 0 0 0 0,2-1 0 0 0,0 1 0 0 0,12 31-1 0 0,-8-36-260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5.3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60 920 0 0,'-1'-2'201'0'0,"0"0"1"0"0,0-1-1 0 0,0 1 0 0 0,0 0 0 0 0,1 0 0 0 0,-1 0 1 0 0,1-1-1 0 0,-1 1 0 0 0,1 0 0 0 0,0-1 1 0 0,0 1-1 0 0,0 0 0 0 0,0 0 0 0 0,0-1 0 0 0,0 1 1 0 0,1 0-1 0 0,0-5 0 0 0,0 6-53 0 0,-1 0 1 0 0,1 0-1 0 0,-1 0 1 0 0,1 0-1 0 0,0 1 0 0 0,-1-1 1 0 0,1 0-1 0 0,0 0 0 0 0,0 0 1 0 0,-1 1-1 0 0,1-1 0 0 0,0 1 1 0 0,0-1-1 0 0,0 0 1 0 0,0 1-1 0 0,0-1 0 0 0,0 1 1 0 0,0 0-1 0 0,0-1 0 0 0,0 1 1 0 0,0 0-1 0 0,0 0 0 0 0,0 0 1 0 0,0-1-1 0 0,0 1 0 0 0,0 0 1 0 0,0 1-1 0 0,0-1 1 0 0,1 0-1 0 0,-1 0 0 0 0,0 0 1 0 0,0 0-1 0 0,0 1 0 0 0,0-1 1 0 0,0 1-1 0 0,0-1 0 0 0,0 1 1 0 0,-1-1-1 0 0,1 1 1 0 0,2 0-1 0 0,15 11 859 0 0,0 1 1 0 0,0 0-1 0 0,-1 1 0 0 0,27 29 0 0 0,-22-21-235 0 0,150 162 911 0 0,-82-83-1836 0 0,-80-91-310 0 0,25 31-438 0 0,-33-38 385 0 0,0-1 0 0 0,-1 1-1 0 0,1 0 1 0 0,-1 0 0 0 0,0 0 0 0 0,0 0 0 0 0,0 0-1 0 0,1 4 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33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45 366 10594 0 0,'13'0'558'0'0,"-1"0"0"0"0,0-1 0 0 0,0 0 0 0 0,1-1 0 0 0,-1-1 0 0 0,21-7 0 0 0,-26 7-373 0 0,0 0 1 0 0,0-1 0 0 0,-1 0 0 0 0,1 0-1 0 0,-1-1 1 0 0,0 1 0 0 0,0-1 0 0 0,-1-1-1 0 0,0 1 1 0 0,0-1 0 0 0,0 0 0 0 0,6-9-1 0 0,-5 4-213 0 0,-1 1 1 0 0,0-1-1 0 0,0 1 0 0 0,-1-1 0 0 0,-1-1 0 0 0,0 1 0 0 0,0 0 0 0 0,-1-1 0 0 0,-1 1 1 0 0,1-22-1 0 0,-2 27 13 0 0,0 0-1 0 0,0 0 1 0 0,-1 0 0 0 0,1 1 0 0 0,-2-1 0 0 0,1 0-1 0 0,0 1 1 0 0,-1-1 0 0 0,0 1 0 0 0,0-1 0 0 0,-1 1 0 0 0,0 0-1 0 0,0 0 1 0 0,0 0 0 0 0,0 1 0 0 0,-1-1 0 0 0,1 1 0 0 0,-1-1-1 0 0,-1 1 1 0 0,1 0 0 0 0,0 1 0 0 0,-1-1 0 0 0,-8-4-1 0 0,9 6 98 0 0,1 0-1 0 0,-1 1 0 0 0,1-1 0 0 0,-1 1 0 0 0,0 0 0 0 0,0 0 1 0 0,0 1-1 0 0,0-1 0 0 0,1 1 0 0 0,-1 0 0 0 0,0 0 0 0 0,0 0 1 0 0,0 0-1 0 0,0 0 0 0 0,0 1 0 0 0,0 0 0 0 0,-7 2 0 0 0,6 0-17 0 0,-1 0-1 0 0,1 0 0 0 0,0 0 1 0 0,0 0-1 0 0,0 1 0 0 0,1 0 1 0 0,-1 0-1 0 0,1 0 0 0 0,0 1 1 0 0,-6 7-1 0 0,0 3-27 0 0,1 0 0 0 0,1 0-1 0 0,0 1 1 0 0,1 0 0 0 0,0 1 0 0 0,-7 32 0 0 0,11-37-11 0 0,1 0 0 0 0,0 1 0 0 0,1-1-1 0 0,0 0 1 0 0,1 1 0 0 0,1-1 0 0 0,0 1 0 0 0,0-1 0 0 0,2 1 0 0 0,-1-1 0 0 0,1 0 0 0 0,1 0-1 0 0,0-1 1 0 0,7 15 0 0 0,-5-17 18 0 0,-1 1 0 0 0,1-1 0 0 0,1-1 0 0 0,0 1-1 0 0,0-1 1 0 0,1-1 0 0 0,-1 1 0 0 0,2-1 0 0 0,-1 0 0 0 0,1-1-1 0 0,0 0 1 0 0,0 0 0 0 0,1-1 0 0 0,-1-1 0 0 0,1 1 0 0 0,17 4 0 0 0,-13-5-49 0 0,0-1 0 0 0,0-1 1 0 0,0 0-1 0 0,0-1 1 0 0,0 0-1 0 0,0-1 1 0 0,0-1-1 0 0,0 0 0 0 0,0-1 1 0 0,17-5-1 0 0,11-4-434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37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19 6913 0 0,'-11'0'47'0'0,"-126"-5"6516"0"0,128 1-3825 0 0,19 1-1802 0 0,19-2-652 0 0,9 4-149 0 0,1 1 0 0 0,-1 2 0 0 0,0 2 0 0 0,39 9 0 0 0,22 2 81 0 0,501 42 1210 0 0,-197-66-683 0 0,-120-2-2305 0 0,-261 11-236 0 0,0 1-4477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37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32 2761 0 0,'-48'-32'12876'0'0,"90"52"-10772"0"0,-21-5-1840 0 0,-2 1 0 0 0,1 0 0 0 0,-2 1 1 0 0,0 2-1 0 0,-1-1 0 0 0,-1 2 0 0 0,-1 0 0 0 0,-1 1 0 0 0,-1 1 0 0 0,21 44 0 0 0,-28-51-189 0 0,0 1 0 0 0,-2 0-1 0 0,1 0 1 0 0,-2 0 0 0 0,0 0-1 0 0,-1 0 1 0 0,-1 1-1 0 0,0-1 1 0 0,-1 1 0 0 0,-1-1-1 0 0,-1 1 1 0 0,0-1 0 0 0,-1 0-1 0 0,0 1 1 0 0,-2-2 0 0 0,0 1-1 0 0,-12 25 1 0 0,5-15-62 0 0,-1-1 1 0 0,-1-1-1 0 0,-2 0 0 0 0,0-1 1 0 0,-2-1-1 0 0,-20 21 0 0 0,21-27-291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40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67 6913 0 0,'-5'-6'782'0'0,"-1"0"-1"0"0,1 0 0 0 0,0 0 0 0 0,0 0 0 0 0,1-1 0 0 0,0 0 1 0 0,-5-15 2165 0 0,9 22-2901 0 0,8 8 892 0 0,8 16-134 0 0,18 48 339 0 0,-3 2 1 0 0,40 150-1 0 0,-59-181-888 0 0,81 321 438 0 0,29 95-3768 0 0,-108-412-436 0 0,-8-32-2084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40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1 270 3225 0 0,'2'-8'158'0'0,"1"-1"1"0"0,0 1-1 0 0,1 0 0 0 0,0 0 1 0 0,0 0-1 0 0,1 0 1 0 0,0 1-1 0 0,8-9 1 0 0,53-54 2180 0 0,-48 52-2077 0 0,-5 4 216 0 0,1 1-1 0 0,0 1 1 0 0,1 1 0 0 0,1 0-1 0 0,27-15 1 0 0,-39 23-410 0 0,0 1-1 0 0,0 1 1 0 0,0-1-1 0 0,0 0 1 0 0,0 1-1 0 0,0 0 1 0 0,1 0 0 0 0,-1 0-1 0 0,1 1 1 0 0,-1-1-1 0 0,0 1 1 0 0,1 0-1 0 0,-1 0 1 0 0,1 1 0 0 0,-1-1-1 0 0,0 1 1 0 0,1 0-1 0 0,-1 0 1 0 0,0 1-1 0 0,0-1 1 0 0,1 1 0 0 0,-1 0-1 0 0,-1 0 1 0 0,1 0-1 0 0,0 1 1 0 0,0-1 0 0 0,-1 1-1 0 0,1 0 1 0 0,4 5-1 0 0,-1 1-48 0 0,0 1-1 0 0,-1 0 0 0 0,0 0 1 0 0,0 0-1 0 0,-1 1 0 0 0,0 0 1 0 0,-1 0-1 0 0,-1 0 0 0 0,1 0 1 0 0,-2 1-1 0 0,0-1 0 0 0,0 1 1 0 0,-1 0-1 0 0,0 0 0 0 0,-2 21 1 0 0,-1-3 307 0 0,-2 0 0 0 0,-1-1 1 0 0,-1 0-1 0 0,-1 0 0 0 0,-14 32 0 0 0,12-38 347 0 0,-1 0 0 0 0,-25 41 0 0 0,-14 3-2219 0 0,37-53-3817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40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6913 0 0,'0'2'175'0'0,"0"0"0"0"0,0 0 0 0 0,1 0-1 0 0,-1 0 1 0 0,1-1 0 0 0,-1 1 0 0 0,1 0-1 0 0,0 0 1 0 0,0 0 0 0 0,-1-1-1 0 0,1 1 1 0 0,0 0 0 0 0,1-1 0 0 0,-1 1-1 0 0,2 1 1 0 0,4 8 393 0 0,77 153 5228 0 0,-49-87-4985 0 0,32 103 1 0 0,-59-151-817 0 0,12 36-17 0 0,-19-61-15 0 0,1 1 0 0 0,0 0 0 0 0,1-1-1 0 0,-1 0 1 0 0,1 1 0 0 0,0-1 0 0 0,0 0-1 0 0,0 0 1 0 0,1-1 0 0 0,3 5 0 0 0,-6-8 7 0 0,-1 1 0 0 0,1-1 1 0 0,-1 0-1 0 0,1 1 0 0 0,0-1 1 0 0,-1 1-1 0 0,1-1 1 0 0,0 0-1 0 0,-1 0 0 0 0,1 1 1 0 0,0-1-1 0 0,-1 0 0 0 0,1 0 1 0 0,0 0-1 0 0,-1 0 0 0 0,1 0 1 0 0,0 0-1 0 0,0 0 0 0 0,-1 0 1 0 0,1 0-1 0 0,0 0 1 0 0,0 0-1 0 0,-1 0 0 0 0,1 0 1 0 0,0-1-1 0 0,-1 1 0 0 0,1 0 1 0 0,1-1-1 0 0,-1 0-33 0 0,0 0 1 0 0,1-1-1 0 0,-1 1 0 0 0,0 0 1 0 0,0-1-1 0 0,0 1 0 0 0,0-1 1 0 0,0 0-1 0 0,0 1 0 0 0,0-1 1 0 0,0-2-1 0 0,12-47-933 0 0,-13 48 946 0 0,13-131-2173 0 0,-10 87 2021 0 0,14-80 1 0 0,-13 112 228 0 0,0 0 1 0 0,1 0-1 0 0,1 0 1 0 0,0 0-1 0 0,1 1 1 0 0,0 0-1 0 0,1 0 1 0 0,1 1-1 0 0,11-14 1 0 0,-18 24 27 0 0,0 0 0 0 0,1 0-1 0 0,-1 0 1 0 0,1 1 0 0 0,0-1 0 0 0,0 1 0 0 0,0 0 0 0 0,0 0 0 0 0,0 0 0 0 0,0 0 0 0 0,1 0 0 0 0,-1 1 0 0 0,0-1 0 0 0,1 1 0 0 0,0 0 0 0 0,-1 0 0 0 0,1 0 0 0 0,0 1 0 0 0,4-1 0 0 0,-4 2 85 0 0,1-1 0 0 0,-1 1 0 0 0,0 1 0 0 0,0-1 0 0 0,1 0 0 0 0,-1 1 1 0 0,0 0-1 0 0,0 0 0 0 0,-1 0 0 0 0,1 1 0 0 0,0-1 0 0 0,-1 1 0 0 0,1 0 0 0 0,-1 0 0 0 0,5 6 0 0 0,35 41 783 0 0,-3 2 1 0 0,66 112-1 0 0,-49-71-5845 0 0,-37-62-859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41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3225 0 0,'0'1'240'0'0,"2"10"427"0"0,0 1 1 0 0,0-1 0 0 0,1 1-1 0 0,1-1 1 0 0,0 0 0 0 0,0 0-1 0 0,11 17 1 0 0,-9-15-296 0 0,15 31 793 0 0,2 0-1 0 0,56 77 1 0 0,-79-120-1161 0 0,1 0-1 0 0,0 0 1 0 0,-1 0 0 0 0,1 0-1 0 0,0 0 1 0 0,0 0 0 0 0,0 0 0 0 0,0 0-1 0 0,0 0 1 0 0,0 0 0 0 0,0 0-1 0 0,0-1 1 0 0,0 1 0 0 0,1 0-1 0 0,-1-1 1 0 0,0 1 0 0 0,0-1-1 0 0,1 0 1 0 0,-1 1 0 0 0,2-1-1 0 0,-2 0-3 0 0,0 0 0 0 0,-1-1 0 0 0,1 1-1 0 0,0-1 1 0 0,-1 1 0 0 0,1-1-1 0 0,0 1 1 0 0,-1-1 0 0 0,1 1 0 0 0,0-1-1 0 0,-1 0 1 0 0,1 1 0 0 0,-1-1-1 0 0,1 0 1 0 0,-1 0 0 0 0,1 1 0 0 0,-1-1-1 0 0,0 0 1 0 0,1 0 0 0 0,-1 1-1 0 0,0-1 1 0 0,1-2 0 0 0,1-8 23 0 0,0-1 1 0 0,-1 1-1 0 0,0-18 1 0 0,0 21 50 0 0,-2-32 204 0 0,1 17 303 0 0,0 1 1 0 0,5-29-1 0 0,-5 47-414 0 0,1-1 0 0 0,0 1 0 0 0,0-1 0 0 0,0 1 0 0 0,1 0 0 0 0,-1-1 1 0 0,1 1-1 0 0,0 0 0 0 0,0 0 0 0 0,1 0 0 0 0,-1 0 0 0 0,1 0 0 0 0,0 1 0 0 0,0-1 0 0 0,0 1 0 0 0,7-5 0 0 0,-9 7-127 0 0,0 1 0 0 0,1-1-1 0 0,-1 1 1 0 0,0-1 0 0 0,1 1 0 0 0,-1 0-1 0 0,1-1 1 0 0,-1 1 0 0 0,0 0 0 0 0,1 0-1 0 0,-1 0 1 0 0,1 0 0 0 0,-1 0 0 0 0,0 1-1 0 0,1-1 1 0 0,-1 0 0 0 0,1 1 0 0 0,-1-1-1 0 0,0 1 1 0 0,0-1 0 0 0,1 1 0 0 0,-1 0-1 0 0,0-1 1 0 0,0 1 0 0 0,0 0-1 0 0,1 0 1 0 0,-1 0 0 0 0,0 0 0 0 0,1 1-1 0 0,30 36 548 0 0,-29-34-519 0 0,20 28 17 0 0,-2 0-1 0 0,-1 1 1 0 0,-2 1 0 0 0,-1 1-1 0 0,-1 0 1 0 0,-2 1-1 0 0,-2 1 1 0 0,-1 0-1 0 0,-2 0 1 0 0,-2 1 0 0 0,-1 1-1 0 0,-2-1 1 0 0,-1 53-1 0 0,-13 59-3288 0 0,7-116-1016 0 0,1-5-1550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41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92 113 3209 0 0,'4'-9'323'0'0,"-1"-1"0"0"0,0 0 0 0 0,-1 1 0 0 0,0-1 0 0 0,-1 0 0 0 0,0-1 0 0 0,-1 1 0 0 0,-1-16 0 0 0,1 25-257 0 0,0 1 0 0 0,1 0 1 0 0,-2-1-1 0 0,1 1 0 0 0,0 0 0 0 0,0 0 1 0 0,0-1-1 0 0,0 1 0 0 0,0 0 0 0 0,0-1 1 0 0,0 1-1 0 0,0 0 0 0 0,0 0 0 0 0,0-1 1 0 0,-1 1-1 0 0,1 0 0 0 0,0 0 0 0 0,0 0 0 0 0,0-1 1 0 0,0 1-1 0 0,-1 0 0 0 0,1 0 0 0 0,0 0 1 0 0,0-1-1 0 0,0 1 0 0 0,-1 0 0 0 0,1 0 1 0 0,0 0-1 0 0,0 0 0 0 0,-1 0 0 0 0,1-1 1 0 0,0 1-1 0 0,-1 0 0 0 0,1 0 0 0 0,0 0 0 0 0,0 0 1 0 0,-1 0-1 0 0,1 0 0 0 0,-12 8 1693 0 0,-6 16 47 0 0,6-1-1290 0 0,2-1-1 0 0,0 1 1 0 0,2 1 0 0 0,0 0-1 0 0,2 0 1 0 0,0 1 0 0 0,2-1-1 0 0,-3 46 1 0 0,7-67-511 0 0,0 0 1 0 0,1 0 0 0 0,-1 0-1 0 0,0 0 1 0 0,1 0-1 0 0,0 0 1 0 0,0 0-1 0 0,0 0 1 0 0,0 0-1 0 0,0 0 1 0 0,0 0-1 0 0,1-1 1 0 0,0 1-1 0 0,-1 0 1 0 0,1-1 0 0 0,0 1-1 0 0,0-1 1 0 0,0 0-1 0 0,1 0 1 0 0,-1 0-1 0 0,0 0 1 0 0,1 0-1 0 0,0 0 1 0 0,-1 0-1 0 0,1-1 1 0 0,0 0-1 0 0,0 1 1 0 0,-1-1 0 0 0,6 1-1 0 0,8 2-64 0 0,0-1-1 0 0,1 0 1 0 0,0-1-1 0 0,25-1 1 0 0,16 3-45 0 0,-53-3 101 0 0,0 0-1 0 0,0 0 1 0 0,-1 0 0 0 0,1 0-1 0 0,0 1 1 0 0,-1 0-1 0 0,1 0 1 0 0,-1 0 0 0 0,0 0-1 0 0,0 1 1 0 0,0 0-1 0 0,0 0 1 0 0,0 0 0 0 0,-1 0-1 0 0,1 0 1 0 0,-1 1 0 0 0,0-1-1 0 0,5 8 1 0 0,-5-6-1 0 0,-1 0 0 0 0,0 1 0 0 0,-1-1 0 0 0,1 0 0 0 0,-1 1 0 0 0,0-1 1 0 0,0 1-1 0 0,-1 0 0 0 0,0-1 0 0 0,0 1 0 0 0,0-1 0 0 0,-1 1 0 0 0,1-1 0 0 0,-1 1 0 0 0,-4 10 1 0 0,0-2-123 0 0,0 1 0 0 0,-1-2 1 0 0,-1 1-1 0 0,0-1 1 0 0,-1 0-1 0 0,-1 0 1 0 0,-11 14-1 0 0,9-15-770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42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6913 0 0,'2'-2'177'0'0,"1"1"-1"0"0,-1 0 0 0 0,0 0 1 0 0,0-1-1 0 0,1 1 0 0 0,-1 1 0 0 0,1-1 1 0 0,-1 0-1 0 0,1 1 0 0 0,-1-1 0 0 0,1 1 1 0 0,-1 0-1 0 0,1-1 0 0 0,0 1 0 0 0,-1 1 1 0 0,1-1-1 0 0,-1 0 0 0 0,1 1 1 0 0,-1-1-1 0 0,1 1 0 0 0,-1 0 0 0 0,1-1 1 0 0,-1 1-1 0 0,1 0 0 0 0,-1 1 0 0 0,0-1 1 0 0,0 0-1 0 0,0 1 0 0 0,1-1 0 0 0,-1 1 1 0 0,-1 0-1 0 0,1 0 0 0 0,0 0 1 0 0,2 2-1 0 0,6 8 601 0 0,0 1 1 0 0,-1 0 0 0 0,-1 0-1 0 0,0 0 1 0 0,-1 1 0 0 0,9 23-1 0 0,26 95 1125 0 0,-33-103-1607 0 0,34 139-630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42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80 3681 0 0,'-15'-32'2834'0'0,"-6"-16"5090"0"0,43 92-7760 0 0,-13-25-612 0 0</inkml:trace>
  <inkml:trace contextRef="#ctx0" brushRef="#br0" timeOffset="1">694 110 4609 0 0,'-2'1'360'0'0,"0"0"0"0"0,0 0 0 0 0,0 0 1 0 0,0-1-1 0 0,0 1 0 0 0,-1-1 0 0 0,1 1 0 0 0,0-1 0 0 0,0 1 0 0 0,0-1 1 0 0,-1 0-1 0 0,1 0 0 0 0,-2-1 0 0 0,-10 2 1155 0 0,7 0-1071 0 0,1 1 0 0 0,0 0 0 0 0,-1 0 0 0 0,1 0 0 0 0,0 1 0 0 0,0 0 0 0 0,1 0 0 0 0,-1 1 0 0 0,0-1-1 0 0,1 1 1 0 0,0 0 0 0 0,-7 7 0 0 0,6-3-194 0 0,-1 0-1 0 0,1 0 1 0 0,1 0 0 0 0,0 0-1 0 0,0 1 1 0 0,0 0 0 0 0,-4 14-1 0 0,1 3-146 0 0,1 1 0 0 0,2-1 0 0 0,0 1-1 0 0,2 0 1 0 0,0 33 0 0 0,3-48-96 0 0,0 0 0 0 0,1 0 1 0 0,1 1-1 0 0,0-1 0 0 0,0 0 0 0 0,1 0 0 0 0,1-1 1 0 0,0 1-1 0 0,0-1 0 0 0,13 21 0 0 0,-15-28-37 0 0,0 0 0 0 0,1 0-1 0 0,0 0 1 0 0,0-1-1 0 0,0 1 1 0 0,0-1 0 0 0,1 0-1 0 0,-1 0 1 0 0,1 0 0 0 0,-1-1-1 0 0,1 1 1 0 0,0-1 0 0 0,0 0-1 0 0,1 0 1 0 0,-1 0-1 0 0,0-1 1 0 0,1 1 0 0 0,-1-1-1 0 0,0 0 1 0 0,1 0 0 0 0,0-1-1 0 0,-1 1 1 0 0,1-1 0 0 0,-1 0-1 0 0,1-1 1 0 0,-1 1-1 0 0,1-1 1 0 0,0 1 0 0 0,-1-1-1 0 0,0-1 1 0 0,9-2 0 0 0,-2-1-471 0 0,0-1 0 0 0,0 0 1 0 0,0 0-1 0 0,-1-1 1 0 0,0 0-1 0 0,-1-1 1 0 0,1 0-1 0 0,-1 0 0 0 0,-1-1 1 0 0,9-11-1 0 0,6-10-4489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5.7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0 137 3681 0 0,'28'-28'5682'0'0,"23"-24"-2252"0"0,5 6-7040 0 0,-41 36-348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42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134 687 5985 0 0,'0'0'464'0'0,"-4"2"-154"0"0,1 0 0 0 0,-1 0 0 0 0,1 0 0 0 0,-1 0 0 0 0,1 0-1 0 0,0 1 1 0 0,0-1 0 0 0,0 1 0 0 0,-3 4 0 0 0,2-4 129 0 0,-5 7-46 0 0,0 0-1 0 0,1 0 1 0 0,0 0-1 0 0,1 1 0 0 0,0 0 1 0 0,1 1-1 0 0,0 0 1 0 0,1 0-1 0 0,0 0 0 0 0,-4 16 1 0 0,5-13-279 0 0,1 0 1 0 0,0 1-1 0 0,1-1 1 0 0,0 1-1 0 0,2-1 1 0 0,0 1-1 0 0,0-1 0 0 0,5 22 1 0 0,5 0 212 0 0,-1-19-207 0 0,-8-18-127 0 0,-1 1-1 0 0,0-1 0 0 0,1 0 0 0 0,-1 1 0 0 0,0-1 1 0 0,1 0-1 0 0,-1 0 0 0 0,0 1 0 0 0,1-1 0 0 0,-1 0 0 0 0,0 0 1 0 0,1 0-1 0 0,-1 1 0 0 0,1-1 0 0 0,-1 0 0 0 0,1 0 1 0 0,-1 0-1 0 0,0 0 0 0 0,1 0 0 0 0,-1 0 0 0 0,1 0 1 0 0,-1 0-1 0 0,1 0 0 0 0,-1 0 0 0 0,0 0 0 0 0,1 0 1 0 0,-1 0-1 0 0,1 0 0 0 0,-1 0 0 0 0,1-1 0 0 0,2-1-21 0 0,-1-1 0 0 0,0 0 1 0 0,1-1-1 0 0,-2 1 0 0 0,1 0 0 0 0,0-1 0 0 0,0 1 0 0 0,-1-1 0 0 0,0 1 0 0 0,0-1 0 0 0,0 0 0 0 0,1-6 0 0 0,1-3-8 0 0,13-58-104 0 0,-12 52 167 0 0,0 0 1 0 0,0 0 0 0 0,9-18-1 0 0,-13 36-16 0 0,0 0-1 0 0,0 0 1 0 0,1 0-1 0 0,-1 0 1 0 0,0 0 0 0 0,1 0-1 0 0,-1 0 1 0 0,1 1-1 0 0,-1-1 1 0 0,1 0-1 0 0,0 0 1 0 0,-1 0-1 0 0,1 1 1 0 0,0-1-1 0 0,-1 0 1 0 0,1 1 0 0 0,0-1-1 0 0,0 0 1 0 0,0 1-1 0 0,0-1 1 0 0,0 1-1 0 0,0 0 1 0 0,-1-1-1 0 0,1 1 1 0 0,0 0 0 0 0,0-1-1 0 0,0 1 1 0 0,0 0-1 0 0,0 0 1 0 0,0 0-1 0 0,0 0 1 0 0,1 0-1 0 0,-1 0 1 0 0,0 0-1 0 0,0 0 1 0 0,0 0 0 0 0,0 0-1 0 0,0 1 1 0 0,-1-1-1 0 0,1 0 1 0 0,0 1-1 0 0,0-1 1 0 0,0 1-1 0 0,0-1 1 0 0,0 1 0 0 0,0-1-1 0 0,1 2 1 0 0,5 4 0 0 0,-1 0 0 0 0,1 0 0 0 0,-1 1 0 0 0,8 10 1 0 0,-8-8 69 0 0,11 12 37 0 0,-2-1-60 0 0,1-1 0 0 0,1-1 0 0 0,21 18-1 0 0,-34-33-75 0 0,-1 0-1 0 0,1 0 0 0 0,0 0 0 0 0,0 0 0 0 0,0-1 0 0 0,0 0 0 0 0,1 1 0 0 0,-1-2 0 0 0,0 1 0 0 0,1 0 0 0 0,0-1 0 0 0,-1 0 0 0 0,1 0 1 0 0,0 0-1 0 0,-1-1 0 0 0,1 0 0 0 0,0 1 0 0 0,0-2 0 0 0,0 1 0 0 0,-1-1 0 0 0,1 1 0 0 0,7-3 0 0 0,-7 0-126 0 0,-1 0-1 0 0,1 0 1 0 0,0 0 0 0 0,-1 0-1 0 0,0-1 1 0 0,0 0-1 0 0,0 0 1 0 0,0 0 0 0 0,-1 0-1 0 0,1-1 1 0 0,-1 1-1 0 0,0-1 1 0 0,-1 0 0 0 0,1 0-1 0 0,-1 0 1 0 0,0 0-1 0 0,0 0 1 0 0,2-10 0 0 0,1-3-964 0 0,-2 0 1 0 0,0 0 0 0 0,0 0 0 0 0,-1-27 0 0 0,-3 13-379 0 0,-2 0 0 0 0,-1 0 0 0 0,-15-59 0 0 0,-40-92 1020 0 0,18 62 1216 0 0,12 22-91 0 0,-35-102 1652 0 0,64 199-2201 0 0,-1 1 0 0 0,1-1 0 0 0,-1 1-1 0 0,0-1 1 0 0,1 1 0 0 0,-1-1 0 0 0,0 1 0 0 0,0-1-1 0 0,0 1 1 0 0,0 0 0 0 0,0-1 0 0 0,0 1-1 0 0,-1 0 1 0 0,1 0 0 0 0,0 0 0 0 0,-1 0 0 0 0,1 0-1 0 0,-2-1 1 0 0,2 2 42 0 0,0 0-1 0 0,0 0 1 0 0,0 0-1 0 0,0 0 1 0 0,0 0-1 0 0,0 0 1 0 0,0 0 0 0 0,0 0-1 0 0,0 0 1 0 0,0 0-1 0 0,0 1 1 0 0,1-1-1 0 0,-1 0 1 0 0,0 1 0 0 0,0-1-1 0 0,0 1 1 0 0,0-1-1 0 0,1 1 1 0 0,-1-1-1 0 0,0 1 1 0 0,0 0 0 0 0,1-1-1 0 0,-2 2 1 0 0,-1 1 285 0 0,1 1 0 0 0,-1 0 1 0 0,0 0-1 0 0,1 0 0 0 0,0 0 1 0 0,0 0-1 0 0,0 0 0 0 0,1 0 0 0 0,-1 1 1 0 0,1-1-1 0 0,-1 9 0 0 0,1 0 58 0 0,1 0-1 0 0,1 0 1 0 0,0 0-1 0 0,1 0 1 0 0,1-1-1 0 0,0 1 0 0 0,0-1 1 0 0,6 13-1 0 0,48 98 1311 0 0,-24-56-1238 0 0,187 509 957 0 0,-208-538-1571 0 0,17 59-2240 0 0,5-1 1 0 0,57 115-1 0 0,-63-160-4935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51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218 253 3225 0 0,'-26'8'0'0'0,"23"-7"0"0"0,0 0 0 0 0,1 0 0 0 0,-1 0 0 0 0,0 0 0 0 0,0 0 0 0 0,0 0 0 0 0,0-1 0 0 0,0 0 0 0 0,-3 1 0 0 0,5-2 0 0 0,0 1 0 0 0,0 0 0 0 0,0-1 0 0 0,0 0 0 0 0,0 1 0 0 0,0-1 0 0 0,0 1 0 0 0,1-1 0 0 0,-1 0 0 0 0,0 1 0 0 0,0-1 0 0 0,1 0 0 0 0,-1 0 0 0 0,1 0 0 0 0,-1 0 0 0 0,0 1 0 0 0,1-1 0 0 0,0 0 0 0 0,-1 0 0 0 0,1 0 0 0 0,0 0 0 0 0,-1 0 0 0 0,1 0 0 0 0,0 0 0 0 0,0 0 0 0 0,0 0 0 0 0,0 0 0 0 0,0-1 0 0 0,0 1 0 0 0,0 0 0 0 0,0 0 0 0 0,0 0 0 0 0,1-1 0 0 0,-3-34 12 0 0,1 24 56 0 0,1-1 0 0 0,0 1-1 0 0,1-1 1 0 0,0 1 0 0 0,3-14-1 0 0,2-6 452 0 0,-6 26-382 0 0,1-1 0 0 0,0 0 0 0 0,0 1-1 0 0,1-1 1 0 0,0 1 0 0 0,0-1 0 0 0,1 1 0 0 0,-1 0-1 0 0,1 0 1 0 0,0 0 0 0 0,6-7 0 0 0,-12 40 3978 0 0,-73 254-107 0 0,40-175-3815 0 0,-27 98 381 0 0,62-199-566 0 0,0 0 0 0 0,0 1 1 0 0,0-1-1 0 0,0 1 0 0 0,1-1 0 0 0,0 1 1 0 0,0-1-1 0 0,1 1 0 0 0,1 10 0 0 0,-1-14-17 0 0,0 0-1 0 0,0 0 1 0 0,0-1-1 0 0,0 1 0 0 0,0 0 1 0 0,0-1-1 0 0,1 1 0 0 0,-1 0 1 0 0,0-1-1 0 0,1 0 0 0 0,0 1 1 0 0,-1-1-1 0 0,1 0 0 0 0,0 0 1 0 0,-1 0-1 0 0,1 0 0 0 0,0 0 1 0 0,0 0-1 0 0,0 0 1 0 0,0-1-1 0 0,0 1 0 0 0,0-1 1 0 0,0 1-1 0 0,0-1 0 0 0,0 0 1 0 0,0 0-1 0 0,0 0 0 0 0,0 0 1 0 0,2 0-1 0 0,21-2-39 0 0,-1 0 0 0 0,40-10 0 0 0,-48 8 41 0 0,0 0 0 0 0,1 1 0 0 0,-1 1 0 0 0,1 1 0 0 0,0 0-1 0 0,0 1 1 0 0,32 5 0 0 0,-46-5 15 0 0,-1 1 0 0 0,1 0 0 0 0,-1 0 0 0 0,1-1 0 0 0,-1 1 0 0 0,0 1 0 0 0,1-1 0 0 0,-1 0 0 0 0,0 1 0 0 0,0-1 0 0 0,0 1 0 0 0,0-1 0 0 0,0 1 0 0 0,-1 0 0 0 0,1 0 0 0 0,0 0 0 0 0,-1 0 0 0 0,1 0 0 0 0,0 3 0 0 0,0-2 1 0 0,-1 1 0 0 0,1 0 0 0 0,-1 0 0 0 0,-1 0 0 0 0,1 0 0 0 0,0 0 0 0 0,-1 0 0 0 0,0 1 0 0 0,0-1 0 0 0,-1 7 0 0 0,-2 7 24 0 0,-1 0-1 0 0,-1-1 1 0 0,-1 0-1 0 0,-9 20 0 0 0,14-35-24 0 0,-34 68 394 0 0,4-9-730 0 0,15-19-3485 0 0,13-29-878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52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6913 0 0,'48'48'7708'0'0,"26"20"-2808"0"0,-70-65-4843 0 0,-1 1 0 0 0,1 0 0 0 0,-1 0-1 0 0,0 0 1 0 0,0 0 0 0 0,0 0-1 0 0,4 9 1 0 0,-6-10-386 0 0,0-1-1 0 0,-1 1 1 0 0,1 0 0 0 0,0-1 0 0 0,-1 1-1 0 0,1 0 1 0 0,-1 0 0 0 0,0-1-1 0 0,0 6 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52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3713 0 0,'0'2'328'0'0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52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206 358 8754 0 0,'-1'-4'159'0'0,"0"0"-1"0"0,0 1 1 0 0,-1-1 0 0 0,1 0 0 0 0,-1 1 0 0 0,0-1-1 0 0,0 1 1 0 0,0 0 0 0 0,-1 0 0 0 0,1 0 0 0 0,-1 0-1 0 0,1 0 1 0 0,-5-3 0 0 0,5 5-18 0 0,0 0 0 0 0,0 0 0 0 0,-1 0 1 0 0,1 0-1 0 0,-1 0 0 0 0,1 0 0 0 0,0 0 0 0 0,-1 1 0 0 0,1-1 0 0 0,-1 1 0 0 0,1 0 1 0 0,-1 0-1 0 0,0 0 0 0 0,1 0 0 0 0,-1 0 0 0 0,1 0 0 0 0,-1 1 0 0 0,1-1 1 0 0,-1 1-1 0 0,1 0 0 0 0,0 0 0 0 0,-3 1 0 0 0,-1 1-23 0 0,-1 1 0 0 0,1-1 0 0 0,1 1 0 0 0,-1 1 0 0 0,0-1 0 0 0,1 1 0 0 0,0 0 0 0 0,0 0 0 0 0,1 1 0 0 0,-1-1 0 0 0,1 1 0 0 0,0 0 0 0 0,1 0 0 0 0,0 0 0 0 0,0 1 0 0 0,0-1 0 0 0,-3 10-1 0 0,-1 9 276 0 0,0-1-1 0 0,2 1 1 0 0,-4 37-1 0 0,8-45-398 0 0,0 0 0 0 0,0 0 1 0 0,2 1-1 0 0,0-1 0 0 0,1 0 1 0 0,0 0-1 0 0,2 0 0 0 0,0 0 0 0 0,1-1 1 0 0,1 1-1 0 0,0-1 0 0 0,1-1 1 0 0,11 19-1 0 0,-17-32-11 0 0,-1-1 0 0 0,1 1 1 0 0,0-1-1 0 0,0 1 0 0 0,0-1 0 0 0,0 1 1 0 0,1-1-1 0 0,-1 0 0 0 0,0 0 0 0 0,1 0 1 0 0,-1 0-1 0 0,0 0 0 0 0,1 0 0 0 0,-1 0 1 0 0,1 0-1 0 0,0 0 0 0 0,-1-1 0 0 0,1 1 1 0 0,-1-1-1 0 0,1 1 0 0 0,0-1 0 0 0,0 1 1 0 0,-1-1-1 0 0,3 0 0 0 0,-2-1-4 0 0,0 1 1 0 0,1-1-1 0 0,-1 0 0 0 0,0 0 1 0 0,0 0-1 0 0,0 0 0 0 0,0 0 1 0 0,-1-1-1 0 0,1 1 0 0 0,0 0 0 0 0,0-1 1 0 0,-1 0-1 0 0,1 1 0 0 0,-1-1 1 0 0,3-3-1 0 0,3-7-149 0 0,0 0-1 0 0,0 0 1 0 0,-2 0-1 0 0,9-24 1 0 0,-5-1-401 0 0,-1 0 1 0 0,6-69-1 0 0,-10 61 1260 0 0,16-65-1 0 0,-19 106-514 0 0,0-1 0 0 0,1 0 0 0 0,-1 1 0 0 0,1-1 0 0 0,0 1 0 0 0,1 0 0 0 0,-1-1 0 0 0,1 1 0 0 0,0 0 0 0 0,4-4 0 0 0,-6 7-123 0 0,0 0-1 0 0,1 0 0 0 0,-1 0 0 0 0,0 0 1 0 0,1 1-1 0 0,-1-1 0 0 0,0 1 0 0 0,1-1 0 0 0,-1 1 1 0 0,1-1-1 0 0,-1 1 0 0 0,0 0 0 0 0,1 0 0 0 0,-1-1 1 0 0,1 1-1 0 0,-1 0 0 0 0,1 0 0 0 0,-1 1 0 0 0,1-1 1 0 0,-1 0-1 0 0,1 0 0 0 0,-1 1 0 0 0,1-1 1 0 0,-1 1-1 0 0,0-1 0 0 0,1 1 0 0 0,-1 0 0 0 0,0 0 1 0 0,1-1-1 0 0,-1 1 0 0 0,0 0 0 0 0,0 0 0 0 0,0 0 1 0 0,0 0-1 0 0,0 0 0 0 0,0 0 0 0 0,1 3 1 0 0,8 6 30 0 0,-1 1 1 0 0,-1 0 0 0 0,0 1-1 0 0,0-1 1 0 0,6 16 0 0 0,28 70-32 0 0,-15-33-52 0 0,103 212-366 0 0,-124-263 331 0 0,-4-7 6 0 0,0 0 0 0 0,1 0 0 0 0,-1-1 0 0 0,1 1 0 0 0,0-1 0 0 0,1 1 0 0 0,0-1 1 0 0,-1 0-1 0 0,2-1 0 0 0,5 7 0 0 0,-10-11 16 0 0,1 0 0 0 0,-1 0 0 0 0,0 0 0 0 0,0 0 0 0 0,0 0 0 0 0,1 0 0 0 0,-1 0 0 0 0,0 0 1 0 0,0 0-1 0 0,0 0 0 0 0,1 0 0 0 0,-1 0 0 0 0,0 0 0 0 0,0 0 0 0 0,0 0 0 0 0,1 0 0 0 0,-1 0 0 0 0,0-1 0 0 0,0 1 0 0 0,0 0 0 0 0,0 0 1 0 0,1 0-1 0 0,-1 0 0 0 0,0 0 0 0 0,0-1 0 0 0,0 1 0 0 0,0 0 0 0 0,0 0 0 0 0,0 0 0 0 0,1 0 0 0 0,-1-1 0 0 0,0 1 0 0 0,0 0 1 0 0,0 0-1 0 0,0 0 0 0 0,0-1 0 0 0,0 1 0 0 0,0 0 0 0 0,0 0 0 0 0,0 0 0 0 0,0-1 0 0 0,0 1 0 0 0,0 0 0 0 0,0 0 0 0 0,0 0 0 0 0,0-1 1 0 0,0 1-1 0 0,0 0 0 0 0,0 0 0 0 0,0 0 0 0 0,0-1 0 0 0,-1 1 0 0 0,1 0 0 0 0,0 0 0 0 0,0 0 0 0 0,0 0 0 0 0,0-1 0 0 0,0 1 1 0 0,-4-15-375 0 0,4 15 344 0 0,-22-67-1228 0 0,4 15 946 0 0,3-2 0 0 0,-14-78-1 0 0,27 118 425 0 0,1-1-1 0 0,0 0 1 0 0,0 0 0 0 0,2 1-1 0 0,0-1 1 0 0,0 0 0 0 0,2 0-1 0 0,-1 1 1 0 0,2 0 0 0 0,0-1-1 0 0,1 1 1 0 0,0 0-1 0 0,1 1 1 0 0,9-15 0 0 0,-11 23-5 0 0,-1-1 0 0 0,1 1 0 0 0,1-1 0 0 0,-1 1 0 0 0,1 0 0 0 0,0 1 0 0 0,0-1 1 0 0,7-3-1 0 0,-10 7-36 0 0,0 0 0 0 0,-1 0 0 0 0,1 0 1 0 0,0 0-1 0 0,0 0 0 0 0,0 0 0 0 0,0 1 1 0 0,0-1-1 0 0,0 1 0 0 0,0 0 0 0 0,0-1 1 0 0,0 1-1 0 0,0 0 0 0 0,0 0 0 0 0,1 0 1 0 0,-1 1-1 0 0,0-1 0 0 0,0 0 0 0 0,0 1 1 0 0,0-1-1 0 0,0 1 0 0 0,0 0 0 0 0,-1 0 1 0 0,1 0-1 0 0,0 0 0 0 0,0 0 0 0 0,0 0 1 0 0,-1 0-1 0 0,1 0 0 0 0,1 2 0 0 0,12 13 66 0 0,-2 1 0 0 0,0 0 1 0 0,0 0-1 0 0,-2 1 0 0 0,0 1 0 0 0,10 26 0 0 0,18 29-701 0 0,-45-87 489 0 0,1 1 0 0 0,1-1 0 0 0,0 0 1 0 0,1-1-1 0 0,0 1 0 0 0,-2-21 0 0 0,1-7 356 0 0,2-48 1 0 0,2 66-251 0 0,2 1-1 0 0,0-1 0 0 0,1 1 0 0 0,1-1 1 0 0,1 1-1 0 0,1 1 0 0 0,1-1 1 0 0,1 1-1 0 0,1 0 0 0 0,22-36 0 0 0,-30 54 4 0 0,0 1 1 0 0,1 0-1 0 0,-1 0 0 0 0,1 0 0 0 0,0 0 0 0 0,-1 1 0 0 0,1-1 0 0 0,0 0 0 0 0,0 1 1 0 0,0-1-1 0 0,0 1 0 0 0,0-1 0 0 0,0 1 0 0 0,1 0 0 0 0,-1 0 0 0 0,0 0 0 0 0,1 0 1 0 0,-1 1-1 0 0,1-1 0 0 0,-1 1 0 0 0,1-1 0 0 0,-1 1 0 0 0,1 0 0 0 0,4 0 0 0 0,-4 1 18 0 0,1 0-1 0 0,-1 0 1 0 0,0 0-1 0 0,1 1 0 0 0,-1 0 1 0 0,0-1-1 0 0,0 1 0 0 0,0 0 1 0 0,0 1-1 0 0,0-1 0 0 0,-1 0 1 0 0,1 1-1 0 0,-1-1 1 0 0,0 1-1 0 0,1 0 0 0 0,2 5 1 0 0,35 64-46 0 0,-30-53-689 0 0,0-1-1 0 0,1 0 1 0 0,21 27 0 0 0,-15-25-6054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53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51 1928 0 0,'-5'-15'8208'0'0,"3"13"-7752"0"0,-5-9 1445 0 0,6 9-2071 0 0,0 1 499 0 0,0-1-1 0 0,0 1 1 0 0,0-1-1 0 0,-1 1 1 0 0,1-1-1 0 0,0 1 1 0 0,-1 0-1 0 0,1 0 1 0 0,-1 0 0 0 0,1 0-1 0 0,-1 0 1 0 0,0 0-1 0 0,1 0 1 0 0,-1 0-1 0 0,0 0 1 0 0,1 1-1 0 0,-4-1 1 0 0,4 1-190 0 0,-1 0 1 0 0,1 0 0 0 0,-1 0-1 0 0,1 1 1 0 0,0-1-1 0 0,-1 0 1 0 0,1 1-1 0 0,-1-1 1 0 0,1 1-1 0 0,0-1 1 0 0,-1 1-1 0 0,1 0 1 0 0,0 0-1 0 0,0-1 1 0 0,-1 1 0 0 0,1 0-1 0 0,-2 2 1 0 0,-1 2-47 0 0,1 0 0 0 0,-1 0 0 0 0,1 0 0 0 0,0 0 1 0 0,0 0-1 0 0,0 0 0 0 0,1 1 0 0 0,-1 0 0 0 0,0 6 1 0 0,-3 23-68 0 0,2 1 1 0 0,1 0 0 0 0,2-1 0 0 0,6 68-1 0 0,-2-53-25 0 0,-2-34-41 0 0,-1 1 21 0 0,0-1 0 0 0,2 1-1 0 0,0-1 1 0 0,0 1 0 0 0,2-1-1 0 0,0 0 1 0 0,11 27 0 0 0,-15-43 4 0 0,1 1 1 0 0,-1 0-1 0 0,0 0 1 0 0,1 0 0 0 0,-1-1-1 0 0,1 1 1 0 0,0 0 0 0 0,-1 0-1 0 0,1-1 1 0 0,-1 1 0 0 0,1 0-1 0 0,0-1 1 0 0,-1 1-1 0 0,1-1 1 0 0,0 1 0 0 0,0-1-1 0 0,0 1 1 0 0,-1-1 0 0 0,1 0-1 0 0,0 1 1 0 0,0-1-1 0 0,0 0 1 0 0,0 0 0 0 0,0 0-1 0 0,-1 1 1 0 0,3-1 0 0 0,-1-1-9 0 0,-1 1-1 0 0,1-1 1 0 0,-1 1 0 0 0,1-1 0 0 0,0 0 0 0 0,-1 0 0 0 0,0 1 0 0 0,1-1 0 0 0,-1 0 0 0 0,1 0 0 0 0,-1-1 0 0 0,0 1 0 0 0,2-2 0 0 0,2-3-174 0 0,0-1 1 0 0,0 0-1 0 0,0 0 0 0 0,6-13 1 0 0,-4 2-343 0 0,-1 1-1 0 0,0-1 1 0 0,-1 0-1 0 0,-1 0 1 0 0,4-36 0 0 0,-7-93 985 0 0,-2 139-322 0 0,1-6 134 0 0,-1 9-141 0 0,0 0 0 0 0,1 0 1 0 0,0 0-1 0 0,0 0 0 0 0,0 0 1 0 0,1 0-1 0 0,0 0 0 0 0,0 1 1 0 0,0-1-1 0 0,0 0 0 0 0,1 0 1 0 0,3-6-1 0 0,-5 11-91 0 0,0-1-1 0 0,1 1 1 0 0,-1 0 0 0 0,1-1-1 0 0,-1 1 1 0 0,0-1-1 0 0,1 1 1 0 0,-1 0 0 0 0,1-1-1 0 0,0 1 1 0 0,-1 0-1 0 0,1 0 1 0 0,-1-1 0 0 0,1 1-1 0 0,-1 0 1 0 0,1 0-1 0 0,0 0 1 0 0,-1 0 0 0 0,1 0-1 0 0,-1 0 1 0 0,1 0 0 0 0,0 0-1 0 0,-1 0 1 0 0,1 0-1 0 0,-1 0 1 0 0,1 0 0 0 0,-1 0-1 0 0,1 1 1 0 0,0-1-1 0 0,-1 0 1 0 0,1 0 0 0 0,-1 0-1 0 0,1 1 1 0 0,-1-1-1 0 0,1 0 1 0 0,-1 1 0 0 0,1-1-1 0 0,-1 1 1 0 0,1-1-1 0 0,-1 0 1 0 0,0 1 0 0 0,1-1-1 0 0,-1 2 1 0 0,20 22 348 0 0,-18-22-332 0 0,28 49 179 0 0,-21-34-126 0 0,1-1 0 0 0,0 0-1 0 0,19 22 1 0 0,-26-35-287 0 0,0 1 1 0 0,0-1-1 0 0,1 0 1 0 0,0 0 0 0 0,-1 0-1 0 0,1 0 1 0 0,0-1-1 0 0,1 0 1 0 0,-1 1-1 0 0,0-1 1 0 0,1-1-1 0 0,-1 1 1 0 0,1-1-1 0 0,-1 0 1 0 0,1 0-1 0 0,0 0 1 0 0,-1 0 0 0 0,9-1-1 0 0,8-3-6219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53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11979 0 0,'11'64'4178'0'0,"16"28"-2516"0"0,5-1 0 0 0,55 113 1 0 0,108 164-576 0 0,-153-291-1089 0 0,-10-19-1480 0 0,1-4-5926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54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251 107 1808 0 0,'1'3'380'0'0,"0"0"-1"0"0,0 0 0 0 0,0 0 1 0 0,1-1-1 0 0,-1 1 1 0 0,1 0-1 0 0,0-1 0 0 0,-1 1 1 0 0,1-1-1 0 0,0 1 0 0 0,1-1 1 0 0,1 2-1 0 0,19 24 2602 0 0,5 20-2324 0 0,46 83-13 0 0,-63-108-465 0 0,-1 1 0 0 0,0 0 0 0 0,9 42 1 0 0,-17-57-81 0 0,-1 0 1 0 0,-1 1 0 0 0,0-1 0 0 0,0 0 0 0 0,-1 0 0 0 0,0 0 0 0 0,0 0 0 0 0,-1 0 0 0 0,0 0 0 0 0,-1 0 0 0 0,0-1 0 0 0,0 1 0 0 0,-1-1 0 0 0,0 0 0 0 0,0 0 0 0 0,-1 0 0 0 0,0 0 0 0 0,-1-1 0 0 0,-6 7 0 0 0,0 0 137 0 0,0-2 1 0 0,-1 1-1 0 0,0-2 1 0 0,-1 0-1 0 0,-1 0 1 0 0,0-2-1 0 0,0 0 1 0 0,-32 14-1 0 0,41-20-120 0 0,1-1-1 0 0,-1 0 0 0 0,1-1 1 0 0,-1 0-1 0 0,0 0 0 0 0,0 0 1 0 0,0 0-1 0 0,0-1 0 0 0,1 0 0 0 0,-1 0 1 0 0,0-1-1 0 0,0 1 0 0 0,0-1 1 0 0,0 0-1 0 0,1-1 0 0 0,-1 0 1 0 0,0 0-1 0 0,1 0 0 0 0,0 0 0 0 0,-1-1 1 0 0,-8-6-1 0 0,6 2 39 0 0,0 0 0 0 0,1 0 0 0 0,-1 0 0 0 0,2-1 0 0 0,-1 0 1 0 0,1 0-1 0 0,0-1 0 0 0,1 0 0 0 0,0 0 0 0 0,0 0 0 0 0,-5-19 0 0 0,3 6-32 0 0,2 0 0 0 0,0 0 0 0 0,2 0 0 0 0,0-1 0 0 0,2 1 0 0 0,0-1 0 0 0,4-33 0 0 0,5-11-301 0 0,19-80 0 0 0,12-3-898 0 0,-17 78 113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01:35:5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21 10594 0 0,'-2'-4'944'0'0,"-1"3"-751"0"0,1-1-193 0 0,0 2 416 0 0,1-2 40 0 0,-3-3 16 0 0,-1 2 0 0 0,-2-1 56 0 0,3 4 16 0 0,6 2 0 0 0,0 3 0 0 0,3 2-544 0 0,2 2-200 0 0,3 5 8 0 0,10 3-3921 0 0,-5-3-784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4:50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1 854 2304 0 0,'4'2'645'0'0,"17"-1"-350"0"0,29-4 375 0 0,-12-7 95 0 0,-1-2 1 0 0,0-1-1 0 0,44-24 0 0 0,102-63 1265 0 0,-144 78-1718 0 0,270-175 1121 0 0,-58 35-1319 0 0,-189 120-982 0 0,-2-2 0 0 0,83-81 0 0 0,-71 61-776 0 0,-43 39 917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6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1 108 3681 0 0,'1'0'132'0'0,"0"0"0"0"0,0 1 0 0 0,-1-1 0 0 0,1 0 0 0 0,0 0 0 0 0,0 0-1 0 0,0 0 1 0 0,0 0 0 0 0,0-1 0 0 0,0 1 0 0 0,0 0 0 0 0,0 0 0 0 0,0-1 0 0 0,0 1 0 0 0,0 0 0 0 0,0-1 0 0 0,0 1 0 0 0,-1-1 0 0 0,2 0 0 0 0,21-13 1620 0 0,-20 12-1581 0 0,53-40 1677 0 0,3-2-7470 0 0,-56 43 5522 0 0</inkml:trace>
  <inkml:trace contextRef="#ctx0" brushRef="#br0" timeOffset="1">144 166 1176 0 0,'8'-3'0'0'0,"-4"0"0"0"0,2 0 72 0 0,-2 1-72 0 0,-1 2 0 0 0,-1-2 0 0 0,2 1 0 0 0,5-2 0 0 0,2-2 96 0 0,4-2-32 0 0,1-1-64 0 0,-1-1 112 0 0,-2 1-112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4:51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1655 5985 0 0,'-32'1'544'0'0,"21"-2"-316"0"0,-1 2 0 0 0,0-1 0 0 0,0 2 0 0 0,0 0 0 0 0,1 0 0 0 0,-22 7-1 0 0,33-9-199 0 0,-1 0 0 0 0,1 1 0 0 0,-1-1 0 0 0,1 0 0 0 0,0 0 0 0 0,-1 1 0 0 0,1-1 0 0 0,-1 0 0 0 0,1 1 0 0 0,0-1 0 0 0,-1 0-1 0 0,1 1 1 0 0,0-1 0 0 0,-1 0 0 0 0,1 1 0 0 0,0-1 0 0 0,0 1 0 0 0,-1-1 0 0 0,1 1 0 0 0,0-1 0 0 0,0 0 0 0 0,0 1 0 0 0,0-1 0 0 0,0 1 0 0 0,0-1-1 0 0,0 1 1 0 0,0-1 0 0 0,0 1 0 0 0,0-1 0 0 0,0 1 0 0 0,0-1 0 0 0,0 1 0 0 0,0-1 0 0 0,0 1 0 0 0,0-1 0 0 0,0 1 0 0 0,0-1 0 0 0,1 0-1 0 0,-1 1 1 0 0,0-1 0 0 0,0 1 0 0 0,1-1 0 0 0,-1 0 0 0 0,0 1 0 0 0,1-1 0 0 0,-1 1 0 0 0,0-1 0 0 0,1 0 0 0 0,-1 0 0 0 0,0 1 0 0 0,1-1-1 0 0,0 1 1 0 0,25 20-155 0 0,-19-17 193 0 0,67 53-590 0 0,167 117 83 0 0,-228-166 430 0 0,192 109 233 0 0,-171-100-147 0 0,1-2-1 0 0,1-2 1 0 0,0-1-1 0 0,44 9 1 0 0,-42-15 66 0 0,-1-2 1 0 0,1-2-1 0 0,0-1 1 0 0,0-2-1 0 0,0-1 1 0 0,71-15 0 0 0,-36 0 397 0 0,-1-3 0 0 0,106-45 1 0 0,-67 15 382 0 0,132-83 0 0 0,-208 111-830 0 0,-1-1 0 0 0,-1-2 0 0 0,-1-2 0 0 0,29-31 0 0 0,-15 8-56 0 0,66-95 0 0 0,75-152 205 0 0,-156 238-151 0 0,-2 0 0 0 0,-4-2 0 0 0,24-84 0 0 0,21-182 48 0 0,-18 71-461 0 0,-35 187-806 0 0,44-110 0 0 0,-36 123-3358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10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88 9218 0 0,'-1'-1'39'0'0,"0"0"1"0"0,0-1-1 0 0,0 1 1 0 0,0 0-1 0 0,-1 0 1 0 0,1 0-1 0 0,-1 0 1 0 0,1 0-1 0 0,0 0 0 0 0,-1 1 1 0 0,0-1-1 0 0,1 0 1 0 0,-1 1-1 0 0,1-1 1 0 0,-1 1-1 0 0,0 0 1 0 0,1-1-1 0 0,-1 1 1 0 0,0 0-1 0 0,-1 0 0 0 0,1 0-20 0 0,1 1-1 0 0,-1-1 0 0 0,1 1 0 0 0,0 0 0 0 0,-1-1 0 0 0,1 1 0 0 0,0 0 0 0 0,-1 0 0 0 0,1 0 0 0 0,0 0 0 0 0,0 0 0 0 0,0 0 0 0 0,0 0 0 0 0,0 1 0 0 0,0-1 0 0 0,0 0 0 0 0,-1 3 1 0 0,-1 2-38 0 0,0 1 0 0 0,0 0 0 0 0,1 0 0 0 0,0 0 0 0 0,0 0 0 0 0,1 0 0 0 0,-1 13 0 0 0,1-5 113 0 0,1 1 0 0 0,1-1 0 0 0,0 0 0 0 0,2 1 0 0 0,6 24 0 0 0,-8-36-63 0 0,0 0-1 0 0,0 0 1 0 0,0 0-1 0 0,1 0 1 0 0,-1 0 0 0 0,1 0-1 0 0,0 0 1 0 0,1-1-1 0 0,-1 1 1 0 0,0-1-1 0 0,1 1 1 0 0,0-1-1 0 0,0 0 1 0 0,0 0-1 0 0,0 0 1 0 0,1-1 0 0 0,-1 1-1 0 0,1-1 1 0 0,-1 0-1 0 0,1 0 1 0 0,0 0-1 0 0,0 0 1 0 0,0-1-1 0 0,0 1 1 0 0,5 0-1 0 0,-7-2-24 0 0,1 1 0 0 0,-1-1 0 0 0,1 0 0 0 0,-1-1 0 0 0,0 1 0 0 0,1 0-1 0 0,-1-1 1 0 0,1 1 0 0 0,-1-1 0 0 0,0 0 0 0 0,1 0 0 0 0,-1 1-1 0 0,0-2 1 0 0,0 1 0 0 0,1 0 0 0 0,-1 0 0 0 0,0-1 0 0 0,2-2-1 0 0,0 1 100 0 0,-1-1-1 0 0,0 0 0 0 0,0 0 0 0 0,0 0 0 0 0,0 0 1 0 0,-1-1-1 0 0,0 1 0 0 0,3-9 0 0 0,0-2 283 0 0,-1-1 1 0 0,0-1-1 0 0,-1 1 0 0 0,1-25 0 0 0,-1-9-723 0 0,-7-89 0 0 0,4 183-38 0 0,1-20-3364 0 0,-1-9-456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4:57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3225 0 0,'-1'0'288'0'0,"2"1"-288"0"0,0 1 0 0 0,1-1 0 0 0,-1 0 0 0 0,1 2 0 0 0,-4 0 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4:59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116 479 2304 0 0,'-5'-3'68'0'0,"1"0"0"0"0,0 0 0 0 0,0 0 0 0 0,0 0 0 0 0,0-1 0 0 0,1 0 0 0 0,0 0 0 0 0,-6-8 0 0 0,4 6 14 0 0,0 0 1 0 0,0 0-1 0 0,-1 0 1 0 0,-7-6-1 0 0,12 11 24 0 0,-1 0-1 0 0,1 0 1 0 0,-1 0 0 0 0,1 0-1 0 0,0 0 1 0 0,-1 1-1 0 0,0-1 1 0 0,1 1-1 0 0,-1-1 1 0 0,1 1-1 0 0,-1 0 1 0 0,0-1-1 0 0,1 1 1 0 0,-1 0-1 0 0,1 0 1 0 0,-1 0-1 0 0,0 0 1 0 0,1 0-1 0 0,-1 1 1 0 0,0-1-1 0 0,1 0 1 0 0,-1 1-1 0 0,1 0 1 0 0,-1-1-1 0 0,-1 2 1 0 0,11-5 268 0 0,0 0 0 0 0,0 1 0 0 0,0 1-1 0 0,0-1 1 0 0,1 1 0 0 0,-1 1 0 0 0,0 0 0 0 0,1 0 0 0 0,7 1-1 0 0,3 1 528 0 0,-1 0-1 0 0,0 1 0 0 0,27 9 0 0 0,-36-8-825 0 0,0 0 0 0 0,0 1 0 0 0,-1 0 0 0 0,1 0 0 0 0,14 13 0 0 0,-15-11 3 0 0,1-1 0 0 0,0 1 0 0 0,0-2 0 0 0,15 8 0 0 0,-31-16-116 0 0,1-1-1 0 0,-1 0 1 0 0,0-1-1 0 0,1 0 1 0 0,0 0 0 0 0,0 0-1 0 0,1 0 1 0 0,-1-1 0 0 0,1 0-1 0 0,-7-12 1 0 0,-8-12-276 0 0,-16-35 0 0 0,17 31 220 0 0,-3-3-1 0 0,22 37 102 0 0,1-1 0 0 0,-1 1 0 0 0,0-1 0 0 0,1 1 0 0 0,-1 0 0 0 0,0 0 0 0 0,1-1 0 0 0,-1 1-1 0 0,0 0 1 0 0,1 0 0 0 0,-1-1 0 0 0,0 1 0 0 0,1 0 0 0 0,-1 0 0 0 0,1 0 0 0 0,-1 0 0 0 0,0-1 0 0 0,1 1 0 0 0,-1 0 0 0 0,1 0 0 0 0,-1 0 0 0 0,1 0-1 0 0,-1 0 1 0 0,0 0 0 0 0,1 0 0 0 0,-1 0 0 0 0,1 0 0 0 0,-1 0 0 0 0,1 1 0 0 0,-1-1 0 0 0,0 0 0 0 0,1 0 0 0 0,-1 0 0 0 0,1 0 0 0 0,-1 1 0 0 0,1-1 0 0 0,19 4 191 0 0,18 17-351 0 0,-32-16 114 0 0,0-1-1 0 0,0-1 1 0 0,0 1-1 0 0,0-1 1 0 0,1 0-1 0 0,0 0 1 0 0,-1-1-1 0 0,1 0 1 0 0,0 0-1 0 0,0-1 1 0 0,0 0-1 0 0,1 0 1 0 0,6 0-1 0 0,-14-1 43 0 0,0-1 0 0 0,1 1 0 0 0,-1 0 0 0 0,0 0 0 0 0,0 0 0 0 0,1 0 0 0 0,-1 0 0 0 0,0 0 0 0 0,0 0 0 0 0,1 0 0 0 0,-1 0 0 0 0,0 0 0 0 0,0 0 0 0 0,1-1 0 0 0,-1 1 0 0 0,0 0 0 0 0,0 0 0 0 0,0 0 0 0 0,0-1 0 0 0,1 1 0 0 0,-1 0 0 0 0,0 0 0 0 0,0 0 0 0 0,0-1 0 0 0,0 1 0 0 0,0 0 0 0 0,1 0 0 0 0,-1-1 0 0 0,0 1 0 0 0,0 0 0 0 0,0 0 0 0 0,0-1 0 0 0,0 1 0 0 0,0 0 0 0 0,0 0 0 0 0,0-1-1 0 0,0 1 1 0 0,0 0 0 0 0,0-1 0 0 0,-6-13 233 0 0,-18-18 206 0 0,19 26-405 0 0,-2-3-183 0 0,0-2 1 0 0,1 1-1 0 0,-8-16 0 0 0,13 24 116 0 0,-1-1 0 0 0,1 0 0 0 0,0 0 0 0 0,0 0 0 0 0,0 0 0 0 0,0 0 1 0 0,1 0-1 0 0,-1 0 0 0 0,1 0 0 0 0,0 0 0 0 0,0 0 0 0 0,0 0 0 0 0,0 0 0 0 0,0 0 0 0 0,1 0 0 0 0,0 0 0 0 0,-1 0 0 0 0,1 0 0 0 0,1-3 0 0 0,-1 5 30 0 0,0 0-1 0 0,-1 0 1 0 0,1 0-1 0 0,0 1 0 0 0,0-1 1 0 0,0 0-1 0 0,-1 0 1 0 0,1 1-1 0 0,0-1 1 0 0,0 0-1 0 0,0 1 0 0 0,0-1 1 0 0,0 1-1 0 0,0 0 1 0 0,0-1-1 0 0,0 1 0 0 0,1 0 1 0 0,-1-1-1 0 0,0 1 1 0 0,0 0-1 0 0,0 0 1 0 0,0 0-1 0 0,0 0 0 0 0,0 0 1 0 0,0 0-1 0 0,1 0 1 0 0,1 1-1 0 0,36 12 58 0 0,-10-3-164 0 0,-25-9 107 0 0,0-1-1 0 0,0 1 1 0 0,-1-1 0 0 0,1 0 0 0 0,0 0 0 0 0,0-1 0 0 0,0 1 0 0 0,0-1 0 0 0,0 0 0 0 0,-1 0-1 0 0,1 0 1 0 0,0 0 0 0 0,-1-1 0 0 0,1 1 0 0 0,-1-1 0 0 0,1 0 0 0 0,-1 0 0 0 0,4-3 0 0 0,-5 2 16 0 0,1 1 0 0 0,-1-1 0 0 0,0 0 0 0 0,-1 0 0 0 0,1 0 0 0 0,0 0 0 0 0,-1 0 0 0 0,0 0 0 0 0,0-1 0 0 0,0 1 0 0 0,0 0 0 0 0,0-1 0 0 0,0 1 0 0 0,-1 0 0 0 0,0-1 0 0 0,0 1 0 0 0,0-1 0 0 0,0 1 0 0 0,0-1 0 0 0,-2-5 0 0 0,1 5-337 0 0,-2-26-81 0 0,3 29 260 0 0,0 1-1 0 0,0-1 1 0 0,0 0 0 0 0,0 0 0 0 0,0 0-1 0 0,0 1 1 0 0,0-1 0 0 0,0 0 0 0 0,1 0 0 0 0,-1 0-1 0 0,0 1 1 0 0,0-1 0 0 0,1 0 0 0 0,-1 0-1 0 0,0 1 1 0 0,1-1 0 0 0,-1 0 0 0 0,1 1-1 0 0,-1-1 1 0 0,1 0 0 0 0,-1 1 0 0 0,1-1 0 0 0,-1 1-1 0 0,1-1 1 0 0,0 1 0 0 0,-1-1 0 0 0,1 1-1 0 0,0-1 1 0 0,0 1 0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4:59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53 412 920 0 0,'-1'0'0'0'0,"-1"0"80"0"0,1 1-80 0 0,-1 0 0 0 0</inkml:trace>
  <inkml:trace contextRef="#ctx0" brushRef="#br0" timeOffset="1">1 490 1376 0 0,'1'-20'826'0'0,"1"-1"-1"0"0,1 1 0 0 0,0 0 1 0 0,2 0-1 0 0,0 1 1 0 0,11-25-1 0 0,56-109 2094 0 0,25-6-4824 0 0,-88 145-1142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0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5529 0 0,'-8'10'-24'0'0,"1"0"-1"0"0,0 0 1 0 0,1 1-1 0 0,0 0 1 0 0,1 0-1 0 0,-5 15 1 0 0,-3 5 149 0 0,6-16-138 0 0,-37 85 523 0 0,38-85-922 0 0,1 0 0 0 0,1 1 0 0 0,1-1 1 0 0,-4 29-1 0 0,11-18-184 0 0,-4-22 656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1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1 202 6881 0 0,'0'-1'63'0'0,"0"0"0"0"0,0 0-1 0 0,1 1 1 0 0,-1-1-1 0 0,1 0 1 0 0,-1 0 0 0 0,1 0-1 0 0,-1 1 1 0 0,1-1-1 0 0,0 0 1 0 0,-1 1 0 0 0,1-1-1 0 0,0 0 1 0 0,-1 1-1 0 0,1-1 1 0 0,0 1 0 0 0,0-1-1 0 0,0 1 1 0 0,-1 0-1 0 0,1-1 1 0 0,0 1 0 0 0,0 0-1 0 0,0-1 1 0 0,0 1-1 0 0,0 0 1 0 0,0 0 0 0 0,-1 0-1 0 0,1 0 1 0 0,0 0-1 0 0,0 0 1 0 0,0 0 0 0 0,0 0-1 0 0,0 0 1 0 0,0 0-1 0 0,0 1 1 0 0,1-1 0 0 0,36 9 1084 0 0,25 21-852 0 0,72 27-861 0 0,-121-52 569 0 0,60 18 68 0 0,-67-21-163 0 0,1-1 0 0 0,-1 1 0 0 0,1-2-1 0 0,-1 1 1 0 0,0-1 0 0 0,1 0-1 0 0,13-2 1 0 0,-20 1 43 0 0,-1 1 0 0 0,1 0-1 0 0,-1 0 1 0 0,1-1 0 0 0,-1 1 0 0 0,1-1 0 0 0,-1 1-1 0 0,1 0 1 0 0,-1-1 0 0 0,0 1 0 0 0,1-1 0 0 0,-1 1-1 0 0,0-1 1 0 0,1 1 0 0 0,-1-1 0 0 0,0 1 0 0 0,1-1-1 0 0,-1 0 1 0 0,0 1 0 0 0,0-1 0 0 0,0 1 0 0 0,0-1-1 0 0,0 0 1 0 0,0 1 0 0 0,0-1 0 0 0,0 1 0 0 0,0-1-1 0 0,0 0 1 0 0,0 1 0 0 0,0-1 0 0 0,0 1 0 0 0,0-1-1 0 0,0 1 1 0 0,-1-1 0 0 0,1 0 0 0 0,0 1 0 0 0,0-1-1 0 0,-1 0 1 0 0,-13-31-253 0 0,8 19 283 0 0,5 11 15 0 0,1 0 0 0 0,-1 0 1 0 0,0-1-1 0 0,1 1 0 0 0,0 0 1 0 0,-1-1-1 0 0,1 1 0 0 0,0 0 1 0 0,0-1-1 0 0,1 1 0 0 0,-1 0 1 0 0,0-1-1 0 0,1 1 0 0 0,-1 0 1 0 0,2-3-1 0 0,-2 4-4 0 0,1 1-1 0 0,-1-1 1 0 0,0 1-1 0 0,1-1 1 0 0,-1 1 0 0 0,0-1-1 0 0,1 1 1 0 0,-1-1-1 0 0,1 1 1 0 0,-1 0 0 0 0,1-1-1 0 0,-1 1 1 0 0,1 0-1 0 0,-1-1 1 0 0,1 1 0 0 0,-1 0-1 0 0,1 0 1 0 0,-1-1 0 0 0,1 1-1 0 0,0 0 1 0 0,-1 0-1 0 0,2 0 1 0 0,-1 0 1 0 0,1 0 1 0 0,-1 0-1 0 0,0 1 1 0 0,1-1-1 0 0,-1 0 1 0 0,0 1-1 0 0,1-1 1 0 0,-1 1-1 0 0,0 0 1 0 0,0-1-1 0 0,1 1 1 0 0,-1 0-1 0 0,0 0 1 0 0,1 1-1 0 0,15 9 214 0 0,0 0 0 0 0,1 0 0 0 0,1-2-1 0 0,-1 0 1 0 0,2-1 0 0 0,-1-1 0 0 0,1-1 0 0 0,0-1-1 0 0,0 0 1 0 0,0-2 0 0 0,1 0 0 0 0,20-1 0 0 0,-39-2-213 0 0,0 0 1 0 0,0 0-1 0 0,-1 0 1 0 0,1 0 0 0 0,0-1-1 0 0,0 1 1 0 0,-1-1-1 0 0,1 0 1 0 0,0 1 0 0 0,-1-1-1 0 0,1 0 1 0 0,0 0-1 0 0,-1 0 1 0 0,1 0 0 0 0,-1 0-1 0 0,0 0 1 0 0,1-1-1 0 0,-1 1 1 0 0,0 0 0 0 0,0-1-1 0 0,0 1 1 0 0,0-1-1 0 0,0 1 1 0 0,0-1 0 0 0,0 1-1 0 0,0-1 1 0 0,-1 0-1 0 0,2-2 1 0 0,1-6 86 0 0,-1 0 0 0 0,0-1 0 0 0,-1 1 0 0 0,1-12 0 0 0,0-5 4 0 0,2 4-176 0 0,0 1-1 0 0,10-30 1 0 0,-12 46-29 0 0,1-1 0 0 0,-1 1 0 0 0,1 0 0 0 0,0 0 0 0 0,0 1 1 0 0,1-1-1 0 0,0 0 0 0 0,0 1 0 0 0,0 0 0 0 0,1 0 0 0 0,-1 1 1 0 0,11-9-1 0 0,-12 12 58 0 0,0 0 0 0 0,0 1 0 0 0,1-1 0 0 0,-1 1-1 0 0,0-1 1 0 0,0 1 0 0 0,0 0 0 0 0,1 0 0 0 0,-1 1 0 0 0,0-1 0 0 0,0 1 0 0 0,0-1 0 0 0,1 1 0 0 0,-1 0 0 0 0,4 2 0 0 0,22 3 308 0 0,-4-6-144 0 0,-19 0-222 0 0,1 0-1 0 0,-1 0 0 0 0,1 1 0 0 0,0-1 0 0 0,9 4 0 0 0,-5 0-174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1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46 5041 0 0,'-1'1'19'0'0,"1"-1"0"0"0,-1 1-1 0 0,0 0 1 0 0,0-1 0 0 0,1 1 0 0 0,-1 0-1 0 0,0-1 1 0 0,1 1 0 0 0,-1 0 0 0 0,0 0-1 0 0,1 0 1 0 0,-1-1 0 0 0,1 1 0 0 0,0 0 0 0 0,-1 0-1 0 0,1 0 1 0 0,0 0 0 0 0,-1 0 0 0 0,1 0-1 0 0,0 0 1 0 0,0 0 0 0 0,0 0 0 0 0,0 0-1 0 0,0 0 1 0 0,0 0 0 0 0,0 0 0 0 0,0 0-1 0 0,0 0 1 0 0,1 0 0 0 0,-1 0 0 0 0,0 0-1 0 0,1 0 1 0 0,-1 0 0 0 0,0 0 0 0 0,1-1-1 0 0,0 3 1 0 0,3 6 63 0 0,-3-3-108 0 0,2 5-74 0 0,1 0-1 0 0,0 0 1 0 0,0-1-1 0 0,1 1 1 0 0,0-1 0 0 0,0 0-1 0 0,10 12 1 0 0,-14-67-1495 0 0,0 34 1788 0 0,0 0 0 0 0,0-1 0 0 0,1 1 0 0 0,0 0 0 0 0,1 0 0 0 0,0 0 0 0 0,6-11 0 0 0,-8 18-161 0 0,1 1 1 0 0,0 0 0 0 0,0-1-1 0 0,0 1 1 0 0,0 0 0 0 0,0 0-1 0 0,1 0 1 0 0,-1 1 0 0 0,1-1-1 0 0,0 1 1 0 0,4-4 0 0 0,-5 5-64 0 0,0 0 1 0 0,0 0-1 0 0,0 1 1 0 0,1-1 0 0 0,-1 0-1 0 0,0 1 1 0 0,0-1 0 0 0,1 1-1 0 0,-1 0 1 0 0,0-1-1 0 0,1 1 1 0 0,-1 0 0 0 0,0 1-1 0 0,1-1 1 0 0,-1 0 0 0 0,0 1-1 0 0,1-1 1 0 0,-1 1-1 0 0,4 1 1 0 0,-2 0 18 0 0,-1 0 0 0 0,1 0-1 0 0,0 1 1 0 0,-1-1 0 0 0,0 1 0 0 0,1 0 0 0 0,-1 0-1 0 0,0 0 1 0 0,-1 0 0 0 0,1 1 0 0 0,-1-1 0 0 0,1 1-1 0 0,-1-1 1 0 0,0 1 0 0 0,0 0 0 0 0,0 0 0 0 0,1 8-1 0 0,0-7 205 0 0,-1 1-1 0 0,1 0 1 0 0,0-1-1 0 0,0 1 0 0 0,0-1 1 0 0,8 9-1 0 0,-11-13-157 0 0,1-1 1 0 0,-1 1-1 0 0,1-1 0 0 0,0 1 0 0 0,-1-1 0 0 0,1 0 0 0 0,-1 1 0 0 0,1-1 0 0 0,0 1 1 0 0,-1-1-1 0 0,1 0 0 0 0,0 0 0 0 0,-1 1 0 0 0,1-1 0 0 0,0 0 0 0 0,-1 0 1 0 0,1 0-1 0 0,0 0 0 0 0,0 0 0 0 0,-1 0 0 0 0,1 0 0 0 0,0 0 0 0 0,0 0 0 0 0,-1 0 1 0 0,1 0-1 0 0,0 0 0 0 0,-1-1 0 0 0,1 1 0 0 0,0 0 0 0 0,-1 0 0 0 0,1-1 1 0 0,0 1-1 0 0,-1-1 0 0 0,1 1 0 0 0,0 0 0 0 0,0-2 0 0 0,21-25 566 0 0,-21 25-594 0 0,0 0-1 0 0,1 0 1 0 0,-1 0 0 0 0,1 0 0 0 0,-1 0 0 0 0,1 0-1 0 0,0 0 1 0 0,0 0 0 0 0,3-2 0 0 0,11 41 614 0 0,-15-35-564 0 0,0-1 1 0 0,-1 1-1 0 0,1-1 0 0 0,0 1 1 0 0,-1-1-1 0 0,1 1 1 0 0,0-1-1 0 0,0 1 0 0 0,0-1 1 0 0,0 0-1 0 0,0 0 1 0 0,1 0-1 0 0,-1 1 0 0 0,0-1 1 0 0,1 0-1 0 0,-1-1 1 0 0,0 1-1 0 0,1 0 0 0 0,-1 0 1 0 0,1 0-1 0 0,-1-1 1 0 0,1 1-1 0 0,0-1 1 0 0,-1 1-1 0 0,1-1 0 0 0,0 0 1 0 0,2 0-1 0 0,1 0-83 0 0,0-2 0 0 0,0 1 0 0 0,-1 0-1 0 0,1-1 1 0 0,0 0 0 0 0,-1 0 0 0 0,7-5 0 0 0,14-5-2639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2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3225 0 0,'14'-11'6217'0'0,"-11"8"-6139"0"0,0 1 0 0 0,1 0 1 0 0,-1 0-1 0 0,1 1 0 0 0,-1-1 0 0 0,1 1 0 0 0,0-1 0 0 0,-1 1 1 0 0,1 0-1 0 0,0 1 0 0 0,0-1 0 0 0,6 0 0 0 0,4 4-55 0 0,0 1-1 0 0,-1 0 1 0 0,0 0 0 0 0,17 9-1 0 0,-14-6 105 0 0,0-1 1 0 0,22 7-1 0 0,140 25 1211 0 0,-182-37-1799 0 0,4-1 403 0 0,-1 0 1 0 0,1 0-1 0 0,0 0 1 0 0,0 0 0 0 0,-1 0-1 0 0,1 0 1 0 0,0 0-1 0 0,-1 0 1 0 0,1 0-1 0 0,0 0 1 0 0,0 0-1 0 0,-1 0 1 0 0,1-1 0 0 0,0 1-1 0 0,0 0 1 0 0,-1 0-1 0 0,1 0 1 0 0,0 0-1 0 0,0-1 1 0 0,-1 1-1 0 0,1 0 1 0 0,0 0 0 0 0,0-1-1 0 0,0 1 1 0 0,0 0-1 0 0,-1 0 1 0 0,1-1-1 0 0,0 1 1 0 0,0 0-1 0 0,0 0 1 0 0,0-1 0 0 0,0 1-1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2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69 627 10594 0 0,'-1'0'-50'0'0,"-1"-1"0"0"0,1 0 0 0 0,0 0 0 0 0,-1 0 0 0 0,1 0 0 0 0,0 0 0 0 0,0 0 0 0 0,0 0 0 0 0,0-1 0 0 0,0 1 0 0 0,0 0 0 0 0,0-1 0 0 0,0 1 0 0 0,0-1 0 0 0,1 1 0 0 0,-1-1 0 0 0,0 1 0 0 0,1-1 0 0 0,-1-1 0 0 0,-11-43-691 0 0,6 21 423 0 0,-1 7-282 0 0,1 0 0 0 0,1-1 0 0 0,1 1 0 0 0,1-1 0 0 0,0 0 0 0 0,2 1 0 0 0,0-1 0 0 0,2-24 0 0 0,-1 43 601 0 0,0-1 0 0 0,-1 1-1 0 0,1-1 1 0 0,0 1 0 0 0,0-1-1 0 0,0 1 1 0 0,0-1 0 0 0,0 1-1 0 0,1-1 1 0 0,-1 1 0 0 0,0-1-1 0 0,0 1 1 0 0,0 0 0 0 0,0-1-1 0 0,0 1 1 0 0,1-1 0 0 0,-1 1-1 0 0,0-1 1 0 0,0 1 0 0 0,1 0-1 0 0,-1-1 1 0 0,0 1 0 0 0,1-1-1 0 0,-1 1 1 0 0,0 0 0 0 0,1 0-1 0 0,-1-1 1 0 0,1 1 0 0 0,-1 0-1 0 0,0-1 1 0 0,1 1 0 0 0,-1 0-1 0 0,1 0 1 0 0,-1 0 0 0 0,1 0-1 0 0,-1-1 1 0 0,1 1 0 0 0,-1 0-1 0 0,1 0 1 0 0,-1 0 0 0 0,1 0-1 0 0,-1 0 1 0 0,1 0 0 0 0,20 15 2400 0 0,-5-3-1270 0 0,-1-4-722 0 0,0 0 1 0 0,1-2-1 0 0,-1 0 0 0 0,1-1 0 0 0,0 0 0 0 0,20 2 0 0 0,-34-6-462 0 0,-1-1 1 0 0,1 0-1 0 0,-1 0 1 0 0,1 0 0 0 0,0 0-1 0 0,-1-1 1 0 0,1 1-1 0 0,-1 0 1 0 0,1-1-1 0 0,-1 1 1 0 0,1-1-1 0 0,-1 0 1 0 0,1 1 0 0 0,-1-1-1 0 0,0 0 1 0 0,1 0-1 0 0,-1 0 1 0 0,0 0-1 0 0,0 0 1 0 0,1 0-1 0 0,-1 0 1 0 0,0 0 0 0 0,1-2-1 0 0,0-1-45 0 0,0 1-1 0 0,-1-1 1 0 0,1 1-1 0 0,-1-1 1 0 0,0 1-1 0 0,0-1 1 0 0,0 0-1 0 0,-1 1 1 0 0,1-8 0 0 0,-1-2 17 0 0,0 0 0 0 0,-1 0 0 0 0,-1 1 0 0 0,-6-25 0 0 0,8 35 124 0 0,-1 1 0 0 0,1 0 0 0 0,-1-1 0 0 0,1 1 0 0 0,-1 0 0 0 0,1-1 0 0 0,0 1-1 0 0,0 0 1 0 0,-1-1 0 0 0,1 1 0 0 0,0-1 0 0 0,0 1 0 0 0,1 0 0 0 0,-1-1 0 0 0,0 1-1 0 0,0 0 1 0 0,1-1 0 0 0,-1 1 0 0 0,0 0 0 0 0,1-1 0 0 0,0 1 0 0 0,-1 0 0 0 0,1 0-1 0 0,0-1 1 0 0,-1 1 0 0 0,1 0 0 0 0,2-2 0 0 0,0 2 47 0 0,0 0 0 0 0,-1 0 1 0 0,1 0-1 0 0,0 0 0 0 0,0 1 1 0 0,0-1-1 0 0,0 1 0 0 0,0 0 1 0 0,0 0-1 0 0,0 0 0 0 0,0 0 0 0 0,0 1 1 0 0,3 0-1 0 0,1 0 9 0 0,-1 1 1 0 0,0-1-1 0 0,0 1 0 0 0,0 1 0 0 0,7 3 1 0 0,24 8-41 0 0,-37-15-67 0 0,1 1 1 0 0,-1 0 0 0 0,1 0-1 0 0,-1 0 1 0 0,1 0-1 0 0,-1 0 1 0 0,0 0 0 0 0,1-1-1 0 0,-1 1 1 0 0,1 0-1 0 0,-1 0 1 0 0,0-1 0 0 0,1 1-1 0 0,-1 0 1 0 0,0-1-1 0 0,1 1 1 0 0,-1 0 0 0 0,0-1-1 0 0,1 1 1 0 0,-1 0-1 0 0,0-1 1 0 0,0 1 0 0 0,0-1-1 0 0,1 1 1 0 0,-1-1-1 0 0,0 1 1 0 0,0 0 0 0 0,0-1-1 0 0,0 1 1 0 0,0-1-1 0 0,0 1 1 0 0,0-1 0 0 0,0 1-1 0 0,0-1 1 0 0,0 1-1 0 0,0-1 1 0 0,0 1-1 0 0,0-1 1 0 0,0 1 0 0 0,0 0-1 0 0,0-1 1 0 0,-1 0-1 0 0,-3-27-338 0 0,3 24 316 0 0,-1-8 196 0 0,1 0 0 0 0,0 0 0 0 0,1 0 0 0 0,2-14 1 0 0,-2 22-122 0 0,0 1 0 0 0,1-1 0 0 0,0 0 0 0 0,0 0 1 0 0,0 0-1 0 0,0 0 0 0 0,0 1 0 0 0,1-1 0 0 0,-1 1 1 0 0,1-1-1 0 0,0 1 0 0 0,0-1 0 0 0,1 1 0 0 0,-1 0 1 0 0,1 0-1 0 0,3-3 0 0 0,-5 5-78 0 0,0 1-1 0 0,1-1 1 0 0,-1 1 0 0 0,0-1-1 0 0,0 1 1 0 0,1 0 0 0 0,-1 0-1 0 0,0-1 1 0 0,1 1 0 0 0,-1 0 0 0 0,0 0-1 0 0,0 0 1 0 0,1 1 0 0 0,-1-1-1 0 0,0 0 1 0 0,1 0 0 0 0,-1 1-1 0 0,2 0 1 0 0,29 13 26 0 0,-7-3-231 0 0,7-9-1366 0 0,-31-2 1314 0 0,0 0 0 0 0,1 0-1 0 0,-1 0 1 0 0,0 0 0 0 0,1-1 0 0 0,-1 1-1 0 0,0-1 1 0 0,0 1 0 0 0,0-1 0 0 0,0 1-1 0 0,1-1 1 0 0,-1 1 0 0 0,1-2 0 0 0,3-25-1994 0 0,5-6 2272 0 0,-9 21 12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6.4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18 7834 0 0,'-5'-4'-186'0'0,"4"2"536"0"0,-1 1 0 0 0,1 0 0 0 0,-1-1 0 0 0,1 1 0 0 0,-1 0 0 0 0,0 0 0 0 0,1 0 0 0 0,-1 0 1 0 0,0 1-1 0 0,0-1 0 0 0,-1 0 0 0 0,2 1-206 0 0,0 1 0 0 0,0-1 0 0 0,0 1 0 0 0,1-1 0 0 0,-1 1 0 0 0,0-1 1 0 0,1 1-1 0 0,-1-1 0 0 0,0 1 0 0 0,1 0 0 0 0,-1 0 0 0 0,1-1 0 0 0,-1 1 1 0 0,1 0-1 0 0,-1 0 0 0 0,1 0 0 0 0,0-1 0 0 0,-1 1 0 0 0,1 0 0 0 0,0 0 1 0 0,0 0-1 0 0,0 0 0 0 0,0 0 0 0 0,-1 0 0 0 0,1-1 0 0 0,0 1 0 0 0,0 0 1 0 0,1 0-1 0 0,-1 1 0 0 0,0 17 260 0 0,1 0 0 0 0,0-1 0 0 0,2 1 0 0 0,0-1 0 0 0,1 1 0 0 0,1-1 0 0 0,11 27-1 0 0,-9-23-147 0 0,-7-22-252 0 0,125 352 575 0 0,-115-330-1671 0 0,0-2-3617 0 0,0-2-1507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3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3 467 6913 0 0,'-1'-1'38'0'0,"1"1"0"0"0,0-1 0 0 0,-1 0 0 0 0,1 0 0 0 0,0 0-1 0 0,0 0 1 0 0,-1 0 0 0 0,1 0 0 0 0,0 0 0 0 0,0 0-1 0 0,0 0 1 0 0,0 0 0 0 0,0 0 0 0 0,0 0 0 0 0,1 1-1 0 0,-1-1 1 0 0,0 0 0 0 0,0 0 0 0 0,1 0 0 0 0,-1 0 0 0 0,1 0-1 0 0,-1 0 1 0 0,0 0 0 0 0,1 1 0 0 0,-1-1 0 0 0,1 0-1 0 0,0 0 1 0 0,-1 1 0 0 0,2-2 0 0 0,25-35 1027 0 0,-16 24-752 0 0,17-26-644 0 0,-1-1 1 0 0,-2-2-1 0 0,31-68 0 0 0,0-29-3707 0 0,-50 120 4038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4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19 141 6913 0 0,'-17'-8'840'0'0,"17"8"-824"0"0,-1 0 0 0 0,1 0 0 0 0,0 0 0 0 0,0 0 0 0 0,0-1 0 0 0,0 1 0 0 0,0 0 0 0 0,0 0 0 0 0,0 0 0 0 0,0 0 0 0 0,0-1 0 0 0,0 1 0 0 0,-1 0 0 0 0,1 0 0 0 0,0 0 0 0 0,0 0 0 0 0,0-1 0 0 0,0 1 0 0 0,0 0 0 0 0,0 0 0 0 0,0 0 0 0 0,0-1 0 0 0,1 1 0 0 0,-1 0 0 0 0,0 0 0 0 0,0 0 0 0 0,0 0 0 0 0,0-1 0 0 0,0 1 0 0 0,0 0 0 0 0,0 0 0 0 0,0 0 0 0 0,0 0 0 0 0,0-1 0 0 0,1 1 0 0 0,-1 0 0 0 0,0 0 0 0 0,0 0 0 0 0,0 0 0 0 0,0 0 0 0 0,0 0 0 0 0,1 0 0 0 0,-1-1 0 0 0,2 0 37 0 0,0 1 0 0 0,0-1-1 0 0,-1 0 1 0 0,1 1 0 0 0,0-1 0 0 0,0 1 0 0 0,0 0 0 0 0,0-1 0 0 0,0 1 0 0 0,0 0-1 0 0,0 0 1 0 0,0 1 0 0 0,0-1 0 0 0,3 1 0 0 0,-2 0-4 0 0,1 0 1 0 0,0 1-1 0 0,-1 0 1 0 0,1-1-1 0 0,-1 1 1 0 0,0 1-1 0 0,0-1 1 0 0,0 0-1 0 0,0 1 1 0 0,0-1-1 0 0,5 7 1 0 0,27 39 70 0 0,-20-26-69 0 0,-5-9-149 0 0,0 0-1 0 0,1-1 1 0 0,0-1-1 0 0,14 11 0 0 0,-20-18 31 0 0,-1-1 0 0 0,1 0-1 0 0,-1-1 1 0 0,1 1 0 0 0,0-1-1 0 0,0 0 1 0 0,7 2-1 0 0,-10-3 35 0 0,0-1 0 0 0,1 1-1 0 0,-1-1 1 0 0,1 0 0 0 0,-1 0 0 0 0,0 0-1 0 0,1 0 1 0 0,-1 0 0 0 0,1-1-1 0 0,-1 1 1 0 0,0-1 0 0 0,1 1-1 0 0,-1-1 1 0 0,0 0 0 0 0,0 0-1 0 0,0 0 1 0 0,3-2 0 0 0,-2 1-34 0 0,0-1 0 0 0,-1 1-1 0 0,1-1 1 0 0,0 0 0 0 0,-1 0 0 0 0,0 0 0 0 0,1-1 0 0 0,-1 1 0 0 0,0 0 0 0 0,-1-1 0 0 0,1 0-1 0 0,-1 1 1 0 0,2-5 0 0 0,11-56-1496 0 0,-11 45 1125 0 0,2-5-46 0 0,1 1 0 0 0,11-31 0 0 0,-15 49 536 0 0,-1 0 0 0 0,1 0-1 0 0,1 1 1 0 0,-1-1-1 0 0,1 1 1 0 0,0-1 0 0 0,0 1-1 0 0,0 0 1 0 0,0 0-1 0 0,1 0 1 0 0,-1 1-1 0 0,1-1 1 0 0,0 1 0 0 0,0 0-1 0 0,1 0 1 0 0,-1 0-1 0 0,9-4 1 0 0,-11 7 25 0 0,1-1-1 0 0,-1 1 1 0 0,1-1-1 0 0,0 1 1 0 0,-1 0 0 0 0,1 0-1 0 0,-1 0 1 0 0,1 0-1 0 0,-1 0 1 0 0,1 1-1 0 0,-1-1 1 0 0,1 1 0 0 0,-1 0-1 0 0,1 0 1 0 0,-1 0-1 0 0,0 0 1 0 0,1 0-1 0 0,-1 0 1 0 0,4 3 0 0 0,2 3 208 0 0,0 0 0 0 0,0 1 1 0 0,11 12-1 0 0,16 15 485 0 0,-19-21-701 0 0,-14-11-70 0 0,1 0 0 0 0,0-1 0 0 0,0 1-1 0 0,0-1 1 0 0,0 1 0 0 0,0-1-1 0 0,0 0 1 0 0,1 0 0 0 0,-1 0 0 0 0,1-1-1 0 0,-1 1 1 0 0,7 1 0 0 0,-8-5-79 0 0,1 0 0 0 0,-1 0 0 0 0,0 0 0 0 0,1 0 1 0 0,-1 0-1 0 0,0-1 0 0 0,-1 1 0 0 0,1 0 0 0 0,0-1 0 0 0,-1 0 1 0 0,1 1-1 0 0,-1-1 0 0 0,0 0 0 0 0,1-3 0 0 0,3-3 102 0 0,3-8-24 0 0,-6 12-1 0 0,1 0-1 0 0,-1 0 0 0 0,1 0 0 0 0,0 1 1 0 0,0-1-1 0 0,0 1 0 0 0,0-1 0 0 0,1 1 1 0 0,0 0-1 0 0,0 0 0 0 0,0 1 0 0 0,9-7 1 0 0,-12 10-1 0 0,0 0 0 0 0,0 0 1 0 0,0 0-1 0 0,0 0 1 0 0,0 1-1 0 0,-1-1 1 0 0,1 0-1 0 0,0 0 1 0 0,0 1-1 0 0,0-1 1 0 0,0 1-1 0 0,0-1 1 0 0,-1 0-1 0 0,1 1 1 0 0,0-1-1 0 0,0 1 1 0 0,-1 0-1 0 0,1-1 1 0 0,0 1-1 0 0,-1 0 1 0 0,1-1-1 0 0,0 1 1 0 0,-1 0-1 0 0,1 0 1 0 0,-1 0-1 0 0,0-1 1 0 0,1 1-1 0 0,-1 0 1 0 0,1 2-1 0 0,11 26-289 0 0,-12-28 285 0 0,4 13-51 0 0,-3-10-229 0 0,1 1 0 0 0,-1-1-1 0 0,1 1 1 0 0,-1-1 0 0 0,1 1 0 0 0,0-1 0 0 0,1 0 0 0 0,4 7 0 0 0,-6-11 295 0 0,0 0 0 0 0,-1 1-1 0 0,1-1 1 0 0,0 0 0 0 0,-1 0 0 0 0,1 0 0 0 0,0 0-1 0 0,-1 0 1 0 0,1 0 0 0 0,0 0 0 0 0,-1 0 0 0 0,1-1 0 0 0,-1 1-1 0 0,1 0 1 0 0,0 0 0 0 0,-1 0 0 0 0,1-1 0 0 0,0 1 0 0 0,-1 0-1 0 0,1-1 1 0 0,-1 1 0 0 0,1-1 0 0 0,-1 1 0 0 0,1 0 0 0 0,-1-1-1 0 0,1 1 1 0 0,-1-1 0 0 0,0 1 0 0 0,1-1 0 0 0,-1 0 0 0 0,1 1-1 0 0,-1-1 1 0 0,0 1 0 0 0,1-2 0 0 0,3-3-6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4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5569 0 0,'5'1'496'0'0,"-2"-1"-400"0"0</inkml:trace>
  <inkml:trace contextRef="#ctx0" brushRef="#br0" timeOffset="1">15 6 6449 0 0,'-6'-2'710'0'0,"10"5"61"0"0,6 4 653 0 0,-8-3-1285 0 0,9 18-596 0 0,-10-18 205 0 0,0 0 0 0 0,1-1 0 0 0,-1 1 0 0 0,1-1 0 0 0,0 0 0 0 0,0 1 0 0 0,0-1 0 0 0,0 0 0 0 0,0 0 0 0 0,1 0 0 0 0,-1-1 1 0 0,1 1-1 0 0,0 0 0 0 0,-1-1 0 0 0,1 0 0 0 0,1 0 0 0 0,3 3 0 0 0,207 92 7912 0 0,2 1-9288 0 0,-206-94-2232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5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1 10594 0 0,'-2'0'-49'0'0,"1"0"-1"0"0,-1 0 1 0 0,0 0-1 0 0,0 0 1 0 0,0 0 0 0 0,0 0-1 0 0,0 1 1 0 0,0-1-1 0 0,0 1 1 0 0,1 0-1 0 0,-1-1 1 0 0,0 1-1 0 0,0 0 1 0 0,1 0-1 0 0,-1 0 1 0 0,0 0 0 0 0,1 0-1 0 0,-1 0 1 0 0,1 1-1 0 0,0-1 1 0 0,-1 0-1 0 0,1 1 1 0 0,0-1-1 0 0,0 1 1 0 0,0 0-1 0 0,0-1 1 0 0,0 1 0 0 0,0 0-1 0 0,0-1 1 0 0,0 4-1 0 0,-3 1 255 0 0,-17 38-587 0 0,1 1 0 0 0,-27 95 0 0 0,23-62 80 0 0,10-37 105 0 0,-112 295-1113 0 0,117-321 500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5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72 6913 0 0,'-1'-1'83'0'0,"0"-1"-1"0"0,0 0 0 0 0,0 1 0 0 0,0-1 0 0 0,0 0 1 0 0,0 0-1 0 0,0 0 0 0 0,1 1 0 0 0,-1-1 0 0 0,0 0 1 0 0,1 0-1 0 0,0 0 0 0 0,-1 0 0 0 0,1 0 0 0 0,0 0 0 0 0,0 0 1 0 0,0 0-1 0 0,0 0 0 0 0,1 0 0 0 0,-1 0 0 0 0,1 0 1 0 0,-1 0-1 0 0,1 0 0 0 0,-1 0 0 0 0,1 0 0 0 0,0 1 0 0 0,2-4 1 0 0,-3 4-30 0 0,1 0 1 0 0,-1 0 0 0 0,1 0-1 0 0,0 0 1 0 0,0 0 0 0 0,0 0-1 0 0,0 0 1 0 0,0 0 0 0 0,0 0-1 0 0,0 0 1 0 0,0 1 0 0 0,0-1-1 0 0,0 0 1 0 0,0 1 0 0 0,0-1-1 0 0,1 1 1 0 0,-1-1 0 0 0,0 1-1 0 0,0-1 1 0 0,1 1 0 0 0,-1 0-1 0 0,0 0 1 0 0,0 0 0 0 0,1 0-1 0 0,-1 0 1 0 0,0 0 0 0 0,1 0-1 0 0,-1 0 1 0 0,0 0 0 0 0,0 0-1 0 0,1 1 1 0 0,-1-1 0 0 0,0 1-1 0 0,0-1 1 0 0,1 1 0 0 0,-1-1-1 0 0,0 1 1 0 0,0 0 0 0 0,0-1-1 0 0,0 1 1 0 0,0 0 0 0 0,2 1-1 0 0,6 9-226 0 0,0 0 0 0 0,0 1 0 0 0,-1 0 0 0 0,-1 0 0 0 0,0 1 0 0 0,0 0-1 0 0,-2 0 1 0 0,6 17 0 0 0,-2-9-109 0 0,-8-19 208 0 0,0 1 1 0 0,0-1-1 0 0,0 1 0 0 0,0 0 0 0 0,-1-1 0 0 0,1 1 1 0 0,-1-1-1 0 0,0 1 0 0 0,1 0 0 0 0,-1-1 1 0 0,-1 6-1 0 0,1-7 32 0 0,-1 1 1 0 0,1-1 0 0 0,-1 0-1 0 0,0 0 1 0 0,1 0-1 0 0,-1 0 1 0 0,0 0 0 0 0,0 0-1 0 0,0 0 1 0 0,0 0-1 0 0,0 0 1 0 0,0 0 0 0 0,0 0-1 0 0,0 0 1 0 0,0-1-1 0 0,0 1 1 0 0,0 0 0 0 0,-1-1-1 0 0,1 1 1 0 0,0-1-1 0 0,0 1 1 0 0,-1-1-1 0 0,1 0 1 0 0,-3 1 0 0 0,-3-1-2752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5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6449 0 0,'0'-1'78'0'0,"0"0"0"0"0,0 0 0 0 0,0-1 0 0 0,1 1 0 0 0,-1 0 0 0 0,0 0 0 0 0,1-1 0 0 0,-1 1 0 0 0,1 0-1 0 0,-1 0 1 0 0,1 0 0 0 0,0 0 0 0 0,0 0 0 0 0,-1 0 0 0 0,1 0 0 0 0,0 0 0 0 0,0 0 0 0 0,0 0 0 0 0,0 0 0 0 0,0 0-1 0 0,1 0 1 0 0,2-2-29 0 0,0 1 0 0 0,0 0 0 0 0,0 1 0 0 0,0-1 0 0 0,1 1 0 0 0,5-2 0 0 0,4 1 145 0 0,-1 0 0 0 0,1 1 0 0 0,18 1 0 0 0,-18 1 76 0 0,-1 0 0 0 0,1 1 0 0 0,-1 1-1 0 0,0 0 1 0 0,0 1 0 0 0,0 1 0 0 0,0 0 0 0 0,-1 0 0 0 0,0 2 0 0 0,19 11-1 0 0,4 8 726 0 0,0 1-1 0 0,29 32 0 0 0,-32-29-1073 0 0,67 50 0 0 0,-51-51-1191 0 0,-16-12-2518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6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2304 0 0,'0'-3'149'0'0,"1"-1"-1"0"0,0 1 0 0 0,1-1 1 0 0,-1 1-1 0 0,1-1 0 0 0,-1 1 1 0 0,1 0-1 0 0,0 0 0 0 0,0-1 1 0 0,0 1-1 0 0,1 1 0 0 0,-1-1 1 0 0,5-4-1 0 0,40-31 1263 0 0,-41 34-1194 0 0,0 0-1 0 0,0 1 1 0 0,0 0 0 0 0,0 0-1 0 0,0 0 1 0 0,1 1 0 0 0,-1 0 0 0 0,13-2-1 0 0,-17 4-123 0 0,1 0-1 0 0,-1 0 0 0 0,0 0 1 0 0,1 0-1 0 0,-1 1 0 0 0,0-1 1 0 0,1 1-1 0 0,-1-1 0 0 0,0 1 1 0 0,0 0-1 0 0,0 0 0 0 0,1 0 0 0 0,-1 0 1 0 0,0 0-1 0 0,0 0 0 0 0,-1 1 1 0 0,1-1-1 0 0,0 1 0 0 0,0-1 1 0 0,-1 1-1 0 0,1 0 0 0 0,-1 0 1 0 0,1-1-1 0 0,-1 1 0 0 0,0 0 1 0 0,0 0-1 0 0,1 0 0 0 0,0 5 1 0 0,-2-6-84 0 0,1 0 0 0 0,-1 0 0 0 0,0 0 1 0 0,1 0-1 0 0,-1 1 0 0 0,1-1 0 0 0,-1 0 1 0 0,1 0-1 0 0,0 0 0 0 0,-1 0 0 0 0,1 0 0 0 0,0-1 1 0 0,0 1-1 0 0,0 0 0 0 0,-1 0 0 0 0,1 0 1 0 0,0-1-1 0 0,0 1 0 0 0,0 0 0 0 0,0-1 1 0 0,0 1-1 0 0,1-1 0 0 0,-1 1 0 0 0,0-1 1 0 0,0 0-1 0 0,0 1 0 0 0,0-1 0 0 0,1 0 1 0 0,-1 0-1 0 0,0 0 0 0 0,0 0 0 0 0,0 0 1 0 0,0 0-1 0 0,1 0 0 0 0,-1 0 0 0 0,0 0 1 0 0,2-1-1 0 0,0-1-61 0 0,0 0 0 0 0,0 1-1 0 0,-1-1 1 0 0,1 0 0 0 0,-1-1 0 0 0,1 1 0 0 0,-1 0 0 0 0,0-1 0 0 0,0 1-1 0 0,0-1 1 0 0,0 0 0 0 0,0 1 0 0 0,1-5 0 0 0,-3 5 29 0 0,1 1-1 0 0,0-1 1 0 0,-1 1 0 0 0,1-1 0 0 0,0 1 0 0 0,-1-1 0 0 0,1 1-1 0 0,0 0 1 0 0,0-1 0 0 0,0 1 0 0 0,0 0 0 0 0,1 0 0 0 0,-1 0-1 0 0,0 0 1 0 0,0 0 0 0 0,1 0 0 0 0,-1 0 0 0 0,3-1 0 0 0,-2 2 115 0 0,-1 1 0 0 0,1 0 1 0 0,-1-1-1 0 0,1 1 0 0 0,-1 0 1 0 0,1 0-1 0 0,-1 0 1 0 0,1 0-1 0 0,-1 0 0 0 0,0 0 1 0 0,0 1-1 0 0,0-1 0 0 0,0 0 1 0 0,0 0-1 0 0,0 1 1 0 0,0-1-1 0 0,0 1 0 0 0,1 1 1 0 0,3 5 68 0 0,1-1 1 0 0,-1-1-1 0 0,2 1 1 0 0,-1-1-1 0 0,1 0 1 0 0,13 9-1 0 0,27 11-3598 0 0,-39-23 61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6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6449 0 0,'0'1'17'0'0,"-1"-1"0"0"0,1 0 0 0 0,0 0 0 0 0,0 0 0 0 0,0 0 0 0 0,0 0 0 0 0,0 1 0 0 0,0-1 0 0 0,0 0 0 0 0,0 0 0 0 0,0 0 0 0 0,0 0 0 0 0,0 1 1 0 0,0-1-1 0 0,1 0 0 0 0,-1 0 0 0 0,0 0 0 0 0,0 0 0 0 0,0 0 0 0 0,0 1 0 0 0,0-1 0 0 0,0 0 0 0 0,0 0 0 0 0,0 0 0 0 0,0 0 0 0 0,0 0 0 0 0,1 0 0 0 0,-1 1 0 0 0,0-1 0 0 0,0 0 0 0 0,0 0 0 0 0,0 0 0 0 0,0 0 0 0 0,0 0 0 0 0,1 0 0 0 0,-1 0 0 0 0,0 0 0 0 0,0 0 0 0 0,0 0 0 0 0,0 0 0 0 0,1 0 0 0 0,-1 0 0 0 0,0 0 0 0 0,0 0 0 0 0,0 0 0 0 0,14 2 612 0 0,12-5 325 0 0,11-5 589 0 0,-31 6-1525 0 0,-1 0-1 0 0,1 1 1 0 0,0-1 0 0 0,1 1-1 0 0,-1 1 1 0 0,0-1-1 0 0,0 1 1 0 0,0 0 0 0 0,0 0-1 0 0,1 1 1 0 0,-1 0-1 0 0,0 0 1 0 0,0 0 0 0 0,6 3-1 0 0,96 30 1620 0 0,-100-30-1691 0 0,-10-2-745 0 0,1-2 646 0 0,0 0 1 0 0,0 0-1 0 0,0-1 1 0 0,0 1 0 0 0,0 0-1 0 0,0 0 1 0 0,0-1-1 0 0,0 1 1 0 0,1 0 0 0 0,-1-1-1 0 0,0 1 1 0 0,0-1-1 0 0,0 1 1 0 0,0-1 0 0 0,-1 0-1 0 0,-16-17-5461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7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0 562 1840 0 0,'9'-33'50'0'0,"11"-34"6873"0"0,-8 39-6654 0 0,-11 27-376 0 0,-1-2 146 0 0,1 0 0 0 0,0 0 0 0 0,0 0-1 0 0,0 0 1 0 0,0 0 0 0 0,0 0 0 0 0,1 1 0 0 0,2-6-1 0 0,6-10-224 0 0,-8 0-530 0 0,1 2-1075 0 0,-3 16 1836 0 0,0 0 1 0 0,0 0-1 0 0,1 0 0 0 0,-1-1 0 0 0,0 1 0 0 0,0 0 1 0 0,0 0-1 0 0,1 0 0 0 0,-1 0 0 0 0,0 0 0 0 0,0 0 1 0 0,1 0-1 0 0,-1-1 0 0 0,0 1 0 0 0,0 0 0 0 0,1 0 1 0 0,-1 0-1 0 0,0 0 0 0 0,0 0 0 0 0,1 0 0 0 0,-1 0 1 0 0,0 0-1 0 0,0 0 0 0 0,1 0 0 0 0,-1 0 0 0 0,0 0 1 0 0,0 1-1 0 0,0-1 0 0 0,1 0 0 0 0,-1 0 0 0 0,0 0 1 0 0,0 0-1 0 0,1 0 0 0 0,-1 0 0 0 0,0 0 0 0 0,0 1 1 0 0,0-1-1 0 0,1 0 0 0 0,-1 0 0 0 0,0 0 0 0 0,0 1 1 0 0,0-1-1 0 0,0 0 0 0 0,0 0 0 0 0,1 0 0 0 0,-1 1 0 0 0,0-1 1 0 0,0 1-1 0 0,0-1 79 0 0,9-1 724 0 0,-3-2-834 0 0,-1 0 0 0 0,0 0-1 0 0,0 0 1 0 0,0-1 0 0 0,0 0 0 0 0,-1 0 0 0 0,0 0-1 0 0,0-1 1 0 0,0 1 0 0 0,0-1 0 0 0,-1 0-1 0 0,1 0 1 0 0,-1 0 0 0 0,4-9 0 0 0,-4 6-258 0 0,-1 0 1 0 0,0 0-1 0 0,0-1 1 0 0,0 1 0 0 0,-1 0-1 0 0,-1-1 1 0 0,1 1-1 0 0,-1 0 1 0 0,-1-1-1 0 0,-1-12 1 0 0,0 15-64 0 0,0-6-96 0 0,2 12 423 0 0,0 0 0 0 0,1-1 0 0 0,-1 1 0 0 0,0 0 0 0 0,0 0 0 0 0,0 0 0 0 0,0 0 0 0 0,0-1 0 0 0,1 1 0 0 0,-1 0 0 0 0,0 0-1 0 0,0 0 1 0 0,0 0 0 0 0,1 0 0 0 0,-1-1 0 0 0,0 1 0 0 0,0 0 0 0 0,1 0 0 0 0,-1 0 0 0 0,0 0 0 0 0,0 0 0 0 0,1 0 0 0 0,-1 0 0 0 0,0 0 0 0 0,0 0 0 0 0,1 0 0 0 0,-1 0 0 0 0,0 0 0 0 0,0 0 0 0 0,0 0 0 0 0,1 0 0 0 0,-1 0 0 0 0,0 0 0 0 0,0 0-1 0 0,1 1 1 0 0,-1-1 0 0 0,0 0 0 0 0,0 0 0 0 0,0 0 0 0 0,1 0 0 0 0,-1 0 0 0 0,0 1 0 0 0,0-1 0 0 0,0 0 0 0 0,0 0 0 0 0,1 1 0 0 0,-1-1-22 0 0,1 0-1 0 0,-1 0 1 0 0,1 0 0 0 0,-1 1 0 0 0,1-1-1 0 0,-1 0 1 0 0,1 0 0 0 0,-1 0 0 0 0,1 0-1 0 0,-1 0 1 0 0,1 0 0 0 0,-1 0 0 0 0,1 0-1 0 0,-1 0 1 0 0,1 0 0 0 0,-1 0-1 0 0,1 0 1 0 0,-1-1 0 0 0,1 1 0 0 0,-1 0-1 0 0,1 0 1 0 0,-1 0 0 0 0,1-1 0 0 0,12-1-16 0 0,-13 3 6 0 0,0-1 0 0 0,0 1 1 0 0,0-1-1 0 0,0 1 0 0 0,0-1 1 0 0,0 1-1 0 0,0-1 0 0 0,0 1 0 0 0,0-1 1 0 0,0 1-1 0 0,0-1 0 0 0,0 0 1 0 0,-1 1-1 0 0,1-1 0 0 0,0 1 0 0 0,0-1 1 0 0,0 1-1 0 0,-1-1 0 0 0,1 0 0 0 0,0 1 1 0 0,-1-1-1 0 0,1 1 0 0 0,0-1 1 0 0,-1 0-1 0 0,1 1 0 0 0,-1-1 0 0 0,1 0 24 0 0,0 1-1 0 0,0-1 1 0 0,-1 0 0 0 0,1 0-1 0 0,0 1 1 0 0,0-1-1 0 0,0 0 1 0 0,-1 0-1 0 0,1 0 1 0 0,0 1-1 0 0,0-1 1 0 0,-1 0-1 0 0,1 0 1 0 0,0 0 0 0 0,0 0-1 0 0,-1 0 1 0 0,1 1-1 0 0,0-1 1 0 0,-1 0-1 0 0,1 0 1 0 0,0 0-1 0 0,-1 0 1 0 0,1 0-1 0 0,0 0 1 0 0,0 0-1 0 0,-1 0 1 0 0,1 0 0 0 0,0 0-1 0 0,-1 0 1 0 0,1 0-1 0 0,0-1 1 0 0,-1 1-1 0 0,1 0 1 0 0,0 0-1 0 0,0 0 1 0 0,-1 0-1 0 0,1 0 1 0 0,0-1 0 0 0,0 1-1 0 0,-1 0 1 0 0,1 0-1 0 0,0 0 1 0 0,0-1-1 0 0,-1 1 1 0 0,1 0-1 0 0,0 0 1 0 0,0-1-1 0 0,0 1 1 0 0,0 0 0 0 0,0 0-1 0 0,-1-1 1 0 0,1 1-1 0 0,0 0 1 0 0,0-1-1 0 0,0 1 1 0 0,0-1-1 0 0,-2-4 65 0 0,-1-2-71 0 0,0 1 0 0 0,1 0 0 0 0,0-1 0 0 0,0 0 0 0 0,1 1 0 0 0,0-1 0 0 0,0 0 0 0 0,0 0 0 0 0,2-11 0 0 0,1 17 147 0 0,0 1 1 0 0,0-1 0 0 0,1 1-1 0 0,-1-1 1 0 0,1 1 0 0 0,-1 0-1 0 0,0 0 1 0 0,1 0 0 0 0,3 1-1 0 0,13-1 354 0 0,-16 0-546 0 0,-1-1 1 0 0,0 0-1 0 0,1 0 0 0 0,-1 0 0 0 0,0 0 0 0 0,0 0 1 0 0,1-1-1 0 0,-1 1 0 0 0,0-1 0 0 0,0 1 0 0 0,0-1 1 0 0,-1 0-1 0 0,1 0 0 0 0,0 0 0 0 0,-1 0 0 0 0,1 0 1 0 0,1-3-1 0 0,-2 3-161 0 0,-1 1 0 0 0,1-1 0 0 0,-1 1 0 0 0,1-1 0 0 0,-1 0 0 0 0,1 0 0 0 0,-1 1 0 0 0,0-1 0 0 0,0 0 0 0 0,0 1 0 0 0,0-1 0 0 0,0 0 0 0 0,0 0 0 0 0,0 1 0 0 0,-1-1 0 0 0,0-2 0 0 0,1 4 201 0 0,0-1 0 0 0,0 1 0 0 0,0 0 0 0 0,0-1 0 0 0,0 1 0 0 0,0 0 0 0 0,0-1 0 0 0,0 1 0 0 0,1 0 0 0 0,-1-1 0 0 0,0 1 0 0 0,0 0 0 0 0,0-1 0 0 0,0 1 0 0 0,0 0 0 0 0,1 0 0 0 0,-1-1 0 0 0,0 1 0 0 0,0 0 0 0 0,1 0 0 0 0,-1-1-1 0 0,0 1 1 0 0,0 0 0 0 0,1 0 0 0 0,-1-1 0 0 0,0 1 0 0 0,1 0 0 0 0,-1 0 0 0 0,0 0 0 0 0,0 0 0 0 0,1 0 0 0 0,-1 0 0 0 0,0-1 0 0 0,1 1 0 0 0,-1 0 0 0 0,1 0 0 0 0,-1 0 0 0 0,0 0 0 0 0,1 0 0 0 0,-1 0 0 0 0,0 0 0 0 0,1 0 0 0 0,-1 1 0 0 0,1-1 0 0 0,25 1 1357 0 0,-13 0-2006 0 0,5-8 294 0 0,-10 1 343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7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77 8290 0 0,'-1'3'115'0'0,"1"-1"1"0"0,-1 1-1 0 0,1-1 1 0 0,0 1-1 0 0,0 0 1 0 0,0-1-1 0 0,0 1 1 0 0,1 0-1 0 0,-1-1 1 0 0,1 1-1 0 0,-1-1 1 0 0,3 5-1 0 0,12 30 624 0 0,-14-35-691 0 0,-1-1 0 0 0,1 1 0 0 0,1 0 0 0 0,-1-1 0 0 0,0 0 0 0 0,0 1 0 0 0,0-1 0 0 0,1 0-1 0 0,-1 0 1 0 0,1 1 0 0 0,-1-1 0 0 0,1 0 0 0 0,-1 0 0 0 0,1-1 0 0 0,0 1 0 0 0,-1 0 0 0 0,1-1 0 0 0,0 1 0 0 0,0-1 0 0 0,-1 1-1 0 0,1-1 1 0 0,0 0 0 0 0,0 1 0 0 0,0-1 0 0 0,0 0 0 0 0,0 0 0 0 0,-1-1 0 0 0,1 1 0 0 0,0 0 0 0 0,0-1 0 0 0,0 1 0 0 0,-1-1-1 0 0,1 1 1 0 0,0-1 0 0 0,-1 0 0 0 0,3-1 0 0 0,-2 1 1 0 0,-1 1 0 0 0,0-1 0 0 0,0 0 0 0 0,1 0 0 0 0,-1 1 0 0 0,0-1 0 0 0,0 0 0 0 0,0 0 0 0 0,0 0 0 0 0,0 0 0 0 0,0-1 0 0 0,0 1 0 0 0,-1 0-1 0 0,1 0 1 0 0,0 0 0 0 0,0-1 0 0 0,-1 1 0 0 0,1 0 0 0 0,-1-1 0 0 0,0 1 0 0 0,1-1 0 0 0,-1 1 0 0 0,0 0 0 0 0,0-1 0 0 0,0 1 0 0 0,0-1 0 0 0,0 1 0 0 0,0 0 0 0 0,0-1 0 0 0,0 1 0 0 0,0-1 0 0 0,-1 1 0 0 0,1-1 0 0 0,-1 1 0 0 0,1 0 0 0 0,-1-1-1 0 0,1 1 1 0 0,-1 0 0 0 0,0 0 0 0 0,0 0 0 0 0,1-1 0 0 0,-1 1 0 0 0,0 0 0 0 0,0 0 0 0 0,-2-1 0 0 0,-11-12 190 0 0,7 6-439 0 0,0 0-1 0 0,0 1 0 0 0,-1 0 0 0 0,0 1 0 0 0,-15-9 0 0 0,20 13 104 0 0,1 1 0 0 0,0 0 1 0 0,-1 0-1 0 0,0 1 0 0 0,1-1 0 0 0,-1 0 0 0 0,1 1 0 0 0,-1 0 0 0 0,0-1 0 0 0,1 1 0 0 0,-1 0 0 0 0,0 1 0 0 0,1-1 0 0 0,-1 0 1 0 0,0 1-1 0 0,1-1 0 0 0,-1 1 0 0 0,1 0 0 0 0,-1 0 0 0 0,1 0 0 0 0,-1 0 0 0 0,1 0 0 0 0,-1 1 0 0 0,1-1 0 0 0,0 1 0 0 0,0-1 1 0 0,-3 3-1 0 0,-1 3 88 0 0,0 0-1 0 0,0 1 1 0 0,0 0 0 0 0,1 0 0 0 0,0 0 0 0 0,1 0 0 0 0,-1 1 0 0 0,2 0 0 0 0,-1 0 0 0 0,1 0 0 0 0,1 0 0 0 0,-1 0-1 0 0,2 0 1 0 0,-1 1 0 0 0,1-1 0 0 0,1 1 0 0 0,0-1 0 0 0,0 1 0 0 0,1 0 0 0 0,0-1 0 0 0,4 18 0 0 0,-4-25 51 0 0,0 0 0 0 0,-1-1 0 0 0,1 1 0 0 0,0-1 1 0 0,0 1-1 0 0,0-1 0 0 0,0 1 0 0 0,1-1 1 0 0,-1 1-1 0 0,0-1 0 0 0,1 0 0 0 0,-1 0 0 0 0,1 0 1 0 0,-1 0-1 0 0,1 0 0 0 0,-1 0 0 0 0,1 0 0 0 0,0 0 1 0 0,3 1-1 0 0,-1-1 78 0 0,0-1-1 0 0,0 1 1 0 0,1-1 0 0 0,-1 1-1 0 0,0-1 1 0 0,1 0 0 0 0,-1-1-1 0 0,6 0 1 0 0,2-2 401 0 0,1 0 1 0 0,-1-1-1 0 0,0 0 0 0 0,21-11 0 0 0,-27 12-409 0 0,-1-1 0 0 0,0 0-1 0 0,1 0 1 0 0,-2 0 0 0 0,1-1-1 0 0,-1 1 1 0 0,1-1 0 0 0,-1 0-1 0 0,-1-1 1 0 0,1 1 0 0 0,-1-1-1 0 0,0 1 1 0 0,0-1 0 0 0,0 0-1 0 0,-1 0 1 0 0,0 0 0 0 0,0-1-1 0 0,-1 1 1 0 0,0 0 0 0 0,1-9-1 0 0,-1 7-124 0 0,-1 1-1 0 0,1-1 1 0 0,-2 0 0 0 0,1 1-1 0 0,-1-1 1 0 0,0 0 0 0 0,0 1-1 0 0,-1 0 1 0 0,0-1 0 0 0,-1 1-1 0 0,0 0 1 0 0,0 0 0 0 0,0 0-1 0 0,-1 0 1 0 0,0 1-1 0 0,0-1 1 0 0,-5-5 0 0 0,8 11 2 0 0,0 0 1 0 0,0 0 0 0 0,0 0 0 0 0,0 0-1 0 0,0 0 1 0 0,0 0 0 0 0,0 0 0 0 0,0 0-1 0 0,0 1 1 0 0,0-1 0 0 0,-1 0 0 0 0,1 1-1 0 0,0-1 1 0 0,0 1 0 0 0,-1-1 0 0 0,1 1-1 0 0,0 0 1 0 0,-1 0 0 0 0,1-1 0 0 0,0 1-1 0 0,-1 0 1 0 0,1 0 0 0 0,-1 0-1 0 0,1 0 1 0 0,0 1 0 0 0,-1-1 0 0 0,1 0-1 0 0,0 1 1 0 0,-1-1 0 0 0,1 0 0 0 0,0 1-1 0 0,0 0 1 0 0,-3 0 0 0 0,3 1-292 0 0,-1-1 0 0 0,1 1-1 0 0,-1-1 1 0 0,1 1 0 0 0,-1 0 0 0 0,1 0 0 0 0,0-1 0 0 0,0 1 0 0 0,0 0 0 0 0,0 0 0 0 0,0 0-1 0 0,0 0 1 0 0,1 0 0 0 0,-1 0 0 0 0,1 1 0 0 0,-1-1 0 0 0,1 0 0 0 0,0 0 0 0 0,0 0-1 0 0,0 5 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6.7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26 3681 0 0,'-1'0'164'0'0,"0"-1"-1"0"0,1 0 1 0 0,-1 1 0 0 0,0-1 0 0 0,0 0-1 0 0,1 0 1 0 0,-1 0 0 0 0,0 0 0 0 0,1 1 0 0 0,-1-1-1 0 0,1 0 1 0 0,-1 0 0 0 0,1 0 0 0 0,0 0-1 0 0,-1 0 1 0 0,1 0 0 0 0,0 0 0 0 0,0-1 0 0 0,0 1-1 0 0,0 0 1 0 0,0 0 0 0 0,0 0 0 0 0,0 0-1 0 0,0 0 1 0 0,0-2 0 0 0,-2 11 781 0 0,1-1-1 0 0,0 0 1 0 0,0 0-1 0 0,0 1 1 0 0,1-1-1 0 0,1 8 1 0 0,0-1-715 0 0,0 1-1 0 0,2-1 1 0 0,-1 0 0 0 0,9 23-1 0 0,-4-22-204 0 0,0-1-1 0 0,1 1 1 0 0,0-1 0 0 0,1-1-1 0 0,1 1 1 0 0,0-2-1 0 0,1 1 1 0 0,17 14-1 0 0,-19-19-46 0 0,-1 0 0 0 0,2-1 0 0 0,-1 0 1 0 0,1 0-1 0 0,0-1 0 0 0,0-1 0 0 0,1 0 0 0 0,0 0 0 0 0,0-1 0 0 0,0 0 0 0 0,0-1 0 0 0,17 2 0 0 0,-25-4-1 0 0,1-1-1 0 0,-1 0 0 0 0,0 0 0 0 0,0 0 1 0 0,0 0-1 0 0,0 0 0 0 0,0-1 1 0 0,0 1-1 0 0,0-1 0 0 0,0 0 0 0 0,0 0 1 0 0,0 0-1 0 0,0-1 0 0 0,0 1 1 0 0,0-1-1 0 0,-1 1 0 0 0,1-1 0 0 0,0 0 1 0 0,2-2-1 0 0,-3 1 47 0 0,1-1 0 0 0,-1 1 0 0 0,0 0-1 0 0,0-1 1 0 0,0 1 0 0 0,0-1 0 0 0,-1 0 0 0 0,0 1 0 0 0,1-1 0 0 0,-1 0-1 0 0,-1 0 1 0 0,1 0 0 0 0,0-5 0 0 0,-1-4 154 0 0,0 0 1 0 0,0 0-1 0 0,-1 0 0 0 0,-1 0 1 0 0,-1 0-1 0 0,1 0 0 0 0,-10-25 1 0 0,7 27-169 0 0,0 0 0 0 0,0 0 1 0 0,-1 0-1 0 0,0 0 1 0 0,-1 1-1 0 0,0 0 1 0 0,-1 1-1 0 0,0-1 0 0 0,0 1 1 0 0,-1 1-1 0 0,0 0 1 0 0,-1 0-1 0 0,-16-10 1 0 0,4 6-727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8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1 236 8290 0 0,'2'4'82'0'0,"0"0"0"0"0,0 0 1 0 0,1 0-1 0 0,0-1 0 0 0,-1 1 1 0 0,1 0-1 0 0,1-1 0 0 0,-1 0 1 0 0,0 0-1 0 0,1 0 0 0 0,0 0 1 0 0,0-1-1 0 0,-1 0 0 0 0,7 3 1 0 0,1 1-39 0 0,0-1 0 0 0,0-1 1 0 0,0 0-1 0 0,14 3 0 0 0,-21-6-56 0 0,0 0 1 0 0,0 0-1 0 0,1 0 0 0 0,-1-1 1 0 0,0 0-1 0 0,0 0 0 0 0,0 0 1 0 0,0 0-1 0 0,0-1 0 0 0,0 0 1 0 0,1 0-1 0 0,-1 0 0 0 0,0 0 1 0 0,-1 0-1 0 0,1-1 0 0 0,0 0 1 0 0,0 0-1 0 0,-1 0 1 0 0,1 0-1 0 0,4-4 0 0 0,-6 3-79 0 0,1 0 0 0 0,0-1 0 0 0,0 1 1 0 0,-1-1-1 0 0,0 0 0 0 0,0 1 0 0 0,0-1 0 0 0,0 0 0 0 0,-1 0 0 0 0,1 0 0 0 0,-1-1 0 0 0,0 1 0 0 0,0 0 0 0 0,-1 0 1 0 0,1-1-1 0 0,-1 1 0 0 0,0 0 0 0 0,0-1 0 0 0,-1-4 0 0 0,0-3 99 0 0,-1 0 1 0 0,0 0-1 0 0,-1 1 1 0 0,-1-1-1 0 0,0 1 1 0 0,0 0-1 0 0,-1 0 1 0 0,-6-11-1 0 0,6 14 123 0 0,1 1 1 0 0,-1 0-1 0 0,0 0 0 0 0,-1 1 1 0 0,0 0-1 0 0,0 0 0 0 0,0 0 1 0 0,-1 0-1 0 0,0 1 0 0 0,0 0 0 0 0,0 1 1 0 0,-9-5-1 0 0,14 8-94 0 0,1 1 0 0 0,-1-1 0 0 0,1 0 0 0 0,-1 1 0 0 0,1 0 0 0 0,-1-1 0 0 0,1 1 1 0 0,-1 0-1 0 0,0 0 0 0 0,1 0 0 0 0,-1 0 0 0 0,0 0 0 0 0,1 0 0 0 0,-1 1 0 0 0,1-1 0 0 0,-1 0 0 0 0,1 1 0 0 0,-1-1 0 0 0,1 1 0 0 0,-1 0 0 0 0,1-1 0 0 0,-1 1 0 0 0,0 1 0 0 0,-2 0-11 0 0,1 1 0 0 0,1 0 0 0 0,-1 0 0 0 0,0 0 0 0 0,1 0-1 0 0,-1 0 1 0 0,1 1 0 0 0,0-1 0 0 0,-2 5 0 0 0,-2 8-284 0 0,0-1 1 0 0,1 2 0 0 0,-5 20 0 0 0,8-26-68 0 0,0-1 1 0 0,1 1-1 0 0,-1-1 1 0 0,2 16-1 0 0,0-24 358 0 0,0-1-1 0 0,0 0 1 0 0,0 0-1 0 0,0 1 0 0 0,0-1 1 0 0,0 0-1 0 0,0 0 1 0 0,1 0-1 0 0,-1 1 1 0 0,0-1-1 0 0,1 0 1 0 0,-1 0-1 0 0,1 0 1 0 0,-1 0-1 0 0,1 0 1 0 0,0 0-1 0 0,-1 0 0 0 0,1 0 1 0 0,0 0-1 0 0,0 0 1 0 0,0 0-1 0 0,0 0 1 0 0,0-1-1 0 0,0 1 1 0 0,0 0-1 0 0,0-1 1 0 0,0 1-1 0 0,0 0 1 0 0,0-1-1 0 0,0 1 0 0 0,0-1 1 0 0,1 0-1 0 0,-1 1 1 0 0,0-1-1 0 0,0 0 1 0 0,0 0-1 0 0,1 0 1 0 0,-1 0-1 0 0,0 0 1 0 0,0 0-1 0 0,0 0 0 0 0,1 0 1 0 0,-1 0-1 0 0,0-1 1 0 0,0 1-1 0 0,0 0 1 0 0,1-1-1 0 0,-1 1 1 0 0,0-1-1 0 0,0 0 1 0 0,2 0-1 0 0,3-3 243 0 0,0 1 0 0 0,-1-1 0 0 0,1 0 0 0 0,-1 0 0 0 0,1-1 0 0 0,-1 0 0 0 0,-1 0 0 0 0,1 0 0 0 0,-1 0 0 0 0,1-1 0 0 0,-2 0 0 0 0,1 0 0 0 0,-1 0 0 0 0,0 0 0 0 0,0 0 0 0 0,0-1 0 0 0,-1 1 0 0 0,2-8 0 0 0,-3 10-225 0 0,1 0 1 0 0,-1-1-1 0 0,0 1 1 0 0,-1-1-1 0 0,1 1 0 0 0,-1 0 1 0 0,0-1-1 0 0,0 1 1 0 0,0-1-1 0 0,0 1 1 0 0,-1-1-1 0 0,0 1 0 0 0,0 0 1 0 0,0-1-1 0 0,0 1 1 0 0,-1 0-1 0 0,0 0 0 0 0,0 0 1 0 0,0 0-1 0 0,0 0 1 0 0,0 0-1 0 0,-1 0 0 0 0,0 1 1 0 0,0 0-1 0 0,0-1 1 0 0,0 1-1 0 0,0 0 0 0 0,-7-4 1 0 0,10 7-97 0 0,-1-1 1 0 0,1 1-1 0 0,-1-1 0 0 0,1 1 1 0 0,-1-1-1 0 0,1 1 1 0 0,-1 0-1 0 0,0 0 0 0 0,1-1 1 0 0,-1 1-1 0 0,1 0 1 0 0,-1 0-1 0 0,0 0 1 0 0,1-1-1 0 0,-1 1 0 0 0,0 0 1 0 0,1 0-1 0 0,-1 0 1 0 0,0 0-1 0 0,1 0 0 0 0,-1 0 1 0 0,0 1-1 0 0,1-1 1 0 0,-1 0-1 0 0,0 0 0 0 0,1 0 1 0 0,-1 1-1 0 0,0-1 1 0 0,1 0-1 0 0,-1 1 0 0 0,1-1 1 0 0,-1 0-1 0 0,1 1 1 0 0,-1-1-1 0 0,1 1 1 0 0,-1-1-1 0 0,1 1 0 0 0,-1-1 1 0 0,1 1-1 0 0,-1-1 1 0 0,1 1-1 0 0,0-1 0 0 0,-1 1 1 0 0,1-1-1 0 0,0 1 1 0 0,0 0-1 0 0,-1-1 0 0 0,1 2 1 0 0,0 0-103 0 0,-1 0 0 0 0,1 0 0 0 0,0-1 0 0 0,0 1 0 0 0,0 0 0 0 0,0 0 0 0 0,0 0 0 0 0,1 0 0 0 0,-1 0 0 0 0,0 0 0 0 0,1-1 0 0 0,-1 1 0 0 0,1 0 0 0 0,0 0 0 0 0,0-1-1 0 0,-1 1 1 0 0,3 1 0 0 0,-1 0 113 0 0,0-1-1 0 0,0 1 0 0 0,1-1 1 0 0,-1 0-1 0 0,1 0 0 0 0,-1 0 0 0 0,1 0 1 0 0,3 1-1 0 0,10 4-31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09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332 11 6913 0 0,'-25'-1'-182'0'0,"-1"1"-1"0"0,0 1 0 0 0,1 1 0 0 0,-1 2 0 0 0,1 0 0 0 0,-33 11 0 0 0,54-14 155 0 0,0-1-1 0 0,1 1 0 0 0,-1 0 1 0 0,1 1-1 0 0,-1-1 1 0 0,1 1-1 0 0,0-1 1 0 0,0 1-1 0 0,-1 0 0 0 0,1 0 1 0 0,0 0-1 0 0,1 1 1 0 0,-1-1-1 0 0,0 1 1 0 0,1-1-1 0 0,-1 1 0 0 0,1 0 1 0 0,0 0-1 0 0,-2 4 1 0 0,2-2 88 0 0,0 0 1 0 0,1 0 0 0 0,0 0 0 0 0,0 0-1 0 0,0 0 1 0 0,1 1 0 0 0,0-1 0 0 0,0 0-1 0 0,0 0 1 0 0,1 1 0 0 0,-1-1-1 0 0,1 0 1 0 0,2 6 0 0 0,-1-5 114 0 0,0-1 1 0 0,0 1-1 0 0,0-1 1 0 0,1 1-1 0 0,0-1 0 0 0,0 0 1 0 0,0 0-1 0 0,0 0 1 0 0,1-1-1 0 0,0 1 1 0 0,0-1-1 0 0,0 0 0 0 0,1 0 1 0 0,8 6-1 0 0,-10-8-100 0 0,-1 0-1 0 0,1-1 1 0 0,0 1 0 0 0,0-1-1 0 0,0 1 1 0 0,0-1-1 0 0,1 0 1 0 0,-1 0 0 0 0,0-1-1 0 0,0 1 1 0 0,1-1-1 0 0,-1 1 1 0 0,0-1-1 0 0,1 0 1 0 0,-1 0 0 0 0,0-1-1 0 0,0 1 1 0 0,1-1-1 0 0,-1 1 1 0 0,0-1 0 0 0,0 0-1 0 0,0 0 1 0 0,0-1-1 0 0,1 1 1 0 0,-2-1 0 0 0,1 1-1 0 0,0-1 1 0 0,3-2-1 0 0,-4 2-13 0 0,0 0 0 0 0,0 0-1 0 0,0 0 1 0 0,0 0-1 0 0,0 0 1 0 0,0 0 0 0 0,-1-1-1 0 0,1 1 1 0 0,-1 0-1 0 0,1-1 1 0 0,-1 0 0 0 0,0 1-1 0 0,0-1 1 0 0,0 0 0 0 0,0 1-1 0 0,-1-1 1 0 0,1 0-1 0 0,-1-4 1 0 0,0 2-21 0 0,0-1 0 0 0,-1 1 0 0 0,1 0 0 0 0,-2 0 0 0 0,1 0 1 0 0,0-1-1 0 0,-1 1 0 0 0,0 0 0 0 0,-3-6 0 0 0,-3-2-85 0 0,0 0 1 0 0,0 1-1 0 0,-1 0 0 0 0,-1 0 1 0 0,0 1-1 0 0,-14-12 1 0 0,21 19 26 0 0,-1 1 1 0 0,1 1 0 0 0,-1-1 0 0 0,0 0 0 0 0,1 1-1 0 0,-1 0 1 0 0,0 0 0 0 0,-1 0 0 0 0,1 0 0 0 0,0 1 0 0 0,0 0-1 0 0,-7-2 1 0 0,8 3 28 0 0,1 1 0 0 0,-1-1 0 0 0,1 0 0 0 0,0 1 0 0 0,-1-1 0 0 0,1 1 0 0 0,0 0 0 0 0,-1 0 0 0 0,1-1 0 0 0,0 2 0 0 0,0-1 0 0 0,0 0 0 0 0,0 0 0 0 0,0 1 0 0 0,0-1 0 0 0,0 1 0 0 0,0-1 0 0 0,1 1-1 0 0,-1 0 1 0 0,1 0 0 0 0,-1 0 0 0 0,1 0 0 0 0,0 0 0 0 0,-2 4 0 0 0,-3 3 95 0 0,2 1-1 0 0,-1 0 1 0 0,1 1 0 0 0,1-1-1 0 0,-4 21 1 0 0,5-25-80 0 0,1-1-1 0 0,1 1 1 0 0,-1-1 0 0 0,1 1 0 0 0,0 0-1 0 0,0-1 1 0 0,1 1 0 0 0,0-1-1 0 0,0 1 1 0 0,0-1 0 0 0,1 1-1 0 0,-1-1 1 0 0,4 7 0 0 0,-4-10-38 0 0,0-1-1 0 0,0 0 1 0 0,0 1 0 0 0,0-1 0 0 0,0 0 0 0 0,1 0-1 0 0,-1 1 1 0 0,0-1 0 0 0,1 0 0 0 0,-1-1 0 0 0,1 1 0 0 0,-1 0-1 0 0,1 0 1 0 0,2 0 0 0 0,14 3-3394 0 0,-3-2-643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10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56 5529 0 0,'-1'6'70'0'0,"0"0"0"0"0,1 1 0 0 0,0-1 0 0 0,1 0 0 0 0,-1 0 0 0 0,1 0 0 0 0,0 0 0 0 0,0 0 0 0 0,3 6 0 0 0,19 51 261 0 0,0-21 372 0 0,-22-41-690 0 0,-1 0 1 0 0,1 0-1 0 0,0 0 1 0 0,-1 0 0 0 0,1 0-1 0 0,0 0 1 0 0,0 0-1 0 0,-1 0 1 0 0,1 0 0 0 0,0 0-1 0 0,0 0 1 0 0,0-1 0 0 0,0 1-1 0 0,0 0 1 0 0,0-1-1 0 0,1 1 1 0 0,-1-1 0 0 0,0 1-1 0 0,0-1 1 0 0,0 1-1 0 0,0-1 1 0 0,1 0 0 0 0,-1 0-1 0 0,0 0 1 0 0,0 1-1 0 0,1-1 1 0 0,-1 0 0 0 0,0-1-1 0 0,0 1 1 0 0,1 0 0 0 0,-1 0-1 0 0,0 0 1 0 0,0-1-1 0 0,2 0 1 0 0,-1 0 1 0 0,-1-1 0 0 0,0 0 0 0 0,0 1 0 0 0,0-1-1 0 0,0 0 1 0 0,0 0 0 0 0,0 0 0 0 0,-1 1 0 0 0,1-1 0 0 0,0 0 0 0 0,-1 0 0 0 0,0 0 0 0 0,1 0-1 0 0,-1 0 1 0 0,0 0 0 0 0,0 0 0 0 0,0 0 0 0 0,-1-3 0 0 0,-4-38 610 0 0,3 34-401 0 0,0-1-1 0 0,-1 1 0 0 0,0-1 1 0 0,-1 1-1 0 0,0 0 0 0 0,0 0 1 0 0,-1 0-1 0 0,0 1 1 0 0,0 0-1 0 0,-1 0 0 0 0,0 0 1 0 0,-1 1-1 0 0,1 0 1 0 0,-1 0-1 0 0,-1 0 0 0 0,1 1 1 0 0,-14-8-1 0 0,19 13-175 0 0,1 0 1 0 0,0 0-1 0 0,0 0 1 0 0,0 1-1 0 0,-1-1 1 0 0,1 1-1 0 0,0-1 0 0 0,-1 1 1 0 0,1-1-1 0 0,0 1 1 0 0,-1 0-1 0 0,1 0 0 0 0,-1-1 1 0 0,1 1-1 0 0,-1 0 1 0 0,1 0-1 0 0,0 1 0 0 0,-1-1 1 0 0,1 0-1 0 0,-1 0 1 0 0,1 1-1 0 0,0-1 1 0 0,-1 0-1 0 0,1 1 0 0 0,0 0 1 0 0,-1-1-1 0 0,1 1 1 0 0,0 0-1 0 0,0 0 0 0 0,0-1 1 0 0,0 1-1 0 0,0 0 1 0 0,0 0-1 0 0,0 0 0 0 0,0 0 1 0 0,0 1-1 0 0,0-1 1 0 0,0 0-1 0 0,0 0 1 0 0,1 0-1 0 0,-1 1 0 0 0,1-1 1 0 0,-1 0-1 0 0,1 1 1 0 0,-1 1-1 0 0,-1 7-208 0 0,0-1 1 0 0,0 1-1 0 0,1 0 1 0 0,1-1-1 0 0,0 14 1 0 0,1 11-392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11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0 122 7834 0 0,'21'17'286'0'0,"-11"-8"-394"0"0,-9-9 121 0 0,10 9 277 0 0,2 0 0 0 0,-1 0 0 0 0,1-1 0 0 0,0-1 0 0 0,19 7 1 0 0,-28-12-259 0 0,0-1 1 0 0,0 0 0 0 0,-1 0-1 0 0,1-1 1 0 0,0 1 0 0 0,0-1 0 0 0,0 0-1 0 0,0 0 1 0 0,0 0 0 0 0,0-1-1 0 0,0 1 1 0 0,0-1 0 0 0,0 0 0 0 0,-1 0-1 0 0,1 0 1 0 0,0-1 0 0 0,-1 1 0 0 0,1-1-1 0 0,-1 0 1 0 0,1 0 0 0 0,-1 0-1 0 0,0 0 1 0 0,0-1 0 0 0,0 1 0 0 0,0-1-1 0 0,3-3 1 0 0,-1-1 211 0 0,1 0-1 0 0,-1 0 1 0 0,0 0 0 0 0,-1-1-1 0 0,0 0 1 0 0,0 0 0 0 0,-1 0-1 0 0,0 0 1 0 0,2-10 0 0 0,-3 15-205 0 0,-2 0 1 0 0,1 0-1 0 0,0 0 1 0 0,-1 0 0 0 0,1 0-1 0 0,-1 0 1 0 0,0 0 0 0 0,0-1-1 0 0,0 1 1 0 0,0 0 0 0 0,-1 0-1 0 0,1 0 1 0 0,-1 0-1 0 0,0 0 1 0 0,0 0 0 0 0,0 0-1 0 0,0 0 1 0 0,0 0 0 0 0,-1 1-1 0 0,1-1 1 0 0,-1 0 0 0 0,0 1-1 0 0,0-1 1 0 0,0 1-1 0 0,0 0 1 0 0,0-1 0 0 0,0 1-1 0 0,-5-3 1 0 0,4 4-53 0 0,1 0-1 0 0,-1 0 1 0 0,1 0-1 0 0,-1 1 1 0 0,0-1-1 0 0,1 0 0 0 0,-1 1 1 0 0,0 0-1 0 0,1 0 1 0 0,-1 0-1 0 0,0 0 1 0 0,0 0-1 0 0,1 1 1 0 0,-1-1-1 0 0,0 1 1 0 0,1-1-1 0 0,-1 1 1 0 0,1 0-1 0 0,-1 0 1 0 0,1 0-1 0 0,-1 1 1 0 0,1-1-1 0 0,0 0 1 0 0,-1 1-1 0 0,1 0 1 0 0,0-1-1 0 0,0 1 1 0 0,0 0-1 0 0,0 0 1 0 0,1 0-1 0 0,-3 3 1 0 0,-1 2-237 0 0,-1 0 0 0 0,1 0 0 0 0,0 1 0 0 0,0 0 0 0 0,1 0 0 0 0,0 0 0 0 0,1 0 0 0 0,-3 10 0 0 0,1 3-469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11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97 4145 0 0,'-2'1'51'0'0,"0"-1"0"0"0,-1 1 0 0 0,1 0 0 0 0,0 0 1 0 0,0 0-1 0 0,0 0 0 0 0,0 0 0 0 0,0 0 0 0 0,0 1 0 0 0,0-1 0 0 0,0 0 0 0 0,1 1 1 0 0,-1 0-1 0 0,0-1 0 0 0,1 1 0 0 0,0 0 0 0 0,-1 0 0 0 0,1 0 0 0 0,0 0 0 0 0,0 0 1 0 0,0 0-1 0 0,0 0 0 0 0,0 0 0 0 0,0 1 0 0 0,1-1 0 0 0,-1 0 0 0 0,1 0 0 0 0,0 1 1 0 0,-1 3-1 0 0,2-2-27 0 0,-1-1 1 0 0,0 0-1 0 0,1 1 0 0 0,0-1 1 0 0,0 0-1 0 0,0 0 1 0 0,0 1-1 0 0,1-1 1 0 0,-1 0-1 0 0,1 0 1 0 0,0 0-1 0 0,0-1 0 0 0,0 1 1 0 0,0 0-1 0 0,0-1 1 0 0,1 1-1 0 0,-1-1 1 0 0,1 0-1 0 0,-1 0 1 0 0,5 3-1 0 0,0-2 158 0 0,0 0 0 0 0,0 0 0 0 0,0 0-1 0 0,0-1 1 0 0,0 0 0 0 0,1 0 0 0 0,-1-1 0 0 0,1 0 0 0 0,-1 0-1 0 0,1-1 1 0 0,14-1 0 0 0,-17 1 5 0 0,0-1-1 0 0,0 1 1 0 0,0-1-1 0 0,0 0 1 0 0,0 0-1 0 0,0-1 1 0 0,0 0 0 0 0,0 0-1 0 0,0 0 1 0 0,-1 0-1 0 0,1 0 1 0 0,-1-1-1 0 0,0 0 1 0 0,0 0-1 0 0,0 0 1 0 0,0-1-1 0 0,0 1 1 0 0,4-7 0 0 0,-6 7-101 0 0,-1-1 0 0 0,1 1 0 0 0,-1-1 1 0 0,0 1-1 0 0,0-1 0 0 0,-1 0 1 0 0,1 1-1 0 0,-1-1 0 0 0,1 0 1 0 0,-1 1-1 0 0,-1-1 0 0 0,1 0 1 0 0,0 1-1 0 0,-1-1 0 0 0,0 0 0 0 0,0 1 1 0 0,0-1-1 0 0,0 1 0 0 0,0-1 1 0 0,-1 1-1 0 0,1 0 0 0 0,-1-1 1 0 0,-2-2-1 0 0,-2-4 91 0 0,-1 1 1 0 0,1-1-1 0 0,-2 2 1 0 0,1-1 0 0 0,-1 1-1 0 0,-11-9 1 0 0,14 13-99 0 0,0 0 1 0 0,0 1 0 0 0,0 0 0 0 0,-1 0 0 0 0,1 0 0 0 0,-11-3 0 0 0,14 5-157 0 0,0 1 0 0 0,0-1 0 0 0,0 1 0 0 0,0 0 0 0 0,0 0 0 0 0,0 0 0 0 0,0 0 0 0 0,0 0 0 0 0,0 0 0 0 0,0 0 1 0 0,-2 1-1 0 0,3 0-154 0 0,0-1 0 0 0,-1 1 0 0 0,1 0 1 0 0,0-1-1 0 0,0 1 0 0 0,0 0 1 0 0,0 0-1 0 0,0-1 0 0 0,0 1 0 0 0,0 0 1 0 0,0 0-1 0 0,0 0 0 0 0,1 0 1 0 0,-1 0-1 0 0,0 1 0 0 0,0-1 0 0 0,1 0 1 0 0,-1 2-1 0 0,-3 10-4293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5:12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10594 0 0,'2'13'184'0'0,"1"0"1"0"0,0 1-1 0 0,0-1 0 0 0,2 0 0 0 0,0-1 0 0 0,0 1 0 0 0,1-1 1 0 0,0 0-1 0 0,12 16 0 0 0,-17-26-170 0 0,1 1 0 0 0,-1-1 0 0 0,1 0 0 0 0,-1 0-1 0 0,1 0 1 0 0,0 0 0 0 0,0 0 0 0 0,0-1 0 0 0,0 1 0 0 0,0 0 0 0 0,0-1 0 0 0,0 1 0 0 0,1-1-1 0 0,-1 0 1 0 0,0 0 0 0 0,1 0 0 0 0,-1 0 0 0 0,1 0 0 0 0,-1-1 0 0 0,1 1 0 0 0,0-1-1 0 0,-1 1 1 0 0,1-1 0 0 0,4 0 0 0 0,-3-1 16 0 0,-1 0 0 0 0,0-1 1 0 0,1 1-1 0 0,-1 0 0 0 0,0-1 0 0 0,0 0 0 0 0,0 0 0 0 0,0 0 1 0 0,0 0-1 0 0,-1 0 0 0 0,1-1 0 0 0,-1 1 0 0 0,1-1 0 0 0,-1 1 1 0 0,0-1-1 0 0,0 0 0 0 0,0 0 0 0 0,2-3 0 0 0,0-3 9 0 0,0 1 0 0 0,0-1 0 0 0,-1 0 0 0 0,0 0-1 0 0,-1 0 1 0 0,0-1 0 0 0,0 1 0 0 0,-1 0 0 0 0,0-1 0 0 0,-1 1-1 0 0,0-1 1 0 0,0 1 0 0 0,-2-12 0 0 0,-1 8-21 0 0,1-1 0 0 0,-2 0 0 0 0,0 1 0 0 0,0-1 1 0 0,-1 1-1 0 0,-1 1 0 0 0,0-1 0 0 0,-10-14 0 0 0,15 26 5 0 0,1 0 0 0 0,-1 0 0 0 0,1 0 0 0 0,-1 0 0 0 0,1 0 0 0 0,-1 1-1 0 0,1-1 1 0 0,-1 0 0 0 0,0 1 0 0 0,0-1 0 0 0,1 0 0 0 0,-1 1 0 0 0,0-1 0 0 0,0 1 0 0 0,0-1 0 0 0,1 1 0 0 0,-1-1 0 0 0,0 1 0 0 0,0 0 0 0 0,-2-1-1 0 0,2 1-4 0 0,1 1-1 0 0,-1-1 0 0 0,1 0 1 0 0,-1 0-1 0 0,1 1 0 0 0,-1-1 1 0 0,1 0-1 0 0,-1 1 0 0 0,1-1 1 0 0,-1 1-1 0 0,1-1 0 0 0,-1 1 1 0 0,1-1-1 0 0,-1 1 0 0 0,1-1 1 0 0,0 1-1 0 0,-1-1 0 0 0,1 1 1 0 0,0-1-1 0 0,0 1 0 0 0,-1 0 1 0 0,1 0-1 0 0,-1 4-8 0 0,-1 0-1 0 0,1 0 1 0 0,1 0-1 0 0,-1-1 1 0 0,1 1 0 0 0,0 10-1 0 0,1-8-134 0 0,0 0 0 0 0,0 0 0 0 0,1 0 0 0 0,0 0 0 0 0,0 0 0 0 0,1 0 1 0 0,0-1-1 0 0,5 9 0 0 0,2 1-501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7:05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1819 176 3681 0 0,'-45'-19'1194'0'0,"1"3"0"0"0,-2 1 1 0 0,-76-14-1 0 0,32 9 158 0 0,4-2-463 0 0,0 4 0 0 0,-2 4 0 0 0,0 4 0 0 0,-96 1 0 0 0,162 10-1053 0 0,1 1 0 0 0,0 1 0 0 0,-1 1 1 0 0,2 1-1 0 0,-1 1 0 0 0,-30 12 0 0 0,4 4-381 0 0,-67 42 1 0 0,3-2 499 0 0,53-30-41 0 0,-102 73 0 0 0,143-92 76 0 0,1 1 0 0 0,0 1-1 0 0,1 0 1 0 0,1 1-1 0 0,1 1 1 0 0,0 0 0 0 0,1 1-1 0 0,0 0 1 0 0,-16 40-1 0 0,0 9-143 0 0,3 2 0 0 0,-22 107-1 0 0,41-145 101 0 0,1 0 1 0 0,2 1-1 0 0,2-1 0 0 0,0 1 0 0 0,2 0 1 0 0,2 0-1 0 0,0-1 0 0 0,12 41 1 0 0,25 97 440 0 0,-14-55-296 0 0,56 156 1 0 0,-75-255 53 0 0,0 0-1 0 0,2-1 0 0 0,-1 1 1 0 0,2-2-1 0 0,-1 1 0 0 0,19 18 1 0 0,80 67 747 0 0,-52-50-722 0 0,-25-19-229 0 0,2-2 1 0 0,2 0-1 0 0,0-3 0 0 0,2-1 0 0 0,0-2 1 0 0,2-1-1 0 0,0-2 0 0 0,48 16 1 0 0,55 14 280 0 0,54 16-406 0 0,-153-53-173 0 0,0-3-1 0 0,74 8 1 0 0,12-6 270 0 0,128 6 104 0 0,-208-16-390 0 0,1-3 1 0 0,-1-2-1 0 0,58-12 1 0 0,-96 13 249 0 0,172-43-1105 0 0,-163 38 1144 0 0,0 0 0 0 0,0-1 0 0 0,-1 0-1 0 0,0-2 1 0 0,-1 0 0 0 0,30-25-1 0 0,225-227 1185 0 0,-184 173-626 0 0,-60 58-569 0 0,-2 0 0 0 0,0-2 0 0 0,-3-1 0 0 0,0-1 0 0 0,19-42 0 0 0,-4-5-216 0 0,38-116 0 0 0,-68 170 460 0 0,-1-1 0 0 0,-2 0 0 0 0,-1 0 0 0 0,-1 0 0 0 0,-1-1 0 0 0,-2 1 0 0 0,-1-1 0 0 0,-1 0 0 0 0,-2 1 0 0 0,-1-1 0 0 0,-1 1 0 0 0,-2 0 0 0 0,-1 0 0 0 0,-1 1 0 0 0,-21-43 0 0 0,-145-274 1388 0 0,163 327-1491 0 0,0 0 1 0 0,-1 1-1 0 0,-1 0 1 0 0,-1 1-1 0 0,-1 1 1 0 0,0 1-1 0 0,-1 0 0 0 0,0 1 1 0 0,-1 0-1 0 0,-32-17 1 0 0,-16-3 201 0 0,-133-49 1 0 0,52 25-137 0 0,129 50-143 0 0,-38-17-236 0 0,-2 2 0 0 0,-60-16 0 0 0,99 35 88 0 0,-1 0-1 0 0,0 1 1 0 0,1 0 0 0 0,-1 2 0 0 0,0 0 0 0 0,0 2 0 0 0,0 0 0 0 0,0 1 0 0 0,1 1 0 0 0,-29 8 0 0 0,10 1-712 0 0,0 2 1 0 0,1 1-1 0 0,-58 34 1 0 0,53-22-1908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7:12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1335 1 3681 0 0,'-7'0'3'0'0,"1"0"-1"0"0,0 0 1 0 0,0 1 0 0 0,0 0 0 0 0,0 0-1 0 0,0 0 1 0 0,0 1 0 0 0,0 0 0 0 0,0 0-1 0 0,-6 3 1 0 0,-57 36-446 0 0,33-19 488 0 0,-22 11-109 0 0,-1-3 0 0 0,-2-3 0 0 0,-70 22 0 0 0,-163 60 816 0 0,-29 8 92 0 0,294-108-1211 0 0,-55 25 1 0 0,72-28 328 0 0,1 0 0 0 0,-1 1 0 0 0,2 1 0 0 0,-1 0 0 0 0,1 0 1 0 0,0 1-1 0 0,-10 12 0 0 0,5-5 38 0 0,8-9 0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7:13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60 456 0 0,'9'-9'90'0'0,"-1"1"51"0"0,0 0 0 0 0,0 1 0 0 0,0 0 0 0 0,1 0 0 0 0,12-7 0 0 0,-81 55 5100 0 0,56-37-5199 0 0,0-1 0 0 0,0 1-1 0 0,0 0 1 0 0,1 0-1 0 0,-1 1 1 0 0,1-1 0 0 0,0 1-1 0 0,0 0 1 0 0,1 0 0 0 0,-4 7-1 0 0,-5 9-8 0 0,5-10 14 0 0,1 0-1 0 0,-1 0 0 0 0,-4 19 1 0 0,-7 4 1233 0 0,16-31-1310 0 0,0 1 0 0 0,0-1 0 0 0,0 1 0 0 0,0-1 0 0 0,-1 1 0 0 0,0-1 0 0 0,0 0 0 0 0,0 0 0 0 0,0 0 0 0 0,0 0 0 0 0,0 0 0 0 0,-1 0 0 0 0,0-1 0 0 0,1 1 0 0 0,-1-1 0 0 0,0 0 0 0 0,-4 2 0 0 0,3-4-132 0 0,4-1 163 0 0,-1 1 0 0 0,1 0 0 0 0,-1 0 1 0 0,1 0-1 0 0,-1-1 0 0 0,1 1 0 0 0,-1 0 0 0 0,1 0 0 0 0,-1 0 0 0 0,1 0 0 0 0,-1 0 1 0 0,1 0-1 0 0,-1 0 0 0 0,1 0 0 0 0,-1 0 0 0 0,1 0 0 0 0,-1 0 0 0 0,1 0 1 0 0,-1 0-1 0 0,1 1 0 0 0,-1-1 0 0 0,1 0 0 0 0,-1 0 0 0 0,1 1 0 0 0,0-1 1 0 0,-1 0-1 0 0,1 0 0 0 0,-1 1 0 0 0,1-1 0 0 0,0 0 0 0 0,-1 1 0 0 0,1-1 1 0 0,0 1-1 0 0,-1-1 0 0 0,1 0 0 0 0,0 1 0 0 0,-1-1 0 0 0,1 2 0 0 0,0-1 17 0 0,0 0-14 0 0,-1 0 0 0 0,1 0 1 0 0,0 0-1 0 0,0 0 1 0 0,-1 0-1 0 0,1 0 0 0 0,0 0 1 0 0,-1 0-1 0 0,1 0 0 0 0,-1 0 1 0 0,1 0-1 0 0,-1-1 0 0 0,1 1 1 0 0,-1 0-1 0 0,0 0 0 0 0,0 0 1 0 0,1-1-1 0 0,-1 1 0 0 0,0 0 1 0 0,0-1-1 0 0,0 1 0 0 0,0-1 1 0 0,0 1-1 0 0,1-1 0 0 0,-1 1 1 0 0,0-1-1 0 0,0 1 0 0 0,0-1 1 0 0,0 0-1 0 0,-3 0 1118 0 0,8 4-1056 0 0,-1-1-1 0 0,1 0 1 0 0,-1 0-1 0 0,1 0 1 0 0,0 0-1 0 0,0-1 1 0 0,1 0 0 0 0,-1 0-1 0 0,8 3 1 0 0,7 4 102 0 0,120 83 240 0 0,-101-63-408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7:23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9 3009 0 0,'-1'-1'10'0'0,"0"0"1"0"0,0 0 0 0 0,0 1-1 0 0,0-1 1 0 0,0 0-1 0 0,0 1 1 0 0,0-1 0 0 0,-1 1-1 0 0,1-1 1 0 0,0 1 0 0 0,0-1-1 0 0,0 1 1 0 0,-1 0 0 0 0,1 0-1 0 0,0-1 1 0 0,0 1-1 0 0,-1 0 1 0 0,1 0 0 0 0,0 0-1 0 0,0 1 1 0 0,0-1 0 0 0,-1 0-1 0 0,1 0 1 0 0,0 1 0 0 0,0-1-1 0 0,-3 1 1 0 0,1 0-14 0 0,-1 1 0 0 0,0-1 0 0 0,1 0 0 0 0,-1 1 0 0 0,0 0 0 0 0,1 0 1 0 0,-4 2-1 0 0,7-3 27 0 0,0 0 1 0 0,0-1-1 0 0,0 1 0 0 0,0 0 1 0 0,0-1-1 0 0,0 1 1 0 0,0 0-1 0 0,0-1 1 0 0,1 1-1 0 0,-1 0 1 0 0,0-1-1 0 0,1 1 0 0 0,-1-1 1 0 0,0 1-1 0 0,1-1 1 0 0,-1 1-1 0 0,0-1 1 0 0,1 1-1 0 0,-1-1 1 0 0,1 1-1 0 0,-1-1 0 0 0,1 1 1 0 0,0-1-1 0 0,-1 0 1 0 0,1 1-1 0 0,-1-1 1 0 0,1 0-1 0 0,-1 0 1 0 0,1 1-1 0 0,0-1 0 0 0,-1 0 1 0 0,1 0-1 0 0,1 0 1 0 0,24 11 228 0 0,-9-10-180 0 0,-1-1-1 0 0,1 0 1 0 0,0-1-1 0 0,0-1 1 0 0,-1-1 0 0 0,1 0-1 0 0,20-7 1 0 0,44-7-57 0 0,-24 12 162 0 0,0 3 1 0 0,91 7-1 0 0,115 27-12 0 0,16 1-383 0 0,209-13-831 0 0,-34-3-610 0 0,-3 35 790 0 0,-226-10 868 0 0,-150-27 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7.3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1 146 920 0 0,'0'-1'178'0'0,"0"-1"-1"0"0,0 0 1 0 0,-1 0-1 0 0,2 0 1 0 0,-1 1-1 0 0,0-1 1 0 0,0 0-1 0 0,1 0 1 0 0,-1 1-1 0 0,0-1 1 0 0,1 0-1 0 0,0 1 1 0 0,-1-1-1 0 0,1 0 1 0 0,0 1-1 0 0,0-1 1 0 0,0 1-1 0 0,0-1 1 0 0,0 1-1 0 0,0 0 1 0 0,1 0-1 0 0,0-2 1 0 0,31-29 4374 0 0,-17 19-3501 0 0,1 0-1 0 0,20-11 1 0 0,-31 20-829 0 0,0 1-1 0 0,0 0 1 0 0,0 0-1 0 0,0 1 1 0 0,1-1 0 0 0,-1 1-1 0 0,0 1 1 0 0,1-1-1 0 0,0 1 1 0 0,11 0 0 0 0,-16 1-167 0 0,1 0 1 0 0,-1 1 0 0 0,1-1 0 0 0,-1 1 0 0 0,1 0 0 0 0,-1-1-1 0 0,0 1 1 0 0,1 0 0 0 0,-1 1 0 0 0,0-1 0 0 0,0 0-1 0 0,0 1 1 0 0,0-1 0 0 0,0 1 0 0 0,0-1 0 0 0,0 1 0 0 0,1 2-1 0 0,0 1-16 0 0,0-1 1 0 0,0 0-1 0 0,-1 1 0 0 0,0-1 0 0 0,0 1 0 0 0,0 0 0 0 0,0 0 0 0 0,0 5 0 0 0,1 7 11 0 0,0 0-1 0 0,-2 0 1 0 0,0 33 0 0 0,-9 4 95 0 0,6-45-74 0 0,0 0 0 0 0,0-1 0 0 0,1 1 0 0 0,1 0 0 0 0,-1 0 1 0 0,1 0-1 0 0,1 0 0 0 0,0 0 0 0 0,3 14 0 0 0,-3-21-52 0 0,0 0 0 0 0,0 0 1 0 0,0 0-1 0 0,1 0 0 0 0,-1 0 0 0 0,1 0 1 0 0,0-1-1 0 0,-1 1 0 0 0,1 0 0 0 0,0-1 1 0 0,0 1-1 0 0,0-1 0 0 0,0 0 0 0 0,0 0 1 0 0,0 0-1 0 0,0 0 0 0 0,1 0 0 0 0,-1 0 1 0 0,0 0-1 0 0,1-1 0 0 0,-1 1 0 0 0,0-1 1 0 0,1 0-1 0 0,-1 1 0 0 0,3-1 0 0 0,10 0 102 0 0,0 0 0 0 0,-1-1-1 0 0,16-3 1 0 0,-11 2 56 0 0,-11 1-95 0 0,6-1-12 0 0,0 0 0 0 0,0 2 0 0 0,0 0 0 0 0,0 0 0 0 0,22 4 0 0 0,-32-3-55 0 0,-1 0-1 0 0,0 0 0 0 0,1 1 1 0 0,-1-1-1 0 0,0 0 0 0 0,0 1 1 0 0,0 0-1 0 0,0 0 0 0 0,0 0 1 0 0,0 0-1 0 0,-1 0 0 0 0,1 1 1 0 0,-1-1-1 0 0,1 1 1 0 0,-1 0-1 0 0,0-1 0 0 0,0 1 1 0 0,0 0-1 0 0,-1 0 0 0 0,1 0 1 0 0,-1 1-1 0 0,1-1 0 0 0,-1 0 1 0 0,0 0-1 0 0,0 1 0 0 0,-1-1 1 0 0,1 8-1 0 0,0-4 120 0 0,-1 1 0 0 0,0 0-1 0 0,0 0 1 0 0,-1 0 0 0 0,0 0-1 0 0,0-1 1 0 0,-1 1 0 0 0,0 0-1 0 0,-5 11 1 0 0,-2 0-535 0 0,0 0 1 0 0,-16 24-1 0 0,13-25-6647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7:25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0 173 456 0 0,'3'2'131'0'0,"0"0"1"0"0,0 0-1 0 0,0 0 1 0 0,0-1-1 0 0,0 1 0 0 0,0-1 1 0 0,0 1-1 0 0,1-1 0 0 0,-1 0 1 0 0,0-1-1 0 0,5 2 0 0 0,18-4 217 0 0,-1-1 0 0 0,0-2 0 0 0,45-12-1 0 0,-14 2 212 0 0,31 0-9 0 0,1 3-1 0 0,99-1 1 0 0,274-40 185 0 0,-37 2-129 0 0,-320 46-613 0 0,143 11-1 0 0,-179 1-135 0 0,1 3 1 0 0,-2 2-1 0 0,75 25 1 0 0,-18 6-987 0 0,218 110-1 0 0,97 97-870 0 0,-385-217 2000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7:28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3031 356 4609 0 0,'-45'-7'232'0'0,"1"-2"0"0"0,0-1 0 0 0,-73-29 0 0 0,83 27 67 0 0,6 2-89 0 0,-267-84 1269 0 0,228 76-1274 0 0,-1 4 0 0 0,-101-9 0 0 0,20 14 215 0 0,-169-18 1410 0 0,-335-48 1350 0 0,579 69-3257 0 0,0 4 1 0 0,-1 2 0 0 0,1 4 0 0 0,0 3-1 0 0,-132 30 1 0 0,4 7-967 0 0,169-39 146 0 0,0-2 0 0 0,-1-1-1 0 0,1-2 1 0 0,-39-4 0 0 0,56 2-2373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7:29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1 328 9674 0 0,'11'6'455'0'0,"0"-1"0"0"0,0-1 0 0 0,1 1 0 0 0,0-2 0 0 0,0 0 0 0 0,23 4-1 0 0,-3-1-181 0 0,92 19-41 0 0,174 13 0 0 0,-229-34-334 0 0,0-3-1 0 0,-1-4 0 0 0,1-2 0 0 0,84-17 0 0 0,299-109-2804 0 0,-195 50 1303 0 0,-32 11 722 0 0,142-37-1425 0 0,-296 92 271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28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619 161 3225 0 0,'-10'-4'388'0'0,"-1"0"0"0"0,1 1 0 0 0,-1 0-1 0 0,0 1 1 0 0,1 1 0 0 0,-1 0 0 0 0,0 0 0 0 0,0 1 0 0 0,-16 1 0 0 0,-15-1 107 0 0,23-1-488 0 0,0 2-1 0 0,-1 0 1 0 0,1 1 0 0 0,0 1-1 0 0,0 0 1 0 0,0 2 0 0 0,1 0-1 0 0,-1 1 1 0 0,1 1 0 0 0,0 1-1 0 0,1 0 1 0 0,0 1 0 0 0,0 1-1 0 0,1 1 1 0 0,1 0 0 0 0,-1 1-1 0 0,2 1 1 0 0,0 0 0 0 0,-15 18-1 0 0,18-18 26 0 0,0 0-1 0 0,1 0 1 0 0,0 2-1 0 0,1-1 1 0 0,-10 22-1 0 0,14-25-8 0 0,1 0 0 0 0,1 1 1 0 0,0-1-1 0 0,1 1 0 0 0,0-1 0 0 0,0 1 0 0 0,1 0 1 0 0,1 19-1 0 0,1-12-89 0 0,1-1 0 0 0,1 0 0 0 0,0 0 0 0 0,1-1 0 0 0,1 1 0 0 0,1-1 0 0 0,0 0 0 0 0,2 0 0 0 0,-1-1 0 0 0,2 1 0 0 0,17 23 0 0 0,-18-29 10 0 0,1-1 0 0 0,0 0 1 0 0,0-1-1 0 0,1 0 1 0 0,0 0-1 0 0,0-1 1 0 0,1-1-1 0 0,0 0 1 0 0,0 0-1 0 0,1-1 1 0 0,0 0-1 0 0,0-1 1 0 0,1 0-1 0 0,-1-1 0 0 0,1-1 1 0 0,23 4-1 0 0,-13-5 20 0 0,1-1-1 0 0,0-1 0 0 0,0-1 0 0 0,-1-1 0 0 0,1 0 0 0 0,-1-2 1 0 0,1-1-1 0 0,-1-1 0 0 0,0-1 0 0 0,-1-1 0 0 0,0-1 1 0 0,0-1-1 0 0,24-15 0 0 0,-33 17 150 0 0,-1 0 0 0 0,0-1 0 0 0,0-1 0 0 0,-1 1 0 0 0,0-2 0 0 0,0 0 0 0 0,-1 0 1 0 0,-1-1-1 0 0,0 0 0 0 0,0 0 0 0 0,-1-1 0 0 0,-1 0 0 0 0,0-1 0 0 0,-1 0 0 0 0,-1 0 0 0 0,0 0 0 0 0,-1 0 0 0 0,0-1 1 0 0,-1 0-1 0 0,-1 1 0 0 0,2-30 0 0 0,-6 22-118 0 0,0 0 0 0 0,-1 1 0 0 0,-1-1-1 0 0,0 1 1 0 0,-2 0 0 0 0,-1 1 0 0 0,-10-23 0 0 0,-4-2 105 0 0,-1 2 0 0 0,-30-43 0 0 0,43 73-17 0 0,0 0 1 0 0,-1 1-1 0 0,0 0 1 0 0,0 0 0 0 0,-2 1-1 0 0,1 1 1 0 0,-1 0-1 0 0,-19-12 1 0 0,24 17-245 0 0,-1 2-1 0 0,1-1 1 0 0,-1 1-1 0 0,0 0 1 0 0,0 1-1 0 0,0-1 1 0 0,0 2-1 0 0,0-1 1 0 0,0 1-1 0 0,-1 0 1 0 0,1 1-1 0 0,0 0 1 0 0,-1 0 0 0 0,1 1-1 0 0,0 0 1 0 0,0 0-1 0 0,-13 5 1 0 0,-6 3-2621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29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662 139 3225 0 0,'-18'-5'79'0'0,"-1"1"-1"0"0,0 1 1 0 0,0 0 0 0 0,0 2 0 0 0,0 0 0 0 0,0 1-1 0 0,0 1 1 0 0,0 0 0 0 0,0 2 0 0 0,0 0 0 0 0,0 1 0 0 0,1 1-1 0 0,0 1 1 0 0,-34 15 0 0 0,17-4 266 0 0,1 1 1 0 0,1 2-1 0 0,0 1 1 0 0,2 2-1 0 0,0 1 1 0 0,-37 38-1 0 0,60-53-272 0 0,0 0 0 0 0,0 0-1 0 0,1 0 1 0 0,1 1 0 0 0,-1 0-1 0 0,1 1 1 0 0,1-1 0 0 0,0 1-1 0 0,1 0 1 0 0,0 0-1 0 0,0 1 1 0 0,1-1 0 0 0,1 1-1 0 0,-1 13 1 0 0,2-8-102 0 0,1 0-1 0 0,0 0 1 0 0,1 0-1 0 0,2 0 1 0 0,-1 0-1 0 0,2-1 1 0 0,0 1-1 0 0,1-1 1 0 0,9 21-1 0 0,0-7-275 0 0,2 0-1 0 0,1-1 1 0 0,1 0-1 0 0,1-2 1 0 0,2 0-1 0 0,1-1 1 0 0,0-1-1 0 0,2-2 1 0 0,1 0-1 0 0,1-1 1 0 0,1-2-1 0 0,48 29 1 0 0,-63-43 276 0 0,0-1 0 0 0,1 0 1 0 0,0-1-1 0 0,-1 0 0 0 0,1-1 0 0 0,1-1 1 0 0,-1 0-1 0 0,0-1 0 0 0,1 0 1 0 0,-1-1-1 0 0,0 0 0 0 0,1-1 0 0 0,-1-1 1 0 0,0 0-1 0 0,1 0 0 0 0,-1-2 1 0 0,-1 0-1 0 0,1 0 0 0 0,0-1 0 0 0,20-12 1 0 0,-8 3 233 0 0,-1-1 1 0 0,0-1 0 0 0,-1-2 0 0 0,0 0 0 0 0,-2-1 0 0 0,0-2 0 0 0,-1 0 0 0 0,28-40-1 0 0,-18 20 177 0 0,-3-1-1 0 0,-1-1 0 0 0,-2-1 1 0 0,22-58-1 0 0,-39 83-340 0 0,-1 1 0 0 0,-1-1-1 0 0,0 0 1 0 0,-2-1 0 0 0,0 1 0 0 0,-1-1 0 0 0,-1 0-1 0 0,-1 1 1 0 0,-1-1 0 0 0,0 0 0 0 0,-2 1 0 0 0,0-1-1 0 0,-11-33 1 0 0,7 32 70 0 0,-2 0-1 0 0,0 0 1 0 0,-1 1 0 0 0,-1 1-1 0 0,-1 0 1 0 0,-1 0 0 0 0,-30-32-1 0 0,35 42-109 0 0,0 1 0 0 0,-1 0-1 0 0,0 0 1 0 0,-1 1 0 0 0,1 1-1 0 0,-1-1 1 0 0,-1 2 0 0 0,1-1-1 0 0,-1 2 1 0 0,0-1-1 0 0,0 1 1 0 0,0 1 0 0 0,-1 0-1 0 0,1 1 1 0 0,-1 0 0 0 0,-23-1-1 0 0,-11 6-2943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32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634 1 4609 0 0,'-30'0'1460'0'0,"4"-1"-439"0"0,-51 6 1 0 0,67-3-890 0 0,1 0 0 0 0,0 0 0 0 0,0 1 0 0 0,1 0 0 0 0,-1 1 0 0 0,1-1 1 0 0,-1 2-1 0 0,1-1 0 0 0,-10 8 0 0 0,-36 30-284 0 0,3 3 1 0 0,-72 77-1 0 0,103-98 340 0 0,1 1 1 0 0,1 1-1 0 0,2 0 0 0 0,0 2 1 0 0,2-1-1 0 0,1 2 1 0 0,1 0-1 0 0,1 0 0 0 0,2 1 1 0 0,-10 56-1 0 0,15-62-116 0 0,1 0-1 0 0,2 0 1 0 0,0 0 0 0 0,2 0 0 0 0,0 0-1 0 0,2 0 1 0 0,0 0 0 0 0,2 0-1 0 0,1 0 1 0 0,0-1 0 0 0,2 0-1 0 0,1 0 1 0 0,0-1 0 0 0,19 31-1 0 0,-17-39-103 0 0,0 0-1 0 0,0-1 0 0 0,1 0 0 0 0,1-1 1 0 0,0 0-1 0 0,1-1 0 0 0,29 19 0 0 0,-4-7 208 0 0,79 33 0 0 0,-102-50-55 0 0,-1 0-1 0 0,1-1 1 0 0,0 0 0 0 0,0-2-1 0 0,1 0 1 0 0,-1-1-1 0 0,1 0 1 0 0,-1-2-1 0 0,26-1 1 0 0,-31 0-13 0 0,0-1 0 0 0,0-1 0 0 0,-1 1 0 0 0,1-2 0 0 0,-1 1 0 0 0,1-2 0 0 0,-1 1 0 0 0,0-1 0 0 0,-1-1 1 0 0,1 0-1 0 0,-1 0 0 0 0,-1-1 0 0 0,1 0 0 0 0,-1 0 0 0 0,9-11 0 0 0,1-5-74 0 0,-2 0-1 0 0,0-1 1 0 0,-2 0-1 0 0,0-2 1 0 0,-2 1 0 0 0,-1-2-1 0 0,-1 1 1 0 0,-1-1 0 0 0,-2-1-1 0 0,0 1 1 0 0,-2-1 0 0 0,-1-1-1 0 0,-1 1 1 0 0,-2 0-1 0 0,-1-1 1 0 0,-1 1 0 0 0,-1-1-1 0 0,-12-53 1 0 0,6 55-205 0 0,-2 0 0 0 0,0 0 0 0 0,-2 1 1 0 0,-2 1-1 0 0,-29-45 0 0 0,-97-105-1407 0 0,59 91-676 0 0,39 46-1797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26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229 154 920 0 0,'-25'11'139'0'0,"0"0"0"0"0,-31 22-1 0 0,44-25-84 0 0,0 0 0 0 0,1 1-1 0 0,0 0 1 0 0,0 1 0 0 0,1 0 0 0 0,-12 16-1 0 0,18-19-37 0 0,-1 2 1 0 0,1-1-1 0 0,1 0 0 0 0,-1 1 0 0 0,1 0 0 0 0,1 0 0 0 0,0 0 0 0 0,0 0 0 0 0,0 14 0 0 0,-1 12 88 0 0,4 37 1 0 0,-1-67-101 0 0,1 11 52 0 0,0 1 0 0 0,1-1 0 0 0,1 0 0 0 0,0 0 0 0 0,1 0 0 0 0,1-1 0 0 0,0 1 0 0 0,1-1 0 0 0,12 21-1 0 0,-13-27-52 0 0,1 0 0 0 0,0-1-1 0 0,1 0 1 0 0,0 0 0 0 0,0 0-1 0 0,1-1 1 0 0,0 0-1 0 0,0 0 1 0 0,0-1 0 0 0,1 0-1 0 0,0 0 1 0 0,0-1-1 0 0,1-1 1 0 0,-1 1 0 0 0,18 4-1 0 0,1-1-7 0 0,0-1-1 0 0,0-1 0 0 0,1-2 0 0 0,0 0 1 0 0,34-2-1 0 0,-47-2 99 0 0,0-2 0 0 0,0 0 0 0 0,-1-1 0 0 0,1 0 0 0 0,-1-1 0 0 0,0-1 0 0 0,0 0 0 0 0,0-1 0 0 0,-1-1 0 0 0,0 0 0 0 0,16-12 0 0 0,-18 11-60 0 0,0-2 0 0 0,0 0 1 0 0,-1 0-1 0 0,0-1 0 0 0,-1 0 1 0 0,0-1-1 0 0,-1 0 0 0 0,0-1 1 0 0,-1 0-1 0 0,0 0 0 0 0,-1-1 1 0 0,8-23-1 0 0,-8 15 11 0 0,-1-1 0 0 0,-1 0 0 0 0,-1 0 0 0 0,-1 0 0 0 0,0 0 0 0 0,-2 0 0 0 0,-4-40 0 0 0,1 31 260 0 0,-2 0 0 0 0,-2 0 0 0 0,-1 0 0 0 0,-13-37 0 0 0,16 58-227 0 0,0 1 0 0 0,0-1 0 0 0,-1 1 0 0 0,-1-1 0 0 0,0 2 0 0 0,0-1 0 0 0,-1 1 0 0 0,0 0 0 0 0,0 0 0 0 0,-1 0 0 0 0,0 1 0 0 0,-1 1 0 0 0,0 0 0 0 0,0 0 0 0 0,-13-8 0 0 0,17 13-65 0 0,-1 0 0 0 0,1 0 0 0 0,0 0 0 0 0,-1 1 0 0 0,1-1 0 0 0,-1 1 0 0 0,1 0 1 0 0,-1 1-1 0 0,0 0 0 0 0,1 0 0 0 0,-1 0 0 0 0,0 0 0 0 0,1 1 0 0 0,-1 0 0 0 0,0 0 1 0 0,1 0-1 0 0,-6 3 0 0 0,0 1-197 0 0,0 0 1 0 0,1 0 0 0 0,0 1 0 0 0,0 0-1 0 0,0 1 1 0 0,1 0 0 0 0,-11 11-1 0 0,-8 9-2063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27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755 71 2761 0 0,'-47'-24'462'0'0,"29"14"-303"0"0,-1 1-1 0 0,-36-12 0 0 0,48 19-141 0 0,1 1-1 0 0,-1 0 1 0 0,0 0-1 0 0,1 0 1 0 0,-1 1-1 0 0,0 0 1 0 0,0 0-1 0 0,0 0 1 0 0,1 1-1 0 0,-1 0 1 0 0,0 1-1 0 0,-11 4 1 0 0,-161 73-256 0 0,144-64 684 0 0,1 2-1 0 0,0 2 1 0 0,2 1-1 0 0,0 1 0 0 0,1 2 1 0 0,-36 34-1 0 0,60-50-423 0 0,1-1 0 0 0,-1 1 0 0 0,1 0-1 0 0,1 0 1 0 0,-1 1 0 0 0,1 0-1 0 0,1 0 1 0 0,-1 0 0 0 0,1 0-1 0 0,1 1 1 0 0,0 0 0 0 0,0-1-1 0 0,0 1 1 0 0,1 0 0 0 0,1 0 0 0 0,-2 12-1 0 0,3-7-122 0 0,1 0 0 0 0,0-1 0 0 0,1 0 1 0 0,0 1-1 0 0,1-1 0 0 0,1 0 0 0 0,0 0 0 0 0,1 0 0 0 0,0-1 0 0 0,11 19 0 0 0,-5-10-179 0 0,1-1 0 0 0,1 0 0 0 0,1-1 0 0 0,0 0 0 0 0,25 23 0 0 0,-30-34 254 0 0,1 0-1 0 0,-1-1 1 0 0,1 0 0 0 0,0 0-1 0 0,1-1 1 0 0,0 0 0 0 0,0-1-1 0 0,0-1 1 0 0,0 0-1 0 0,1 0 1 0 0,-1-1 0 0 0,19 3-1 0 0,234 6 1348 0 0,-197-11-1137 0 0,-40-2-144 0 0,0 0-1 0 0,0-1 1 0 0,0-2-1 0 0,-1-1 1 0 0,1-1-1 0 0,-1-1 1 0 0,0-1-1 0 0,-1-1 1 0 0,45-24-1 0 0,-54 24 11 0 0,0-1-1 0 0,-1-1 1 0 0,0 0-1 0 0,0-1 1 0 0,-1 0-1 0 0,-1-1 1 0 0,0 0-1 0 0,-1-2 1 0 0,-1 1-1 0 0,0-1 1 0 0,-1-1 0 0 0,0 0-1 0 0,-2 0 1 0 0,1-1-1 0 0,6-23 1 0 0,-12 30 5 0 0,0-1 0 0 0,-1 0 0 0 0,0 0 0 0 0,-1 0 1 0 0,0 0-1 0 0,-1 0 0 0 0,0 0 0 0 0,-1 0 0 0 0,0 0 0 0 0,-1 0 0 0 0,0 0 1 0 0,0 0-1 0 0,-2 1 0 0 0,1-1 0 0 0,-1 1 0 0 0,-1 0 0 0 0,1 0 1 0 0,-2 0-1 0 0,0 1 0 0 0,0-1 0 0 0,0 1 0 0 0,-1 1 0 0 0,-14-15 0 0 0,7 10 23 0 0,-1 0 0 0 0,0 1 0 0 0,-1 0 0 0 0,0 2 0 0 0,0-1 0 0 0,-1 2 0 0 0,0 0 0 0 0,-1 2 0 0 0,0 0 0 0 0,0 0 0 0 0,-1 2 0 0 0,-37-7 0 0 0,-53 3-2068 0 0,71 7-612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56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169 160 2304 0 0,'-30'-18'-543'0'0,"22"12"523"0"0,-1 1 1 0 0,1 0-1 0 0,-1 0 0 0 0,0 1 1 0 0,-17-6-1 0 0,23 9 35 0 0,0 1 0 0 0,1-1 1 0 0,-1 1-1 0 0,1 0 0 0 0,-1 0 0 0 0,0 0 0 0 0,1 0 1 0 0,-1 1-1 0 0,1-1 0 0 0,-1 1 0 0 0,0-1 1 0 0,1 1-1 0 0,-1 0 0 0 0,1 0 0 0 0,0 0 0 0 0,-1 0 1 0 0,1 1-1 0 0,0-1 0 0 0,0 1 0 0 0,0-1 0 0 0,0 1 1 0 0,0 0-1 0 0,0 0 0 0 0,0 0 0 0 0,0 0 1 0 0,-2 4-1 0 0,4-6 0 0 0,-1 0 0 0 0,1 0 1 0 0,0 1-1 0 0,0-1 1 0 0,-1 0-1 0 0,1 0 0 0 0,0 0 1 0 0,0 1-1 0 0,0-1 0 0 0,-1 0 1 0 0,1 1-1 0 0,0-1 0 0 0,0 0 1 0 0,0 0-1 0 0,0 1 0 0 0,0-1 1 0 0,0 0-1 0 0,0 1 0 0 0,-1-1 1 0 0,1 0-1 0 0,0 1 0 0 0,0-1 1 0 0,0 0-1 0 0,0 1 0 0 0,0-1 1 0 0,1 0-1 0 0,-1 0 1 0 0,0 1-1 0 0,0-1 0 0 0,0 0 1 0 0,0 1-1 0 0,0-1 0 0 0,0 0 1 0 0,0 1-1 0 0,1-1 0 0 0,-1 0 1 0 0,0 0-1 0 0,0 1 0 0 0,0-1 1 0 0,1 0-1 0 0,-1 1 0 0 0,16 1 398 0 0,20-8 97 0 0,36-17 763 0 0,-40 11-555 0 0,1 2 0 0 0,39-6 0 0 0,-2 8-164 0 0,75 2-1 0 0,-94 6-532 0 0,0-2-1 0 0,1-3 1 0 0,87-19 0 0 0,-138 24-30 0 0,43-12-1282 0 0,63-9 1 0 0,-84 19-1141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56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1944 0 0,'-18'-1'-411'0'0,"3"2"3838"0"0,29 10-1482 0 0,5 0-1808 0 0,-1 1 0 0 0,-1 1 0 0 0,0 0-1 0 0,-1 2 1 0 0,0-1 0 0 0,-1 2-1 0 0,-1 0 1 0 0,0 1 0 0 0,16 26-1 0 0,-28-37-157 0 0,1-1 0 0 0,0 1 0 0 0,-1 0 0 0 0,0 0 0 0 0,-1 1 0 0 0,1-1 0 0 0,-1 0 0 0 0,0 1-1 0 0,-1-1 1 0 0,1 8 0 0 0,-3 7-333 0 0,-6 37-1 0 0,1-16-275 0 0,5-20-1782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2.8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114 202 2304 0 0,'-10'-61'517'0'0,"7"39"982"0"0,0 0 1 0 0,-2 0-1 0 0,-13-40 0 0 0,18 61-1372 0 0,0 1 1 0 0,0-1-1 0 0,0 1 1 0 0,0-1-1 0 0,-1 0 1 0 0,1 1-1 0 0,0-1 1 0 0,0 1-1 0 0,-1-1 1 0 0,1 1-1 0 0,0-1 1 0 0,-1 1-1 0 0,1-1 1 0 0,0 1-1 0 0,-1-1 1 0 0,1 1-1 0 0,-1-1 1 0 0,1 1-1 0 0,-1 0 1 0 0,1-1-1 0 0,-1 1 1 0 0,1 0-1 0 0,-1-1 1 0 0,1 1-1 0 0,-1 0 1 0 0,1 0-1 0 0,-1 0 1 0 0,0-1-1 0 0,1 1 1 0 0,-1 0-1 0 0,1 0 1 0 0,-1 0-1 0 0,0 0 1 0 0,0 0-1 0 0,0 1 60 0 0,0 0 0 0 0,-1 0 0 0 0,1 0 0 0 0,0 0 0 0 0,0 0-1 0 0,0 0 1 0 0,0 0 0 0 0,0 0 0 0 0,0 0 0 0 0,0 1 0 0 0,1-1-1 0 0,-1 0 1 0 0,0 2 0 0 0,-18 49 1722 0 0,10 0-1442 0 0,1 0 1 0 0,3 1-1 0 0,2 66 1 0 0,2-56-284 0 0,45 1536 793 0 0,39-779-965 0 0,-45-439 1087 0 0,-14 436-1 0 0,-32-622-943 0 0,-1 122-185 0 0,9-317 16 0 0,0 0-1 0 0,0 0 1 0 0,-1 0 0 0 0,1 1-1 0 0,0-1 1 0 0,0 0-1 0 0,0 0 1 0 0,0 0-1 0 0,0 1 1 0 0,0-1-1 0 0,0 0 1 0 0,0 0 0 0 0,0 0-1 0 0,0 1 1 0 0,0-1-1 0 0,0 0 1 0 0,0 0-1 0 0,0 0 1 0 0,0 1 0 0 0,0-1-1 0 0,0 0 1 0 0,0 0-1 0 0,0 0 1 0 0,0 1-1 0 0,1-1 1 0 0,-1 0-1 0 0,0 0 1 0 0,0 0 0 0 0,0 0-1 0 0,0 1 1 0 0,0-1-1 0 0,0 0 1 0 0,1 0-1 0 0,-1 0 1 0 0,0 0 0 0 0,0 0-1 0 0,0 0 1 0 0,0 1-1 0 0,1-1 1 0 0,-1 0-1 0 0,0 0 1 0 0,0 0-1 0 0,0 0 1 0 0,1 0 0 0 0,-1 0-1 0 0,0 0 1 0 0,0 0-1 0 0,1 0 1 0 0,6-9-1521 0 0,-3-2 19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57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145 120 2208 0 0,'-18'3'119'0'0,"-3"1"544"0"0,0-2-1 0 0,0 0 1 0 0,-39-2-1 0 0,57-3 418 0 0,10-1-533 0 0,12-2-191 0 0,70 6 275 0 0,-56 1-497 0 0,50-4 1 0 0,-24-7-58 0 0,89-28-1 0 0,4 0-217 0 0,-125 33 13 0 0,0 1 0 0 0,0 2 0 0 0,47 0 0 0 0,1 11-271 0 0,-54-6-69 0 0,1 0 0 0 0,-1-1-1 0 0,0-2 1 0 0,1 0 0 0 0,23-3 0 0 0,-41 2 349 0 0,-1 1 0 0 0,0-1 0 0 0,1 0 0 0 0,-1 1 0 0 0,0-2 0 0 0,1 1 0 0 0,-1 0 0 0 0,0-1 0 0 0,0 1 0 0 0,0-1 0 0 0,0 0 0 0 0,-1 0 0 0 0,1 0 0 0 0,0 0 0 0 0,2-4 0 0 0,-3 2 119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58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42 2304 0 0,'-20'-7'237'0'0,"14"6"26"0"0,0 0 0 0 0,0-1 0 0 0,1 0 0 0 0,-1 0 0 0 0,1-1 0 0 0,0 0 0 0 0,-7-3 0 0 0,12 5-255 0 0,0 1 0 0 0,0 0-1 0 0,0 0 1 0 0,-1 0 0 0 0,1 0 0 0 0,0 0 0 0 0,0 0-1 0 0,0-1 1 0 0,0 1 0 0 0,0 0 0 0 0,0 0 0 0 0,0 0-1 0 0,0 0 1 0 0,0-1 0 0 0,-1 1 0 0 0,1 0-1 0 0,0 0 1 0 0,0 0 0 0 0,0 0 0 0 0,0-1 0 0 0,0 1-1 0 0,0 0 1 0 0,0 0 0 0 0,0 0 0 0 0,0 0 0 0 0,0-1-1 0 0,0 1 1 0 0,0 0 0 0 0,0 0 0 0 0,0 0 0 0 0,1 0-1 0 0,-1-1 1 0 0,0 1 0 0 0,0 0 0 0 0,0 0 0 0 0,0 0-1 0 0,0 0 1 0 0,0-1 0 0 0,0 1 0 0 0,0 0-1 0 0,1 0 1 0 0,-1 0 0 0 0,0 0 0 0 0,0 0 0 0 0,0 0-1 0 0,0 0 1 0 0,0-1 0 0 0,1 1 0 0 0,12-4 569 0 0,14 2 180 0 0,-22 2-715 0 0,-1 0-1 0 0,0 1 1 0 0,1 0-1 0 0,-1-1 0 0 0,0 2 1 0 0,0-1-1 0 0,1 0 0 0 0,-1 1 1 0 0,0 0-1 0 0,0 0 1 0 0,-1 0-1 0 0,1 0 0 0 0,0 1 1 0 0,-1-1-1 0 0,1 1 0 0 0,-1 0 1 0 0,0 0-1 0 0,0 0 1 0 0,0 1-1 0 0,0-1 0 0 0,-1 1 1 0 0,1-1-1 0 0,-1 1 1 0 0,0 0-1 0 0,0 0 0 0 0,-1 0 1 0 0,1 0-1 0 0,-1 0 0 0 0,0 1 1 0 0,0-1-1 0 0,0 0 1 0 0,0 1-1 0 0,0 6 0 0 0,-1 4 126 0 0,0 0 0 0 0,-1 0 0 0 0,0 0 0 0 0,-1 0 0 0 0,-1 0 0 0 0,0-1 0 0 0,-1 1 0 0 0,-10 23 0 0 0,-63 117-235 0 0,63-128-733 0 0,0-3-2272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4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2176 0 0,'-8'2'0'0'0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4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887 1271 3225 0 0,'0'0'240'0'0,"-3"-2"-814"0"0,-3-3 825 0 0,-1 2 2700 0 0,-5 0-2527 0 0,0 0 0 0 0,1-1-1 0 0,0 0 1 0 0,0-1 0 0 0,0-1-1 0 0,0 1 1 0 0,1-2 0 0 0,0 1 0 0 0,-17-15-1 0 0,-197-185 1320 0 0,193 172-1696 0 0,1-2-1 0 0,3-2 0 0 0,-31-52 1 0 0,-58-131-21 0 0,92 173-12 0 0,-203-457-2390 0 0,220 486 1567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5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19 3225 0 0,'-1'-1'-13'0'0,"0"1"0"0"0,0 0 0 0 0,1 0 0 0 0,-1 0 0 0 0,0 0 0 0 0,0 0 0 0 0,1 0 0 0 0,-1 0 0 0 0,0 0-1 0 0,0 0 1 0 0,1 0 0 0 0,-1 0 0 0 0,0 0 0 0 0,0 1 0 0 0,1-1 0 0 0,-1 0 0 0 0,0 1 0 0 0,1-1 0 0 0,-1 0 0 0 0,0 1 0 0 0,1-1 0 0 0,-1 1 0 0 0,1-1 0 0 0,-1 1 0 0 0,0-1 0 0 0,1 1 0 0 0,-1-1 0 0 0,1 1 0 0 0,0 0 0 0 0,-1-1 0 0 0,1 1 0 0 0,-1 0 0 0 0,1-1 0 0 0,0 1 0 0 0,0 0 0 0 0,-1-1 0 0 0,1 1 0 0 0,0 0 0 0 0,0 1 0 0 0,-8 40-1136 0 0,6-28 1346 0 0,-45 333 2545 0 0,48-328-2100 0 0,6-27-313 0 0,7-30-482 0 0,12-87-291 0 0,18-65 1139 0 0,-42 182-569 0 0,1 1 1 0 0,-1 0 0 0 0,1 0 0 0 0,0 0 0 0 0,1 0 0 0 0,0 0 0 0 0,0 1 0 0 0,9-12 0 0 0,-10 16-5 0 0,-1 0 1 0 0,0 0-1 0 0,1 0 1 0 0,-1 1-1 0 0,1-1 1 0 0,0 1-1 0 0,-1-1 1 0 0,1 1-1 0 0,0 0 1 0 0,0 0-1 0 0,0 0 1 0 0,0 0-1 0 0,0 1 1 0 0,0-1-1 0 0,0 1 1 0 0,0 0-1 0 0,0 0 1 0 0,0 0-1 0 0,0 0 1 0 0,0 1-1 0 0,0-1 1 0 0,0 1-1 0 0,0-1 1 0 0,6 3-1 0 0,8 5 119 0 0,1 0 0 0 0,-1 0 1 0 0,0 2-1 0 0,-1 0 0 0 0,26 21 0 0 0,-30-20-479 0 0,2-1 1 0 0,-1 0-1 0 0,2-1 1 0 0,-1-1-1 0 0,1 0 1 0 0,0-1-1 0 0,1 0 1 0 0,19 4 0 0 0,-12-7-798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5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87 5985 0 0,'-2'2'42'0'0,"0"1"1"0"0,0-1-1 0 0,0 1 0 0 0,1 0 0 0 0,-1-1 1 0 0,1 1-1 0 0,0 0 0 0 0,0 0 0 0 0,0 0 0 0 0,0 0 1 0 0,0 0-1 0 0,1 0 0 0 0,-1 0 0 0 0,1 4 0 0 0,2 48-356 0 0,1-34 346 0 0,0 26-43 0 0,16 74 1 0 0,-15-102 20 0 0,2 1 0 0 0,0-2 0 0 0,0 1 0 0 0,2-1 0 0 0,1 0 0 0 0,16 26 0 0 0,-22-39-7 0 0,0-1 0 0 0,0 0 0 0 0,1 0 0 0 0,0 0 0 0 0,0-1 1 0 0,0 1-1 0 0,0-1 0 0 0,0 0 0 0 0,1 0 0 0 0,-1 0 0 0 0,1-1 0 0 0,0 1 0 0 0,0-1 0 0 0,0 0 0 0 0,0-1 0 0 0,0 1 0 0 0,8 0 0 0 0,-10-2-3 0 0,0 1 0 0 0,1-2 1 0 0,-1 1-1 0 0,0 0 0 0 0,0-1 1 0 0,1 1-1 0 0,-1-1 0 0 0,0 0 1 0 0,0 0-1 0 0,0 0 0 0 0,0 0 1 0 0,0-1-1 0 0,0 1 0 0 0,0-1 1 0 0,-1 0-1 0 0,1 0 0 0 0,0 0 1 0 0,-1 0-1 0 0,1 0 0 0 0,-1 0 1 0 0,0-1-1 0 0,0 1 0 0 0,0-1 0 0 0,0 0 1 0 0,0 0-1 0 0,-1 1 0 0 0,1-1 1 0 0,-1 0-1 0 0,1-4 0 0 0,3-8 58 0 0,0 0-1 0 0,-2 0 1 0 0,0-1 0 0 0,0 1-1 0 0,-2-1 1 0 0,0 0-1 0 0,0 1 1 0 0,-2-1-1 0 0,0 0 1 0 0,-5-26-1 0 0,-1 11-72 0 0,0 0 0 0 0,-2 1 0 0 0,-2 0 0 0 0,-18-38 0 0 0,18 46-273 0 0,-26-39 1 0 0,33 55 226 0 0,-1 0 0 0 0,1 0 0 0 0,-1 1 0 0 0,-1-1 0 0 0,1 1 0 0 0,-1 0 0 0 0,0 1 0 0 0,0-1 0 0 0,0 1 0 0 0,-11-5 0 0 0,15 8 18 0 0,0 1-1 0 0,1-1 0 0 0,-1 1 0 0 0,0-1 1 0 0,1 1-1 0 0,-1 0 0 0 0,0 0 0 0 0,0 0 1 0 0,1 0-1 0 0,-1 0 0 0 0,0 0 1 0 0,0 0-1 0 0,1 0 0 0 0,-1 1 0 0 0,0-1 1 0 0,1 1-1 0 0,-1-1 0 0 0,0 1 1 0 0,1 0-1 0 0,-1-1 0 0 0,1 1 0 0 0,-1 0 1 0 0,1 0-1 0 0,-1 0 0 0 0,1 0 1 0 0,0 0-1 0 0,0 1 0 0 0,-1-1 0 0 0,1 0 1 0 0,0 1-1 0 0,0-1 0 0 0,0 0 1 0 0,-1 3-1 0 0,-1 2-229 0 0,0 0 1 0 0,1 0-1 0 0,-1 0 1 0 0,1 0 0 0 0,0 0-1 0 0,1 1 1 0 0,-2 10-1 0 0,2 1-406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6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6913 0 0,'27'37'-1329'0'0,"16"42"1624"0"0,40 102 1 0 0,-51-106-428 0 0,80 139 0 0 0,-104-205-191 0 0,-6-6 119 0 0,0-1 0 0 0,0 0-1 0 0,0 1 1 0 0,0-1 0 0 0,0 1-1 0 0,-1 0 1 0 0,1-1-1 0 0,-1 1 1 0 0,2 4 0 0 0,-29-13-484 0 0,11-1 688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6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91 2761 0 0,'-1'-4'16'0'0,"1"0"0"0"0,0 0 0 0 0,0 0 0 0 0,0 0 0 0 0,1 0 0 0 0,-1 0 0 0 0,1 0 0 0 0,0 0 0 0 0,0 0 0 0 0,0 1 0 0 0,1-1 0 0 0,-1 0 0 0 0,1 1 0 0 0,0-1 0 0 0,0 1 0 0 0,0-1 0 0 0,1 1 0 0 0,-1 0 0 0 0,1 0 0 0 0,-1 0 0 0 0,1 0 0 0 0,0 1 0 0 0,4-3 0 0 0,-7 4-10 0 0,1 1 0 0 0,-1 0 0 0 0,0-1 1 0 0,1 1-1 0 0,-1 0 0 0 0,1 0 0 0 0,-1 0 1 0 0,1-1-1 0 0,-1 1 0 0 0,1 0 0 0 0,-1 0 1 0 0,0 0-1 0 0,1 0 0 0 0,-1 0 0 0 0,1 0 1 0 0,-1 0-1 0 0,1 0 0 0 0,-1 0 0 0 0,1 0 0 0 0,-1 0 1 0 0,1 0-1 0 0,-1 0 0 0 0,1 0 0 0 0,-1 0 1 0 0,1 0-1 0 0,-1 1 0 0 0,1-1 0 0 0,-1 0 1 0 0,0 0-1 0 0,1 1 0 0 0,-1-1 0 0 0,1 1 1 0 0,7 17 137 0 0,-6 21-30 0 0,-5-12 204 0 0,-2 0 1 0 0,-11 37 0 0 0,-3 14-1251 0 0,19-67 365 0 0,3-8 550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7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96 236 3225 0 0,'-7'-8'200'0'0,"-26"-28"-914"0"0,31 34 773 0 0,-1 0-1 0 0,1 0 0 0 0,-1 0 0 0 0,1 0 1 0 0,-1 0-1 0 0,0 1 0 0 0,0-1 0 0 0,0 1 1 0 0,0 0-1 0 0,0 0 0 0 0,0 0 0 0 0,-3 0 1 0 0,5 1-15 0 0,0 0 0 0 0,0 0 0 0 0,1 0 0 0 0,-1 0 0 0 0,0 1 0 0 0,0-1 0 0 0,1 0 0 0 0,-1 1 0 0 0,0-1 0 0 0,1 1 0 0 0,-1-1 0 0 0,0 0 0 0 0,1 1 0 0 0,-1 0 0 0 0,1-1 0 0 0,-1 1 0 0 0,1-1 0 0 0,-1 1 0 0 0,1 0 0 0 0,-1-1 0 0 0,1 1 0 0 0,-1 0 0 0 0,1-1 0 0 0,0 1 0 0 0,-1 0 0 0 0,1 0 0 0 0,0-1 0 0 0,0 1 0 0 0,0 0 0 0 0,0 0 0 0 0,-1 0 0 0 0,1-1 0 0 0,0 1 0 0 0,0 0 0 0 0,1 0 0 0 0,-1 0 0 0 0,0-1 0 0 0,0 1 0 0 0,0 0 0 0 0,0 0 0 0 0,1 0 0 0 0,7 41 781 0 0,-7-38-695 0 0,6 21 252 0 0,1 0 0 0 0,0-1 0 0 0,19 34 0 0 0,-22-48-302 0 0,0 0 1 0 0,1 0 0 0 0,1-1 0 0 0,-1 0 0 0 0,2 0 0 0 0,-1-1 0 0 0,1 0 0 0 0,0 0 0 0 0,1-1 0 0 0,13 10 0 0 0,-19-16-76 0 0,-1 1 1 0 0,0-1 0 0 0,1 1-1 0 0,-1-1 1 0 0,1 0-1 0 0,-1 0 1 0 0,1 0-1 0 0,0-1 1 0 0,-1 1 0 0 0,1 0-1 0 0,0-1 1 0 0,-1 0-1 0 0,1 0 1 0 0,0 0-1 0 0,0 0 1 0 0,-1 0 0 0 0,1 0-1 0 0,0-1 1 0 0,0 1-1 0 0,-1-1 1 0 0,1 0-1 0 0,0 0 1 0 0,-1 0 0 0 0,1 0-1 0 0,3-2 1 0 0,-4 0 7 0 0,1 1 1 0 0,-1-1-1 0 0,1 1 1 0 0,-1-1 0 0 0,0 0-1 0 0,0 0 1 0 0,-1 0-1 0 0,1 0 1 0 0,0 0-1 0 0,-1-1 1 0 0,0 1-1 0 0,0 0 1 0 0,0-1 0 0 0,0 1-1 0 0,0 0 1 0 0,-1-1-1 0 0,1 1 1 0 0,-1-1-1 0 0,0-4 1 0 0,-16-165-239 0 0,23 177-1311 0 0,9 14 1366 0 0,5 5 661 0 0,-19-22-476 0 0,0 0 0 0 0,0 1 1 0 0,-1-1-1 0 0,1 0 0 0 0,0 0 0 0 0,0 0 1 0 0,0 0-1 0 0,0 0 0 0 0,0-1 1 0 0,0 1-1 0 0,1-1 0 0 0,-1 1 0 0 0,0-1 1 0 0,0 0-1 0 0,0 0 0 0 0,0 0 1 0 0,1 0-1 0 0,-1 0 0 0 0,0 0 1 0 0,4-1-1 0 0,-3-1-3 0 0,0 1 1 0 0,0 0 0 0 0,0-1-1 0 0,-1 0 1 0 0,1 0-1 0 0,0 0 1 0 0,-1 0 0 0 0,0 0-1 0 0,1 0 1 0 0,-1-1-1 0 0,0 1 1 0 0,3-6 0 0 0,1-1 76 0 0,-1-1 0 0 0,0 0 0 0 0,-1 0 1 0 0,0-1-1 0 0,0 1 0 0 0,-1-1 0 0 0,2-13 1 0 0,-3 6 264 0 0,0-1 0 0 0,-2 0 1 0 0,-2-34-1 0 0,-6 6-3174 0 0,4 30-385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7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54 787 1376 0 0,'4'-5'58'0'0,"1"0"-1"0"0,-1 0 0 0 0,0 0 0 0 0,-1-1 1 0 0,1 1-1 0 0,-1-1 0 0 0,0 0 0 0 0,-1 0 1 0 0,1 0-1 0 0,-1-1 0 0 0,-1 1 0 0 0,1-1 1 0 0,-1 1-1 0 0,1-12 0 0 0,-1 2 126 0 0,0-1 1 0 0,-1 1-1 0 0,0 0 0 0 0,-6-30 0 0 0,2 27-62 0 0,-1 1-1 0 0,-9-23 0 0 0,12 34-134 0 0,-1 1-1 0 0,0-1 0 0 0,0 1 1 0 0,-1 0-1 0 0,1 0 1 0 0,-2 1-1 0 0,1-1 0 0 0,0 1 1 0 0,-8-7-1 0 0,11 11 10 0 0,1 1 0 0 0,0-1 0 0 0,-1 1 0 0 0,1 0 0 0 0,-1-1 0 0 0,1 1 0 0 0,0 0 0 0 0,-1-1 0 0 0,1 1 0 0 0,-1 0 0 0 0,1 0 0 0 0,-1 0 0 0 0,1-1 0 0 0,-1 1 0 0 0,1 0 0 0 0,-1 0 0 0 0,1 0 0 0 0,-1 0 0 0 0,1 0 0 0 0,-1 0 0 0 0,1 0 0 0 0,-1 0 0 0 0,1 0 0 0 0,-1 0 0 0 0,1 0 0 0 0,-1 0 0 0 0,1 0 0 0 0,-1 0 0 0 0,1 1 0 0 0,-1-1 0 0 0,1 0 0 0 0,-1 0 0 0 0,1 1 0 0 0,-1-1 0 0 0,1 0 0 0 0,0 0 0 0 0,-1 1 0 0 0,0 1-13 0 0,0 0-1 0 0,0 0 1 0 0,0 0-1 0 0,0 0 1 0 0,0-1 0 0 0,1 1-1 0 0,-1 0 1 0 0,1 0-1 0 0,-1 0 1 0 0,1 3-1 0 0,0 48-153 0 0,0-46 183 0 0,0-1 0 0 0,1 1 1 0 0,0-1-1 0 0,0 0 0 0 0,1 1 1 0 0,0-1-1 0 0,0 0 0 0 0,0 0 1 0 0,1 0-1 0 0,0 0 0 0 0,0 0 1 0 0,0-1-1 0 0,1 1 1 0 0,0-1-1 0 0,0 0 0 0 0,0 0 1 0 0,0-1-1 0 0,1 1 0 0 0,0-1 1 0 0,0 0-1 0 0,0 0 0 0 0,1 0 1 0 0,-1-1-1 0 0,1 0 0 0 0,0 0 1 0 0,0 0-1 0 0,0-1 0 0 0,0 0 1 0 0,0 0-1 0 0,1-1 0 0 0,-1 1 1 0 0,0-1-1 0 0,1-1 1 0 0,-1 1-1 0 0,1-1 0 0 0,-1 0 1 0 0,1-1-1 0 0,-1 1 0 0 0,1-1 1 0 0,-1-1-1 0 0,0 1 0 0 0,9-4 1 0 0,-13 4 22 0 0,-1 0 0 0 0,0 1 1 0 0,1-1-1 0 0,-1 0 0 0 0,0 0 1 0 0,0 0-1 0 0,0 0 0 0 0,0 0 0 0 0,0 0 1 0 0,0-1-1 0 0,0 1 0 0 0,0 0 1 0 0,-1 0-1 0 0,1-1 0 0 0,0 1 1 0 0,-1-1-1 0 0,1 1 0 0 0,-1 0 1 0 0,1-1-1 0 0,-1 1 0 0 0,0-1 0 0 0,1 1 1 0 0,-1-1-1 0 0,0 1 0 0 0,0-1 1 0 0,0 1-1 0 0,-1-3 0 0 0,-7-50 676 0 0,5 35-420 0 0,0 3-56 0 0,-3-47 454 0 0,6 60-664 0 0,0 0 0 0 0,0 0 0 0 0,0-1 1 0 0,1 1-1 0 0,-1 0 0 0 0,1-1 0 0 0,0 1 0 0 0,0 0 0 0 0,0 0 0 0 0,0 0 1 0 0,1 0-1 0 0,-1 0 0 0 0,1 0 0 0 0,0 0 0 0 0,2-3 0 0 0,-2 5 13 0 0,-1-1 0 0 0,1 1 0 0 0,-1 0 0 0 0,1 0 0 0 0,0 0 0 0 0,0 0 0 0 0,-1 0-1 0 0,1 1 1 0 0,0-1 0 0 0,0 0 0 0 0,0 1 0 0 0,0-1 0 0 0,0 1 0 0 0,0 0-1 0 0,0 0 1 0 0,0 0 0 0 0,0 0 0 0 0,0 0 0 0 0,0 0 0 0 0,0 0 0 0 0,0 1 0 0 0,0-1-1 0 0,-1 1 1 0 0,1-1 0 0 0,4 2 0 0 0,4 3 171 0 0,1 1 1 0 0,-1-1-1 0 0,15 12 0 0 0,13 6 317 0 0,-37-23-492 0 0,0 1 1 0 0,0-1 0 0 0,0 1-1 0 0,0-1 1 0 0,0 0-1 0 0,0 1 1 0 0,1-1-1 0 0,-1 0 1 0 0,0 0-1 0 0,0 0 1 0 0,0 0 0 0 0,0 0-1 0 0,0 0 1 0 0,0 0-1 0 0,1 0 1 0 0,-1 0-1 0 0,0 0 1 0 0,0-1-1 0 0,0 1 1 0 0,0 0 0 0 0,0-1-1 0 0,2 0 1 0 0,-3 0 17 0 0,1 0-1 0 0,0 0 1 0 0,-1 0 0 0 0,1 0 0 0 0,-1 0 0 0 0,1 0 0 0 0,-1 0 0 0 0,1 0 0 0 0,-1 0 0 0 0,1 0 0 0 0,-1 0 0 0 0,0-1 0 0 0,0 1 0 0 0,0 0 0 0 0,0 0-1 0 0,0 0 1 0 0,0 0 0 0 0,0-2 0 0 0,-1-7 353 0 0,-1-1-1 0 0,0 1 0 0 0,-7-19 0 0 0,6 21-248 0 0,-4-18-70 0 0,0 1 0 0 0,2-1 0 0 0,1 0 0 0 0,1-1-1 0 0,1 1 1 0 0,2 0 0 0 0,0-1 0 0 0,2 1 0 0 0,9-50-1 0 0,-1 24-1558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3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110 112 2761 0 0,'-4'-12'906'0'0,"0"0"-1"0"0,0 0 1 0 0,-2 1 0 0 0,-8-16 0 0 0,13 24-691 0 0,-1 1 0 0 0,1-1-1 0 0,-1 1 1 0 0,1 0 0 0 0,-1 0 0 0 0,0-1-1 0 0,0 1 1 0 0,0 0 0 0 0,0 1 0 0 0,0-1-1 0 0,0 0 1 0 0,-1 0 0 0 0,1 1 0 0 0,-1 0-1 0 0,1-1 1 0 0,-1 1 0 0 0,1 0-1 0 0,-1 0 1 0 0,0 0 0 0 0,0 1 0 0 0,1-1-1 0 0,-1 1 1 0 0,0-1 0 0 0,0 1 0 0 0,-5 0-1 0 0,8 0-155 0 0,-1 0-1 0 0,0 0 1 0 0,1 0-1 0 0,-1 1 0 0 0,1-1 1 0 0,-1 0-1 0 0,1 0 0 0 0,-1 0 1 0 0,0 0-1 0 0,1 1 1 0 0,-1-1-1 0 0,1 0 0 0 0,-1 1 1 0 0,1-1-1 0 0,0 0 0 0 0,-1 1 1 0 0,1-1-1 0 0,-1 1 1 0 0,1-1-1 0 0,0 1 0 0 0,-1-1 1 0 0,1 1-1 0 0,0-1 0 0 0,-1 1 1 0 0,1-1-1 0 0,0 1 1 0 0,0-1-1 0 0,0 1 0 0 0,-1-1 1 0 0,1 1-1 0 0,0 0 0 0 0,0 0 1 0 0,8 21 849 0 0,25 17-274 0 0,-32-37-559 0 0,107 100 1076 0 0,147 108 1 0 0,-76-66-781 0 0,241 166-105 0 0,-310-242-301 0 0,4-5 0 0 0,123 49 0 0 0,554 192-1693 0 0,-456-173 1520 0 0,-245-90 152 0 0,139 85 0 0 0,-183-96 0 0 0,0 2 0 0 0,-3 2 0 0 0,42 41 0 0 0,-84-74 80 0 0,0 0 1 0 0,0 0-1 0 0,0 0 1 0 0,0 0 0 0 0,0 0-1 0 0,0 0 1 0 0,-1 0-1 0 0,1 0 1 0 0,0 0 0 0 0,-1 0-1 0 0,1 0 1 0 0,0 0-1 0 0,-1 0 1 0 0,1 1-1 0 0,-1-1 1 0 0,0 0 0 0 0,1 0-1 0 0,-1 1 1 0 0,0-1-1 0 0,0 0 1 0 0,0 2 0 0 0,-1-1 119 0 0,0 0-1 0 0,0 0 1 0 0,0 0 0 0 0,0 0 0 0 0,-1-1 0 0 0,1 1 0 0 0,0 0 0 0 0,-1-1 0 0 0,1 1 0 0 0,-4 1 0 0 0,-6 8 44 0 0,-61 55 173 0 0,-83 57-1 0 0,54-44-193 0 0,-302 228-411 0 0,-59 49 10 0 0,322-235 429 0 0,-141 160 0 0 0,-56 59 1258 0 0,209-211-1230 0 0,-43 40-373 0 0,133-136-1729 0 0,-51 33 1 0 0,69-54-4677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8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5529 0 0,'-4'3'27'0'0,"0"1"-1"0"0,0 0 1 0 0,0 0-1 0 0,1 0 0 0 0,-1 0 1 0 0,1 1-1 0 0,0 0 1 0 0,0-1-1 0 0,0 1 1 0 0,-3 10-1 0 0,1-1-99 0 0,1 1 0 0 0,-3 27 0 0 0,3-13 130 0 0,2 1 0 0 0,1 0 0 0 0,1 0 0 0 0,2-1-1 0 0,1 1 1 0 0,1-1 0 0 0,13 46 0 0 0,-10-50 20 0 0,1 0 1 0 0,2-1-1 0 0,0 0 1 0 0,2 0-1 0 0,0-1 1 0 0,2-1-1 0 0,1 0 1 0 0,33 38-1 0 0,-44-55-73 0 0,1-1 0 0 0,0 0 0 0 0,0 1-1 0 0,0-2 1 0 0,0 1 0 0 0,0-1 0 0 0,1 1-1 0 0,-1-1 1 0 0,1-1 0 0 0,0 1 0 0 0,0-1-1 0 0,0 0 1 0 0,0-1 0 0 0,13 3-1 0 0,-15-4-2 0 0,1 0-1 0 0,-1 0 0 0 0,1-1 1 0 0,-1 1-1 0 0,0-1 1 0 0,1 0-1 0 0,-1 0 0 0 0,0-1 1 0 0,1 1-1 0 0,-1-1 0 0 0,0 0 1 0 0,0 0-1 0 0,-1 0 0 0 0,1-1 1 0 0,0 1-1 0 0,-1-1 0 0 0,1 0 1 0 0,-1 0-1 0 0,0 0 0 0 0,0 0 1 0 0,0-1-1 0 0,3-4 0 0 0,1-3-23 0 0,-1 0 0 0 0,-1-1-1 0 0,1 0 1 0 0,-2 0-1 0 0,1 0 1 0 0,-2-1-1 0 0,0 1 1 0 0,0-1 0 0 0,-1 0-1 0 0,-1 0 1 0 0,0 0-1 0 0,-1 1 1 0 0,-2-26-1 0 0,-1 10-45 0 0,-1 0 0 0 0,-2 0-1 0 0,-1 1 1 0 0,-1 0 0 0 0,-15-36-1 0 0,-17-9-319 0 0,29 55 435 0 0,1-1 0 0 0,-14-33-1 0 0,23 48-48 0 0,0 1 0 0 0,0-1 0 0 0,1 1 1 0 0,-1-1-1 0 0,1 1 0 0 0,-1-1 0 0 0,1 0 0 0 0,0 1 0 0 0,0-1 0 0 0,0 1 0 0 0,0-1 0 0 0,0 0 0 0 0,1 1 0 0 0,-1-1 0 0 0,3-4 1 0 0,-2 5 68 0 0,0 0 1 0 0,0 1 0 0 0,0-1 0 0 0,0 1 0 0 0,0-1 0 0 0,1 1 0 0 0,-1-1 0 0 0,1 1 0 0 0,-1 0-1 0 0,1-1 1 0 0,0 1 0 0 0,-1 0 0 0 0,1 0 0 0 0,0 0 0 0 0,0 0 0 0 0,2 0 0 0 0,2-1 151 0 0,0 1 0 0 0,-1 0 0 0 0,1 0 1 0 0,0 1-1 0 0,0 0 0 0 0,-1 0 0 0 0,1 0 1 0 0,0 1-1 0 0,0-1 0 0 0,-1 1 0 0 0,1 1 1 0 0,10 3-1 0 0,0 2-6 0 0,-1 0-1 0 0,0 1 1 0 0,0 1 0 0 0,-1 0 0 0 0,-1 1-1 0 0,25 21 1 0 0,-5 4-1 0 0,32 41 0 0 0,-21-22-287 0 0,-11-21-2036 0 0,-23-27-1384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5529 0 0,'1'-1'77'0'0,"0"0"0"0"0,0 1-1 0 0,0 0 1 0 0,0-1 0 0 0,0 1 0 0 0,0 0-1 0 0,0-1 1 0 0,0 1 0 0 0,0 0 0 0 0,0 0-1 0 0,0 0 1 0 0,0 0 0 0 0,0 0 0 0 0,0 0-1 0 0,0 0 1 0 0,0 0 0 0 0,0 0 0 0 0,0 1-1 0 0,0-1 1 0 0,0 0 0 0 0,0 1 0 0 0,0-1-1 0 0,1 1 1 0 0,24 21 1228 0 0,-16-10-807 0 0,-1 1-1 0 0,10 18 1 0 0,9 22 505 0 0,22 65 0 0 0,-36-80-1037 0 0,2-1-1 0 0,2 0 0 0 0,1-1 0 0 0,42 60 0 0 0,-50-83-542 0 0,-2-4-165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09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0 402 4609 0 0,'4'2'218'0'0,"-1"0"-1"0"0,1 0 1 0 0,-1 1-1 0 0,0-1 1 0 0,0 1 0 0 0,0 0-1 0 0,0 0 1 0 0,-1 0 0 0 0,5 5-1 0 0,0 0 78 0 0,15 17 510 0 0,51 50 1125 0 0,-66-69-1789 0 0,1 0 1 0 0,-1 0-1 0 0,1-1 1 0 0,1 0 0 0 0,-1 0-1 0 0,0-1 1 0 0,1 0-1 0 0,14 4 1 0 0,-21-7-130 0 0,0 0 0 0 0,-1-1 0 0 0,1 0 0 0 0,-1 1-1 0 0,1-1 1 0 0,0 0 0 0 0,-1 0 0 0 0,1 0 0 0 0,0 0 0 0 0,-1 0 0 0 0,1 0 0 0 0,0 0-1 0 0,-1 0 1 0 0,1-1 0 0 0,0 1 0 0 0,-1-1 0 0 0,1 1 0 0 0,-1-1 0 0 0,1 0 0 0 0,1-1-1 0 0,-2 1 5 0 0,0 0-1 0 0,0 0 0 0 0,-1 0 0 0 0,1-1 0 0 0,0 1 1 0 0,-1 0-1 0 0,1 0 0 0 0,-1-1 0 0 0,1 1 0 0 0,-1-1 0 0 0,0 1 1 0 0,1 0-1 0 0,-1-1 0 0 0,0 1 0 0 0,0 0 0 0 0,0-1 0 0 0,0 1 1 0 0,-1-3-1 0 0,-1-8 164 0 0,-1 0 1 0 0,0 0-1 0 0,-1 1 0 0 0,-8-16 1 0 0,8 18 53 0 0,-68-180-1093 0 0,61 155-3483 0 0</inkml:trace>
  <inkml:trace contextRef="#ctx0" brushRef="#br0" timeOffset="1">286 0 2304 0 0,'10'9'815'0'0,"-1"0"0"0"0,0 1 0 0 0,-1 0 0 0 0,0 0 0 0 0,12 20 0 0 0,-1-1 166 0 0,232 333 1089 0 0,-240-343-2914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0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4145 0 0,'5'-5'275'0'0,"0"-1"0"0"0,0 1 0 0 0,1 0 0 0 0,0 1 0 0 0,0-1 0 0 0,1 1 0 0 0,-1 0 0 0 0,1 1 0 0 0,0-1 0 0 0,0 1 0 0 0,0 1 0 0 0,0-1 0 0 0,0 1-1 0 0,1 1 1 0 0,-1-1 0 0 0,1 1 0 0 0,-1 1 0 0 0,1-1 0 0 0,-1 1 0 0 0,1 0 0 0 0,-1 1 0 0 0,1 0 0 0 0,-1 0 0 0 0,1 1 0 0 0,-1 0 0 0 0,0 0 0 0 0,1 0 0 0 0,-1 1 0 0 0,-1 0 0 0 0,1 1 0 0 0,0-1 0 0 0,-1 1 0 0 0,0 1 0 0 0,1-1 0 0 0,-2 1 0 0 0,1 0 0 0 0,6 8 0 0 0,-2 1-52 0 0,0 0 1 0 0,-1 1-1 0 0,-1 0 0 0 0,0 1 1 0 0,-1 0-1 0 0,-1 0 1 0 0,0 0-1 0 0,4 23 0 0 0,-2 4-531 0 0,-2 0 0 0 0,1 50-1 0 0,-5-46-5272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30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98 160 6913 0 0,'-9'-7'609'0'0,"1"0"-481"0"0,4 3-128 0 0,1 1 0 0 0,-2-1-1449 0 0,-2-4 617 0 0,-3-3-8 0 0,-2-4 664 0 0,2 0 176 0 0,2 1 0 0 0,3 0 0 0 0,2 3-72 0 0,0 0 72 0 0,0 2 0 0 0,2-1-64 0 0,-2 2 64 0 0,-1-1 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31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66 6913 0 0,'-4'-2'41'0'0,"0"1"-1"0"0,-1 0 0 0 0,1 1 1 0 0,0-1-1 0 0,-1 1 0 0 0,1-1 1 0 0,-1 1-1 0 0,1 1 0 0 0,-1-1 0 0 0,1 1 1 0 0,-1-1-1 0 0,1 1 0 0 0,0 1 1 0 0,0-1-1 0 0,-1 1 0 0 0,1-1 0 0 0,0 1 1 0 0,0 0-1 0 0,0 0 0 0 0,1 1 1 0 0,-1-1-1 0 0,0 1 0 0 0,1 0 1 0 0,0 0-1 0 0,0 0 0 0 0,0 1 0 0 0,-4 5 1 0 0,-11 13-125 0 0,1 1 1 0 0,1 1 0 0 0,1 0 0 0 0,1 1-1 0 0,1 0 1 0 0,1 2 0 0 0,2-1 0 0 0,1 1 0 0 0,1 1-1 0 0,1-1 1 0 0,1 1 0 0 0,1 0 0 0 0,2 1-1 0 0,1-1 1 0 0,1 1 0 0 0,2-1 0 0 0,1 1-1 0 0,9 49 1 0 0,-6-60 181 0 0,1 0 0 0 0,1 0-1 0 0,1 0 1 0 0,0-1 0 0 0,1-1 0 0 0,1 1-1 0 0,0-1 1 0 0,1-1 0 0 0,1 0 0 0 0,1 0-1 0 0,14 12 1 0 0,-10-11-113 0 0,1-1 0 0 0,0-1 0 0 0,0-1-1 0 0,2-1 1 0 0,-1 0 0 0 0,2-2 0 0 0,-1 0-1 0 0,42 13 1 0 0,-52-20-190 0 0,0-1 0 0 0,0 0 0 0 0,0-1 0 0 0,0 0 0 0 0,0-1-1 0 0,0 0 1 0 0,1 0 0 0 0,-1-1 0 0 0,0 0 0 0 0,0-1 0 0 0,17-5 0 0 0,-13 2-28 0 0,0-1 0 0 0,-1 0 0 0 0,1-1 1 0 0,-1-1-1 0 0,-1 0 0 0 0,0 0 1 0 0,16-15-1 0 0,-8 4 234 0 0,0-2 1 0 0,-1 0-1 0 0,-1-1 1 0 0,-2-1-1 0 0,0-1 1 0 0,-1 0-1 0 0,22-52 1 0 0,-30 58 218 0 0,-2 1 1 0 0,0-1 0 0 0,-1-1 0 0 0,-1 1 0 0 0,0 0 0 0 0,-2-1-1 0 0,0 0 1 0 0,-1 1 0 0 0,-1-1 0 0 0,-4-25 0 0 0,-4-1 403 0 0,-1 0 0 0 0,-2 1 1 0 0,-19-45-1 0 0,24 72-565 0 0,0 1 0 0 0,-1-1 0 0 0,-1 2 0 0 0,-1-1 0 0 0,0 1 1 0 0,-1 0-1 0 0,0 1 0 0 0,-1 1 0 0 0,-20-18 0 0 0,22 23-186 0 0,0 0 1 0 0,0 1 0 0 0,-1 0-1 0 0,0 0 1 0 0,0 2-1 0 0,0-1 1 0 0,-1 1-1 0 0,0 1 1 0 0,0 0 0 0 0,0 1-1 0 0,-1 0 1 0 0,1 1-1 0 0,-1 0 1 0 0,-17 1-1 0 0,-9 2-173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09:31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1 5529 0 0,'-17'15'238'0'0,"0"1"0"0"0,1 0 0 0 0,1 2 0 0 0,0-1 0 0 0,2 2 0 0 0,-15 25 0 0 0,20-32-295 0 0,-12 22 63 0 0,1 2 0 0 0,2 0 1 0 0,2 1-1 0 0,1 0 0 0 0,2 1 1 0 0,1 1-1 0 0,2 0 1 0 0,2 0-1 0 0,2 1 0 0 0,1 0 1 0 0,2 0-1 0 0,2 0 0 0 0,8 67 1 0 0,-6-96 35 0 0,0 0 0 0 0,0 1 0 0 0,2-1 1 0 0,-1 0-1 0 0,1 0 0 0 0,1-1 0 0 0,0 1 0 0 0,1-1 1 0 0,0 0-1 0 0,0 0 0 0 0,1-1 0 0 0,15 17 1 0 0,-11-16-42 0 0,1 0 1 0 0,1 0 0 0 0,-1-2-1 0 0,1 1 1 0 0,1-2 0 0 0,0 1-1 0 0,0-2 1 0 0,0 0 0 0 0,18 5-1 0 0,-14-6 105 0 0,0 0-1 0 0,0-1 0 0 0,0-1 0 0 0,1-1 1 0 0,-1-1-1 0 0,1 0 0 0 0,-1-1 1 0 0,0-1-1 0 0,28-5 0 0 0,-30 3 50 0 0,0-2-1 0 0,-1 0 1 0 0,0 0 0 0 0,0-2-1 0 0,0 0 1 0 0,-1 0 0 0 0,0-2-1 0 0,0 1 1 0 0,-1-2 0 0 0,0 0-1 0 0,12-12 1 0 0,-9 7-34 0 0,0-1 1 0 0,-1-1-1 0 0,-1-1 0 0 0,0 0 0 0 0,-2 0 1 0 0,0-2-1 0 0,-1 1 0 0 0,10-25 1 0 0,-17 30-32 0 0,1 1 0 0 0,-1-1 0 0 0,-1 0 0 0 0,-1 0 0 0 0,0-1 0 0 0,0 1 0 0 0,-2 0 0 0 0,0-1 0 0 0,0 1 0 0 0,-1 0 0 0 0,-1 0 0 0 0,-1-1 0 0 0,-7-25 0 0 0,-3 3 115 0 0,-1 1 0 0 0,-2 0 0 0 0,-1 1 0 0 0,-2 1 0 0 0,-2 1 0 0 0,0 0 0 0 0,-38-41-1 0 0,54 67-309 0 0,-2 0-1 0 0,1 1 0 0 0,-1 0 0 0 0,1 0 0 0 0,-2 1 0 0 0,1-1 0 0 0,-1 2 1 0 0,1-1-1 0 0,-1 1 0 0 0,-1 0 0 0 0,1 1 0 0 0,0 0 0 0 0,-1 0 0 0 0,0 1 1 0 0,-10-2-1 0 0,-12 4-4627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3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944 284 10594 0 0,'-2'-10'-314'0'0,"0"1"0"0"0,1 0-1 0 0,0-1 1 0 0,0 1 0 0 0,2-13-1 0 0,-1 12 254 0 0,0 0-1 0 0,-1 0 0 0 0,1 0 0 0 0,-5-17 1 0 0,4 24 121 0 0,0 0 0 0 0,0 0 0 0 0,-1 0 0 0 0,1 0 0 0 0,-1 0 0 0 0,0 1 0 0 0,1-1 0 0 0,-1 0 0 0 0,0 1 0 0 0,-1-1 0 0 0,1 1 0 0 0,0 0-1 0 0,-1 0 1 0 0,1 0 0 0 0,-1 0 0 0 0,0 0 0 0 0,1 1 0 0 0,-1-1 0 0 0,-3-1 0 0 0,-59-26 442 0 0,24 9-662 0 0,-68-22 0 0 0,103 40 249 0 0,-1 0 0 0 0,0 1 0 0 0,0 0 1 0 0,0 0-1 0 0,1 1 0 0 0,-1 0 0 0 0,0 0 1 0 0,0 1-1 0 0,0 0 0 0 0,0 0 0 0 0,1 0 1 0 0,-14 5-1 0 0,10-2 5 0 0,1 1 1 0 0,-1 0-1 0 0,1 0 0 0 0,0 1 1 0 0,0 1-1 0 0,0-1 0 0 0,-11 12 1 0 0,-4 10-172 0 0,0 0 0 0 0,2 2 0 0 0,-32 54 0 0 0,48-74-38 0 0,-44 79 90 0 0,3 3 0 0 0,5 1 0 0 0,4 2 0 0 0,4 2-1 0 0,-28 132 1 0 0,49-173 402 0 0,-9 29 223 0 0,5 2 0 0 0,-10 120 0 0 0,22-78-429 0 0,16 168 0 0 0,-2-220-99 0 0,3 0 1 0 0,3-1-1 0 0,37 111 1 0 0,-37-145-53 0 0,8 26 344 0 0,60 123 0 0 0,-72-170-302 0 0,2 0 0 0 0,0-1-1 0 0,1 0 1 0 0,1-2 0 0 0,1 1 0 0 0,1-2-1 0 0,1 0 1 0 0,0-1 0 0 0,33 22 0 0 0,-19-19-101 0 0,1-1 1 0 0,1-2 0 0 0,1-1 0 0 0,0-2-1 0 0,69 16 1 0 0,-67-22 59 0 0,0-3 0 0 0,1 0 0 0 0,0-3 0 0 0,-1-1 0 0 0,1-2 0 0 0,53-9 0 0 0,-75 8-72 0 0,-1-1 0 0 0,0 0 0 0 0,0-1 0 0 0,0-1-1 0 0,-1 0 1 0 0,1-1 0 0 0,-1 0 0 0 0,-1-1 0 0 0,0-1 0 0 0,0 0 0 0 0,0-1 0 0 0,13-15 0 0 0,-7 5 81 0 0,-2 0 1 0 0,-1-2 0 0 0,0 0-1 0 0,-2-1 1 0 0,0 0 0 0 0,14-36-1 0 0,0-10 32 0 0,-3-1 0 0 0,-3-1 0 0 0,-4-1 0 0 0,11-82 0 0 0,12-299 533 0 0,-39 379-500 0 0,-4 1 1 0 0,-3 0 0 0 0,-21-110-1 0 0,0 70-129 0 0,-57-163-1 0 0,62 220 352 0 0,-2 1 0 0 0,-35-59-1 0 0,42 87 27 0 0,0 1-1 0 0,-2 0 0 0 0,-2 2 0 0 0,0 0 0 0 0,-44-40 0 0 0,56 57-680 0 0,-1 1 0 0 0,1 1 0 0 0,-1-1 0 0 0,0 1 0 0 0,0 1-1 0 0,-1 0 1 0 0,0 0 0 0 0,1 1 0 0 0,-1 0 0 0 0,0 1-1 0 0,0 0 1 0 0,-1 0 0 0 0,1 1 0 0 0,0 1 0 0 0,-1-1 0 0 0,1 2-1 0 0,0-1 1 0 0,-20 5 0 0 0,-14 2-1468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4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80 6913 0 0,'-10'-13'918'0'0,"0"1"0"0"0,1-1 0 0 0,-14-29 0 0 0,56 57 2284 0 0,-22-7-2937 0 0,-1 1 0 0 0,0 0 0 0 0,0 0 0 0 0,-1 1 0 0 0,0 1 0 0 0,-1-1 0 0 0,0 1 0 0 0,0 1 0 0 0,-2-1 0 0 0,1 1 0 0 0,-1 0 0 0 0,-1 1 0 0 0,4 13 0 0 0,6 23 85 0 0,-3 1 1 0 0,7 54-1 0 0,-15-79-303 0 0,14 104 113 0 0,11 61-141 0 0,-22-158-193 0 0,1-1 0 0 0,2 0 0 0 0,25 55 1 0 0,-29-74-265 0 0,1 0 1 0 0,0 0 0 0 0,15 16-1 0 0,1-4-4214 0 0,-8-11-392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5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9 172 3225 0 0,'-1'0'18'0'0,"0"-1"1"0"0,1 1 0 0 0,-1-1 0 0 0,1 0 0 0 0,-1 1 0 0 0,0-1-1 0 0,1 0 1 0 0,-1 0 0 0 0,1 1 0 0 0,0-1 0 0 0,-1 0-1 0 0,1 0 1 0 0,0 0 0 0 0,-1 1 0 0 0,1-1 0 0 0,0 0-1 0 0,0 0 1 0 0,0 0 0 0 0,0 0 0 0 0,0 0 0 0 0,0 0-1 0 0,0 1 1 0 0,0-1 0 0 0,0 0 0 0 0,0 0 0 0 0,0 0-1 0 0,1-1 1 0 0,0-2 93 0 0,1 1 0 0 0,-1-1 0 0 0,1 1 0 0 0,0 0 0 0 0,0-1 0 0 0,5-5 0 0 0,41-38 1330 0 0,-37 38-1003 0 0,0 0 0 0 0,1 0 0 0 0,1 1-1 0 0,-1 1 1 0 0,1 0 0 0 0,25-8 0 0 0,-35 13-348 0 0,1 1 1 0 0,-1 0 0 0 0,1 0-1 0 0,-1 0 1 0 0,1 1 0 0 0,-1-1-1 0 0,1 1 1 0 0,-1 0 0 0 0,1 0 0 0 0,0 0-1 0 0,-1 0 1 0 0,1 0 0 0 0,-1 1-1 0 0,1 0 1 0 0,-1 0 0 0 0,1 0-1 0 0,-1 0 1 0 0,1 0 0 0 0,-1 1 0 0 0,0 0-1 0 0,0-1 1 0 0,0 1 0 0 0,0 0-1 0 0,0 1 1 0 0,0-1 0 0 0,-1 0-1 0 0,1 1 1 0 0,-1-1 0 0 0,1 1-1 0 0,-1 0 1 0 0,0 0 0 0 0,3 5 0 0 0,1 5-57 0 0,-1-1 0 0 0,0 1 0 0 0,-1 0 0 0 0,0 0 0 0 0,-1 0 0 0 0,-1 1 0 0 0,0-1 0 0 0,0 1 0 0 0,-2-1 0 0 0,1 1 0 0 0,-3 17 0 0 0,-4 16 367 0 0,-24 88 0 0 0,10-51 709 0 0,19-83-1072 0 0,1 0 0 0 0,-1 1 0 0 0,1-1 0 0 0,0 0 0 0 0,0 0 0 0 0,0 0 1 0 0,-1 1-1 0 0,1-1 0 0 0,0 0 0 0 0,1 0 0 0 0,-1 1 0 0 0,0-1 0 0 0,0 0 0 0 0,0 0 0 0 0,1 0 1 0 0,-1 0-1 0 0,1 1 0 0 0,0 0 0 0 0,-1-2-24 0 0,1 1 1 0 0,-1-1 0 0 0,1 0-1 0 0,-1 0 1 0 0,1 0-1 0 0,0 0 1 0 0,-1 1-1 0 0,1-1 1 0 0,-1 0-1 0 0,1 0 1 0 0,-1 0-1 0 0,1 0 1 0 0,0 0-1 0 0,-1-1 1 0 0,1 1 0 0 0,-1 0-1 0 0,1 0 1 0 0,-1 0-1 0 0,1 0 1 0 0,0-1-1 0 0,-1 1 1 0 0,1 0-1 0 0,-1 0 1 0 0,1-1-1 0 0,0 0 1 0 0,40-34 104 0 0,-34 29-174 0 0,26-24-105 0 0,3-5-1754 0 0,1 2 0 0 0,59-39 0 0 0,-68 55 382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6.0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 2304 0 0,'9'-5'10550'0'0,"2"24"-7149"0"0,5 28-1912 0 0,27 194 2107 0 0,-36-183-3649 0 0,2 0 0 0 0,3-1-1 0 0,2 0 1 0 0,22 55 0 0 0,-30-97-351 0 0,1-1 0 0 0,1 0 0 0 0,17 25-1 0 0,-21-33-186 0 0,1 0-1 0 0,1-1 0 0 0,-1 1 0 0 0,1-1 1 0 0,-1-1-1 0 0,9 6 0 0 0,5 0-5177 0 0</inkml:trace>
  <inkml:trace contextRef="#ctx0" brushRef="#br0" timeOffset="1">24 350 6913 0 0,'2'0'609'0'0,"1"-2"-481"0"0,3 1-128 0 0,-2-2 0 0 0,1 2 272 0 0,-1-2 32 0 0,5 0 8 0 0,6-3 0 0 0,8-4 232 0 0,10-4 56 0 0,8-2 8 0 0,3-2 0 0 0,-1 3-288 0 0,0 0-47 0 0,-2 1-17 0 0,8 0-2361 0 0,-2 0-471 0 0,-1 2-97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4.0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54 110 456 0 0,'-7'-3'222'0'0,"1"1"845"0"0,0 0 0 0 0,1 0 0 0 0,-1 1 0 0 0,0 0 0 0 0,0 0 0 0 0,-5-5 3438 0 0,39-18-3222 0 0,-10 12-817 0 0,0 2 0 0 0,1 0-1 0 0,26-11 1 0 0,-35 18-433 0 0,0 0 0 0 0,0 1 1 0 0,1-1-1 0 0,-1 2 0 0 0,1 0 0 0 0,-1 0 0 0 0,1 1 1 0 0,18 1-1 0 0,-11 2-252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5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 4145 0 0,'-5'26'4272'0'0,"-11"25"-3063"0"0,2-9-785 0 0,-40 192 1138 0 0,48-196-1424 0 0,2 1-1 0 0,1 0 0 0 0,2 0 0 0 0,4 45 1 0 0,-2-69-77 0 0,2-1 0 0 0,-1 0 0 0 0,2 0 1 0 0,0 0-1 0 0,1 0 0 0 0,0 0 0 0 0,1-1 0 0 0,0 0 1 0 0,1 0-1 0 0,1-1 0 0 0,11 15 0 0 0,-12-19-8 0 0,-1 0-1 0 0,2-1 1 0 0,-1-1-1 0 0,1 1 1 0 0,0-1-1 0 0,0 0 1 0 0,1-1-1 0 0,0 0 1 0 0,0 0-1 0 0,0-1 0 0 0,0 0 1 0 0,1-1-1 0 0,0 0 1 0 0,-1 0-1 0 0,1-1 1 0 0,0-1-1 0 0,11 1 1 0 0,-7-1-28 0 0,1-1 1 0 0,0-1-1 0 0,0 0 0 0 0,0-1 1 0 0,0 0-1 0 0,-1-2 1 0 0,1 1-1 0 0,-1-2 1 0 0,0 0-1 0 0,0-1 1 0 0,-1 0-1 0 0,19-12 0 0 0,-14 7-1347 0 0,-1-1-1 0 0,23-22 1 0 0,-6 3-3122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6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57 920 0 0,'-1'-2'253'0'0,"0"-1"1"0"0,0 1-1 0 0,0 0 0 0 0,0-1 0 0 0,0 1 1 0 0,0-1-1 0 0,1 1 0 0 0,-1-1 1 0 0,1 1-1 0 0,0-1 0 0 0,0 1 0 0 0,0-1 1 0 0,0 1-1 0 0,0-1 0 0 0,0 0 0 0 0,1 1 1 0 0,-1-1-1 0 0,1 1 0 0 0,0 0 0 0 0,2-5 1 0 0,7 29 2166 0 0,4 14-1878 0 0,1 0 0 0 0,3-2 0 0 0,21 33-1 0 0,-30-50-688 0 0,0 1-1 0 0,-1 0 1 0 0,12 37-1 0 0,4 12-1864 0 0,-16-51 1294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6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35 5985 0 0,'-3'-3'-144'0'0,"-30"-25"3326"0"0,33 28-3176 0 0,-1-1 0 0 0,1 1 0 0 0,-1-1 0 0 0,0 1 0 0 0,1 0 0 0 0,-1-1 0 0 0,0 1 0 0 0,1 0 0 0 0,-1 0 0 0 0,0 0 0 0 0,1-1 0 0 0,-1 1 0 0 0,0 0 0 0 0,0 0 0 0 0,1 0-1 0 0,-1 0 1 0 0,0 0 0 0 0,0 0 0 0 0,1 0 0 0 0,-1 1 0 0 0,0-1 0 0 0,1 0 0 0 0,-1 0 0 0 0,0 1 0 0 0,1-1 0 0 0,-1 0 0 0 0,0 1 0 0 0,1-1 0 0 0,-1 0 0 0 0,0 1 0 0 0,1-1 0 0 0,-1 1 0 0 0,1-1 0 0 0,-1 1 0 0 0,1-1 0 0 0,-1 1-1 0 0,1-1 1 0 0,0 1 0 0 0,-1 0 0 0 0,1-1 0 0 0,0 1 0 0 0,-1 0 0 0 0,1-1 0 0 0,0 1 0 0 0,0 0 0 0 0,-1-1 0 0 0,1 1 0 0 0,0 0 0 0 0,0 0 0 0 0,0-1 0 0 0,0 1 0 0 0,0 0 0 0 0,0 0 0 0 0,1 2-423 0 0,1-1 0 0 0,-1 1 0 0 0,0-1 0 0 0,1 0 0 0 0,-1 0 0 0 0,1 0 1 0 0,0 0-1 0 0,0 0 0 0 0,0 0 0 0 0,3 2 0 0 0,3 4 88 0 0,2 3 280 0 0,-1 4-11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7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4145 0 0,'6'3'393'0'0,"0"0"1"0"0,0 0-1 0 0,-1 0 1 0 0,1 1-1 0 0,-1 0 1 0 0,0 0-1 0 0,0 1 1 0 0,0-1-1 0 0,-1 1 1 0 0,7 8-1 0 0,3 5 602 0 0,18 33 1 0 0,-15-8-487 0 0,-15-35-562 0 0,0-1 0 0 0,1-1 0 0 0,-1 1 0 0 0,2 0 0 0 0,-1-1 0 0 0,7 10 0 0 0,-10-16 51 0 0,0 0 0 0 0,0 0 0 0 0,0 1 0 0 0,1-1 0 0 0,-1 0 0 0 0,0 0 0 0 0,0 0 0 0 0,0 0 0 0 0,0 1 0 0 0,1-1 0 0 0,-1 0 0 0 0,0 0 0 0 0,0 0 0 0 0,1 0 0 0 0,-1 0 0 0 0,0 0 0 0 0,0 0 0 0 0,1 0 0 0 0,-1 0 0 0 0,0 0 0 0 0,0 0 0 0 0,1 0 0 0 0,-1 0 0 0 0,0 0 0 0 0,0 0 0 0 0,0 0 0 0 0,1 0 0 0 0,-1 0 0 0 0,0 0 0 0 0,0 0 0 0 0,1 0 0 0 0,-1 0 0 0 0,0 0 0 0 0,0 0-1 0 0,1-1 1 0 0,-1 1 0 0 0,0 0 0 0 0,0 0 0 0 0,9-12-145 0 0,3-17-94 0 0,-11 28 236 0 0,5-21 11 0 0,0 0 0 0 0,3-30 1 0 0,6-21 20 0 0,-15 73-28 0 0,0-1 1 0 0,0 1 0 0 0,0-1 0 0 0,0 1 0 0 0,0-1 0 0 0,0 1 0 0 0,0-1 0 0 0,0 1 0 0 0,1 0 0 0 0,-1-1 0 0 0,0 1 0 0 0,0-1 0 0 0,0 1 0 0 0,1 0 0 0 0,-1-1 0 0 0,0 1 0 0 0,1-1 0 0 0,-1 1-1 0 0,0 0 1 0 0,1 0 0 0 0,-1-1 0 0 0,0 1 0 0 0,1 0 0 0 0,-1-1 0 0 0,1 1 0 0 0,-1 0 0 0 0,0 0 0 0 0,1 0 0 0 0,-1 0 0 0 0,1-1 0 0 0,-1 1 0 0 0,1 0 0 0 0,11 10-25 0 0,8 27-24 0 0,-19-34 47 0 0,79 166-905 0 0,-70-150-2395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7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3681 0 0,'-1'0'128'0'0,"1"1"0"0"0,0-1 0 0 0,0 1-1 0 0,0-1 1 0 0,0 1 0 0 0,0 0 0 0 0,0-1 0 0 0,0 1 0 0 0,0-1 0 0 0,0 1 0 0 0,0-1 0 0 0,0 1 0 0 0,0 0 0 0 0,0-1 0 0 0,0 1-1 0 0,0-1 1 0 0,0 1 0 0 0,1-1 0 0 0,-1 1 0 0 0,0-1 0 0 0,0 1 0 0 0,1-1 0 0 0,-1 1 0 0 0,0-1 0 0 0,1 1 0 0 0,-1-1-1 0 0,1 0 1 0 0,-1 1 0 0 0,0-1 0 0 0,1 0 0 0 0,-1 1 0 0 0,1-1 0 0 0,25 31 1681 0 0,-7-8-854 0 0,-1 8-331 0 0,-1 1 0 0 0,-2 0 0 0 0,-1 1 0 0 0,17 62 0 0 0,23 57-643 0 0,-47-136-85 0 0,1-1 0 0 0,1 1 1 0 0,0-2-1 0 0,1 1 0 0 0,0-2 1 0 0,1 1-1 0 0,14 12 0 0 0,-14-17-1157 0 0,-1-1 0 0 0,21 13 0 0 0,-18-14-2252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7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1 327 8290 0 0,'8'-14'347'0'0,"0"1"-1"0"0,1 1 1 0 0,0 0 0 0 0,1 0 0 0 0,0 0 0 0 0,22-16 0 0 0,76-53-1011 0 0,-67 55-1375 0 0,2 2-1 0 0,54-22 1 0 0,-9 5 247 0 0,-77 36 1792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8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55 393 5529 0 0,'7'-3'174'0'0,"0"-1"0"0"0,0 1 0 0 0,0-1 0 0 0,-1-1 0 0 0,1 1 0 0 0,-1-1 0 0 0,0 0 0 0 0,0 0 0 0 0,-1-1 0 0 0,0 1 0 0 0,0-1 0 0 0,0-1 0 0 0,-1 1 0 0 0,6-10 0 0 0,-8 11-86 0 0,0 0-1 0 0,0-1 0 0 0,0 0 0 0 0,-1 1 0 0 0,0-1 0 0 0,0 0 0 0 0,0 0 1 0 0,-1 1-1 0 0,1-1 0 0 0,-2 0 0 0 0,1 0 0 0 0,-1 0 0 0 0,1 0 0 0 0,-2 1 0 0 0,1-1 1 0 0,0 0-1 0 0,-1 1 0 0 0,0-1 0 0 0,-5-7 0 0 0,3 4-116 0 0,-1 1 1 0 0,0 1-1 0 0,0-1 0 0 0,-1 1 0 0 0,1 0 0 0 0,-2 0 1 0 0,1 1-1 0 0,-10-8 0 0 0,14 12-22 0 0,0 1-1 0 0,1 0 1 0 0,-1 0 0 0 0,0 0-1 0 0,0 0 1 0 0,0 1 0 0 0,0-1-1 0 0,0 0 1 0 0,0 1-1 0 0,0-1 1 0 0,0 1 0 0 0,0 0-1 0 0,0-1 1 0 0,0 1 0 0 0,0 0-1 0 0,0 0 1 0 0,-3 1 0 0 0,3 0 2 0 0,0 0 0 0 0,0 0 0 0 0,0 0 0 0 0,0 0 0 0 0,0 0 0 0 0,0 1 1 0 0,0-1-1 0 0,1 1 0 0 0,-1-1 0 0 0,0 1 0 0 0,1 0 0 0 0,-1 0 1 0 0,1 0-1 0 0,0 0 0 0 0,0 0 0 0 0,0 0 0 0 0,0 0 0 0 0,0 0 0 0 0,-1 3 1 0 0,-1 0 38 0 0,1 0 0 0 0,0 0 0 0 0,0 0 0 0 0,1 1 0 0 0,0-1 1 0 0,0 1-1 0 0,0-1 0 0 0,0 1 0 0 0,1-1 0 0 0,0 1 0 0 0,0-1 1 0 0,0 1-1 0 0,1-1 0 0 0,0 1 0 0 0,0-1 0 0 0,0 1 0 0 0,1-1 1 0 0,0 1-1 0 0,0-1 0 0 0,0 0 0 0 0,0 0 0 0 0,1 0 0 0 0,0-1 1 0 0,0 1-1 0 0,1 0 0 0 0,-1-1 0 0 0,1 0 0 0 0,0 0 0 0 0,0 0 1 0 0,0 0-1 0 0,0-1 0 0 0,1 0 0 0 0,-1 0 0 0 0,1 0 0 0 0,0 0 1 0 0,0-1-1 0 0,0 1 0 0 0,0-1 0 0 0,1-1 0 0 0,-1 1 0 0 0,1-1 1 0 0,-1 0-1 0 0,1 0 0 0 0,-1 0 0 0 0,1-1 0 0 0,-1 0 0 0 0,12-1 1 0 0,-6 0 99 0 0,-1 0 1 0 0,1 0-1 0 0,0-2 1 0 0,0 1-1 0 0,-1-1 1 0 0,1-1 0 0 0,-1 0-1 0 0,0 0 1 0 0,15-10-1 0 0,-19 11-29 0 0,-1-1 0 0 0,0 0 0 0 0,0-1 0 0 0,-1 1 0 0 0,1-1 0 0 0,-1 0 0 0 0,0 0-1 0 0,-1 0 1 0 0,1-1 0 0 0,-1 1 0 0 0,0-1 0 0 0,0 0 0 0 0,-1 0 0 0 0,1 0 0 0 0,-1 0 0 0 0,-1-1-1 0 0,2-8 1 0 0,3-37 1240 0 0,2-15 958 0 0,-8 66-2251 0 0,1 1 0 0 0,-1 0 0 0 0,0-1 0 0 0,0 1 0 0 0,1 0 0 0 0,-1 0 0 0 0,0-1 0 0 0,1 1 0 0 0,-1 0 0 0 0,0 0 0 0 0,1 0 0 0 0,-1-1 0 0 0,0 1 1 0 0,1 0-1 0 0,-1 0 0 0 0,1 0 0 0 0,-1 0 0 0 0,0 0 0 0 0,1 0 0 0 0,-1 0 0 0 0,0 0 0 0 0,1 0 0 0 0,-1 0 0 0 0,1 0 0 0 0,-1 0 0 0 0,0 0 0 0 0,1 0 0 0 0,-1 0 0 0 0,0 0 0 0 0,1 1 1 0 0,-1-1-1 0 0,1 0 0 0 0,-1 0 0 0 0,0 0 0 0 0,1 1 0 0 0,-1-1 0 0 0,0 0 0 0 0,0 0 0 0 0,1 1 0 0 0,-1-1 0 0 0,0 0 0 0 0,0 0 0 0 0,1 1 0 0 0,-1-1 0 0 0,0 0 0 0 0,0 1 0 0 0,24 20 166 0 0,-13-11-14 0 0,-3-4-142 0 0,1-1 1 0 0,-1-1 0 0 0,1 1-1 0 0,0-2 1 0 0,0 1-1 0 0,18 4 1 0 0,-22-7-14 0 0,0 0 0 0 0,0 0 1 0 0,1 0-1 0 0,-1 0 0 0 0,0-1 0 0 0,1 0 0 0 0,-1 0 1 0 0,0 0-1 0 0,1-1 0 0 0,-1 0 0 0 0,0 0 0 0 0,0 0 1 0 0,1-1-1 0 0,4-2 0 0 0,-9 3 3 0 0,1 0 0 0 0,-1 0 0 0 0,0-1 0 0 0,0 1 0 0 0,0 0 0 0 0,0-1 0 0 0,0 1 0 0 0,0-1 0 0 0,0 1 0 0 0,0-1 0 0 0,-1 1 0 0 0,1-1 0 0 0,0 1 0 0 0,-1-1 0 0 0,0 0 0 0 0,1 1 0 0 0,-1-1 1 0 0,0 0-1 0 0,0 0 0 0 0,0 1 0 0 0,0-1 0 0 0,0-2 0 0 0,-7-47-402 0 0,3 33-408 0 0,2-4-3772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8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62 7834 0 0,'-2'-6'421'0'0,"0"-1"1"0"0,0 1 0 0 0,-1 0 0 0 0,0 0-1 0 0,0 0 1 0 0,-6-6 0 0 0,9 11-386 0 0,0 0-1 0 0,-1 0 1 0 0,1 1 0 0 0,-1-1 0 0 0,1 0 0 0 0,-1 1-1 0 0,1-1 1 0 0,-1 0 0 0 0,1 1 0 0 0,-1-1 0 0 0,0 1-1 0 0,1-1 1 0 0,-1 1 0 0 0,0-1 0 0 0,1 1-1 0 0,-1-1 1 0 0,0 1 0 0 0,0 0 0 0 0,0-1 0 0 0,1 1-1 0 0,-1 0 1 0 0,0 0 0 0 0,0 0 0 0 0,0 0 0 0 0,0-1-1 0 0,1 1 1 0 0,-1 0 0 0 0,0 1 0 0 0,0-1 0 0 0,0 0-1 0 0,0 0 1 0 0,0 0 0 0 0,1 0 0 0 0,-1 1-1 0 0,0-1 1 0 0,0 0 0 0 0,0 1 0 0 0,1-1 0 0 0,-1 0-1 0 0,0 1 1 0 0,1-1 0 0 0,-1 1 0 0 0,0-1 0 0 0,1 1-1 0 0,-1 0 1 0 0,0-1 0 0 0,1 1 0 0 0,-1 0 0 0 0,1-1-1 0 0,-1 1 1 0 0,1 0 0 0 0,0 0 0 0 0,-1-1-1 0 0,1 1 1 0 0,0 0 0 0 0,-1 0 0 0 0,1 0 0 0 0,0 1-1 0 0,-5 11 143 0 0,0 0-1 0 0,1 0 0 0 0,1 1 0 0 0,0-1 1 0 0,1 1-1 0 0,0 0 0 0 0,1 0 0 0 0,1 18 0 0 0,14 116 1052 0 0,-10-125-1059 0 0,5 47 281 0 0,4-1 0 0 0,3 0 0 0 0,28 75 0 0 0,-32-113-702 0 0,1-1 0 0 0,2 0-1 0 0,0 0 1 0 0,2-1-1 0 0,1-2 1 0 0,2 0-1 0 0,0 0 1 0 0,44 41 0 0 0,-35-46-1102 0 0,-12-16 94 0 0,-17-6 1205 0 0,0 0 0 0 0,1 0 1 0 0,-1 0-1 0 0,1 0 0 0 0,-1 0 0 0 0,0 0 1 0 0,1 0-1 0 0,-1 0 0 0 0,0 0 0 0 0,1 0 1 0 0,-1 0-1 0 0,0-1 0 0 0,1 1 0 0 0,-1 0 1 0 0,0 0-1 0 0,0 0 0 0 0,1 0 0 0 0,-1-1 1 0 0,0 1-1 0 0,1 0 0 0 0,-1 0 0 0 0,0-1 1 0 0,0 1-1 0 0,0 0 0 0 0,1 0 0 0 0,-1-1 1 0 0,0 1-1 0 0,0 0 0 0 0,0-1 0 0 0,0 1 1 0 0,1 0-1 0 0,-1-1 0 0 0,0 1 0 0 0,0 0 1 0 0,0-1-1 0 0,0 1 0 0 0,0-1 0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9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18 515 312 0 0,'-2'-1'1'0'0,"1"-1"-1"0"0,-1 1 0 0 0,1-1 1 0 0,0 0-1 0 0,-1 1 1 0 0,1-1-1 0 0,0 0 1 0 0,0 0-1 0 0,0 1 1 0 0,0-1-1 0 0,0 0 0 0 0,1 0 1 0 0,-1 0-1 0 0,1 0 1 0 0,-1 0-1 0 0,1 0 1 0 0,0 0-1 0 0,-1-1 1 0 0,1-3-1 0 0,1 1 4 0 0,0 0-1 0 0,0 0 1 0 0,0 0 0 0 0,0 0-1 0 0,1 0 1 0 0,0 0-1 0 0,4-8 1 0 0,3-2 22 0 0,0 1 0 0 0,1 0 0 0 0,0 1 0 0 0,15-14 0 0 0,-4 7 66 0 0,2 1 0 0 0,0 2-1 0 0,28-17 1 0 0,-26 18-22 0 0,0-1 1 0 0,-2-1-1 0 0,26-24 0 0 0,-36 28 192 0 0,-1 0 0 0 0,16-23 0 0 0,-24 32-177 0 0,-1-1 0 0 0,0 0 0 0 0,0 1 0 0 0,0-1 0 0 0,-1 0 0 0 0,0 0 0 0 0,0 0 0 0 0,-1-1 0 0 0,1 1 0 0 0,0-13 0 0 0,-2 18-54 0 0,0 1 1 0 0,0-1 0 0 0,0 1 0 0 0,0-1 0 0 0,0 1-1 0 0,0-1 1 0 0,0 0 0 0 0,0 1 0 0 0,0-1-1 0 0,0 1 1 0 0,0-1 0 0 0,0 1 0 0 0,0-1 0 0 0,-1 1-1 0 0,1-1 1 0 0,0 1 0 0 0,0-1 0 0 0,-1 1-1 0 0,1-1 1 0 0,0 1 0 0 0,-1-1 0 0 0,1 1 0 0 0,0-1-1 0 0,-1 1 1 0 0,1 0 0 0 0,0-1 0 0 0,-1 1 0 0 0,1 0-1 0 0,-1-1 1 0 0,1 1 0 0 0,-1 0 0 0 0,1-1-1 0 0,-1 1 1 0 0,1 0 0 0 0,-1 0 0 0 0,1 0 0 0 0,-1 0-1 0 0,0-1 1 0 0,1 1 0 0 0,-1 0 0 0 0,1 0 0 0 0,-1 0-1 0 0,1 0 1 0 0,-1 0 0 0 0,1 0 0 0 0,-1 0-1 0 0,0 1 1 0 0,1-1 0 0 0,-1 0 0 0 0,0 0 0 0 0,-1 1 25 0 0,0 0 1 0 0,0 0 0 0 0,0 0 0 0 0,0 0 0 0 0,0 1 0 0 0,0-1 0 0 0,0 0-1 0 0,0 1 1 0 0,1-1 0 0 0,-1 1 0 0 0,-2 3 0 0 0,-4 9-286 0 0,0 0-1 0 0,1 0 1 0 0,0 1 0 0 0,2 0 0 0 0,-1 0 0 0 0,-5 30 0 0 0,6-14 146 0 0,1 0 0 0 0,-1 49 0 0 0,6-63 286 0 0,0 0 0 0 0,0 0 0 0 0,5 19 1 0 0,-5-32-136 0 0,0 1 0 0 0,0-1 0 0 0,0 0 0 0 0,1 1 0 0 0,-1-1 0 0 0,1 0 0 0 0,0 0 0 0 0,1 0 0 0 0,-1 0 0 0 0,1 0 0 0 0,-1-1 0 0 0,1 1 1 0 0,0-1-1 0 0,0 0 0 0 0,1 1 0 0 0,5 3 0 0 0,-8-7-67 0 0,-1 1 1 0 0,1-1-1 0 0,-1 0 1 0 0,1 1-1 0 0,0-1 1 0 0,-1 0-1 0 0,1 0 1 0 0,-1 0-1 0 0,1 0 1 0 0,0 0 0 0 0,-1 1-1 0 0,1-1 1 0 0,0 0-1 0 0,-1 0 1 0 0,1-1-1 0 0,0 1 1 0 0,-1 0-1 0 0,1 0 1 0 0,0 0-1 0 0,-1 0 1 0 0,1-1-1 0 0,-1 1 1 0 0,1 0-1 0 0,0 0 1 0 0,-1-1-1 0 0,1 1 1 0 0,-1 0-1 0 0,1-1 1 0 0,0 0-1 0 0,12-21 359 0 0,-2-30 564 0 0,-11 51-905 0 0,7-87 1319 0 0,-6 61-945 0 0,1-1 0 0 0,1 0 0 0 0,9-31-1 0 0,-12 58-362 0 0,0 1-1 0 0,0-1 0 0 0,0 1 1 0 0,0-1-1 0 0,0 1 1 0 0,0-1-1 0 0,0 1 0 0 0,1-1 1 0 0,-1 1-1 0 0,0 0 0 0 0,0-1 1 0 0,1 1-1 0 0,-1-1 0 0 0,0 1 1 0 0,1-1-1 0 0,-1 1 1 0 0,0 0-1 0 0,1-1 0 0 0,-1 1 1 0 0,0 0-1 0 0,1-1 0 0 0,-1 1 1 0 0,1 0-1 0 0,-1 0 0 0 0,1-1 1 0 0,-1 1-1 0 0,1 0 1 0 0,-1 0-1 0 0,1 0 0 0 0,12 9 405 0 0,12 31-843 0 0,-18-27-251 0 0,2 1-2906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9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25 1376 0 0,'0'-1'244'0'0,"0"0"0"0"0,0 0 0 0 0,0 0 0 0 0,1 0-1 0 0,-1 0 1 0 0,0 0 0 0 0,0 0 0 0 0,0 0 0 0 0,0 1-1 0 0,-1-1 1 0 0,1 0 0 0 0,0 0 0 0 0,0 0 0 0 0,-1 0-1 0 0,1 0 1 0 0,0 0 0 0 0,-1 0 0 0 0,1 1 0 0 0,-1-1-1 0 0,1 0 1 0 0,-1 0 0 0 0,1 0 0 0 0,-1 1 0 0 0,0-1 0 0 0,1 0-1 0 0,-1 1 1 0 0,0-1 0 0 0,-1 1-125 0 0,1 0 0 0 0,0 0 0 0 0,0 1 0 0 0,0-1 0 0 0,0 1 0 0 0,0-1-1 0 0,0 1 1 0 0,0-1 0 0 0,0 1 0 0 0,0 0 0 0 0,0-1 0 0 0,0 1 0 0 0,0 0 0 0 0,0 0 0 0 0,0 0 0 0 0,1-1 0 0 0,-2 3 0 0 0,-32 48 627 0 0,28-41-596 0 0,1 1-1 0 0,1 0 0 0 0,-1 0 1 0 0,2 1-1 0 0,0-1 0 0 0,0 1 0 0 0,1-1 1 0 0,0 1-1 0 0,1 0 0 0 0,0 0 1 0 0,2 14-1 0 0,-1-21-293 0 0,0 0 0 0 0,1 0 1 0 0,0 1-1 0 0,0-1 1 0 0,1 0-1 0 0,-1 0 0 0 0,1 0 1 0 0,0-1-1 0 0,0 1 0 0 0,1 0 1 0 0,-1-1-1 0 0,1 1 0 0 0,0-1 1 0 0,1 0-1 0 0,-1 0 0 0 0,0 0 1 0 0,1-1-1 0 0,0 1 0 0 0,0-1 1 0 0,0 0-1 0 0,1 0 0 0 0,-1 0 1 0 0,1 0-1 0 0,-1-1 0 0 0,1 0 1 0 0,0 0-1 0 0,9 3 0 0 0,1-1-3666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4.5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 4145 0 0,'6'4'543'0'0,"0"-1"0"0"0,1 0-1 0 0,-1 0 1 0 0,1-1 0 0 0,0 0 0 0 0,0 0 0 0 0,-1 0 0 0 0,2-1 0 0 0,12 1-1 0 0,-5 0 223 0 0,19 2 528 0 0,0-1 0 0 0,0-2 1 0 0,46-4-1 0 0,42-10-1675 0 0,-83 9-900 0 0,-18-1-2128 0 0,-20 5 3232 0 0,-1 0 0 0 0,1-1 0 0 0,-1 1 0 0 0,1 0 0 0 0,-1-1 0 0 0,1 1 0 0 0,-1-1 0 0 0,0 1 0 0 0,1 0 0 0 0,-1-1 1 0 0,0 1-1 0 0,1-1 0 0 0,-1 1 0 0 0,0-1 0 0 0,1 1 0 0 0,-1-1 0 0 0,0 1 0 0 0,0-1 0 0 0,0 1 0 0 0,1-1 0 0 0,-1 0 0 0 0,0 1 0 0 0,0-1 0 0 0,0 1 0 0 0,0-1 0 0 0,0 1 0 0 0,0-1 1 0 0,0 0-1 0 0,0 1 0 0 0,0-1 0 0 0,0 1 0 0 0,-1-1 0 0 0,1 1 0 0 0,0-2 0 0 0,-3-5 34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19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113 354 2761 0 0,'2'0'37'0'0,"1"-1"1"0"0,-1 0 0 0 0,0 1 0 0 0,1-1 0 0 0,-1 0-1 0 0,0 0 1 0 0,0 0 0 0 0,0-1 0 0 0,0 1 0 0 0,0-1-1 0 0,0 1 1 0 0,0-1 0 0 0,0 0 0 0 0,0 1 0 0 0,-1-1-1 0 0,4-4 1 0 0,21-34 1227 0 0,-22 31-995 0 0,0-1 0 0 0,-1 1 1 0 0,0-1-1 0 0,0 0 0 0 0,-1 0 1 0 0,-1 0-1 0 0,0-1 1 0 0,0 1-1 0 0,-1 0 0 0 0,0 0 1 0 0,0-1-1 0 0,-1 1 0 0 0,-1 0 1 0 0,0 0-1 0 0,0 0 1 0 0,-1 0-1 0 0,0 0 0 0 0,-1 1 1 0 0,0-1-1 0 0,-1 1 0 0 0,0 0 1 0 0,0 0-1 0 0,0 0 0 0 0,-2 1 1 0 0,-12-14-1 0 0,17 19-219 0 0,0 1 0 0 0,0 1 0 0 0,0-1 0 0 0,0 0 0 0 0,0 0 0 0 0,-1 1 0 0 0,1-1 0 0 0,-1 1 0 0 0,1 0 0 0 0,-1 0 0 0 0,1 0 0 0 0,-1 0 0 0 0,0 0 0 0 0,1 0 0 0 0,-1 1 0 0 0,0-1 0 0 0,0 1 0 0 0,0 0 0 0 0,1 0 0 0 0,-1 0 0 0 0,0 0 0 0 0,0 0 0 0 0,0 1 0 0 0,1-1 0 0 0,-1 1 0 0 0,0 0 0 0 0,1 0 0 0 0,-1 0 0 0 0,0 0 0 0 0,1 0 0 0 0,-1 0 0 0 0,1 1 0 0 0,0-1 0 0 0,-1 1 0 0 0,1 0 0 0 0,0 0 0 0 0,0 0 0 0 0,0 0 0 0 0,0 0 0 0 0,0 0 0 0 0,-1 4 0 0 0,-1-1-31 0 0,1 0 0 0 0,0 0 1 0 0,0 0-1 0 0,1 0 0 0 0,-1 1 1 0 0,1-1-1 0 0,0 1 0 0 0,1 0 1 0 0,0 0-1 0 0,-1 0 1 0 0,2-1-1 0 0,-1 1 0 0 0,1 0 1 0 0,0 0-1 0 0,0 0 0 0 0,1 0 1 0 0,-1 0-1 0 0,1 0 0 0 0,2 6 1 0 0,-1-6-6 0 0,1-1 0 0 0,0 1 0 0 0,0 0 0 0 0,0-1 0 0 0,1 1 0 0 0,0-1 0 0 0,0 0 0 0 0,0 0 1 0 0,0-1-1 0 0,1 1 0 0 0,0-1 0 0 0,0 0 0 0 0,6 3 0 0 0,-2-1-11 0 0,1-1-1 0 0,0 0 0 0 0,0-1 1 0 0,1 0-1 0 0,-1-1 1 0 0,1 0-1 0 0,11 2 1 0 0,5-2-37 0 0,1-1 1 0 0,-1-1 0 0 0,1-1 0 0 0,-1-1-1 0 0,34-7 1 0 0,86-24-1449 0 0,-141 31 1286 0 0,56-15-4370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0:20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2558 6913 0 0,'19'-16'264'0'0,"1"0"-1"0"0,1 2 1 0 0,0 0-1 0 0,24-11 1 0 0,-15 7-37 0 0,591-277 942 0 0,-291 150-1393 0 0,507-199-4338 0 0,-298 135 4596 0 0,-100 37 2230 0 0,946-380 2790 0 0,-776 274-4613 0 0,-122 53-232 0 0,7 31-2238 0 0,-378 154-1928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05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487 744 8290 0 0,'-8'-11'902'0'0,"0"0"-1"0"0,0 0 1 0 0,1 0 0 0 0,1-1 0 0 0,-7-14 0 0 0,-8-16 68 0 0,-205-319 3312 0 0,59 132-8213 0 0,144 200 2224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08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25 6913 0 0,'-1'0'123'0'0,"1"-1"0"0"0,0 0 0 0 0,-1 0 0 0 0,1 0 0 0 0,0 0 0 0 0,0 1 0 0 0,0-1 0 0 0,-1 0 0 0 0,1 0 0 0 0,0 0 0 0 0,0 0 0 0 0,0 0 0 0 0,0 1 0 0 0,1-1 0 0 0,-1 0-1 0 0,0 0 1 0 0,0 0 0 0 0,0 0 0 0 0,1 1 0 0 0,-1-1 0 0 0,0 0 0 0 0,2-1 0 0 0,-2 2-37 0 0,0-1 1 0 0,0 1-1 0 0,0 0 0 0 0,1-1 1 0 0,-1 1-1 0 0,0 0 0 0 0,1 0 0 0 0,-1-1 1 0 0,0 1-1 0 0,0 0 0 0 0,1 0 1 0 0,-1 0-1 0 0,1-1 0 0 0,-1 1 1 0 0,0 0-1 0 0,1 0 0 0 0,-1 0 0 0 0,0 0 1 0 0,1 0-1 0 0,-1 0 0 0 0,0 0 1 0 0,1 0-1 0 0,-1 0 0 0 0,1 0 1 0 0,-1 0-1 0 0,0 0 0 0 0,1 0 0 0 0,-1 0 1 0 0,1 0-1 0 0,-1 0 0 0 0,0 0 1 0 0,1 0-1 0 0,-1 1 0 0 0,0-1 1 0 0,1 0-1 0 0,-1 0 0 0 0,0 0 1 0 0,1 1-1 0 0,-1-1 0 0 0,0 0 0 0 0,0 0 1 0 0,1 1-1 0 0,-1-1 0 0 0,0 0 1 0 0,0 1-1 0 0,1-1 0 0 0,-1 0 1 0 0,0 1-1 0 0,0-1 0 0 0,0 0 0 0 0,0 1 1 0 0,1 0-1 0 0,8 17 545 0 0,0 1-1 0 0,-1 1 0 0 0,-1-1 1 0 0,-1 2-1 0 0,-1-1 1 0 0,3 24-1 0 0,1-3-315 0 0,4 17-120 0 0,5 22-1668 0 0,34 96 1 0 0,-32-123-4499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06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136 762 11979 0 0,'-5'-6'193'0'0,"1"1"1"0"0,-1-1-1 0 0,1 0 1 0 0,0 0-1 0 0,1 0 1 0 0,0 0-1 0 0,0-1 1 0 0,0 1-1 0 0,1-1 1 0 0,-1 0-1 0 0,0-7 1 0 0,-4-10 204 0 0,-17-51-51 0 0,-24-138-1 0 0,41 162-729 0 0,2-1-1 0 0,2 1 0 0 0,7-95 1 0 0,-4 139 66 0 0,1-1-1 0 0,0 1 1 0 0,1 0 0 0 0,-1 0 0 0 0,1-1 0 0 0,1 1 0 0 0,4-9 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08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1 218 9218 0 0,'4'9'221'0'0,"0"-1"1"0"0,1 0-1 0 0,0-1 1 0 0,1 1-1 0 0,-1-1 0 0 0,1 0 1 0 0,1-1-1 0 0,10 10 0 0 0,5 6 105 0 0,-8-7-262 0 0,-8-6-61 0 0,1-1 0 0 0,0 1 0 0 0,1-2 0 0 0,0 1 0 0 0,0-1 0 0 0,0 0 0 0 0,1-1 0 0 0,0 0 0 0 0,17 8 0 0 0,-23-14-103 0 0,-1 0 0 0 0,1 0-1 0 0,0 0 1 0 0,0 0-1 0 0,-1 0 1 0 0,1-1-1 0 0,0 1 1 0 0,0-1-1 0 0,-1 1 1 0 0,1-1 0 0 0,-1 0-1 0 0,1 0 1 0 0,-1-1-1 0 0,1 1 1 0 0,-1 0-1 0 0,0-1 1 0 0,1 1-1 0 0,-1-1 1 0 0,0 0-1 0 0,0 0 1 0 0,0 0 0 0 0,0 0-1 0 0,-1 0 1 0 0,1 0-1 0 0,-1 0 1 0 0,2-3-1 0 0,6-9-519 0 0,0 0 0 0 0,12-28 0 0 0,-14 26 431 0 0,-2 0 1 0 0,1 0-1 0 0,-2-1 0 0 0,0 0 1 0 0,-2 0-1 0 0,1 0 1 0 0,-2 0-1 0 0,0 0 1 0 0,-2-19-1 0 0,-1 19 517 0 0,0 1 0 0 0,0 0 0 0 0,-2 0-1 0 0,0 0 1 0 0,-11-26 0 0 0,13 52 2872 0 0,2 9-2042 0 0,60 289 3387 0 0,-1-107-8925 0 0,-38-139-625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07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6913 0 0,'-2'3'407'0'0,"0"0"0"0"0,0 0 0 0 0,0 0 0 0 0,0 0 0 0 0,0 0 0 0 0,1 1 0 0 0,0-1 0 0 0,-1 1-1 0 0,1-1 1 0 0,0 1 0 0 0,1 0 0 0 0,-1-1 0 0 0,1 1 0 0 0,-1 0 0 0 0,1 0 0 0 0,0-1 0 0 0,1 1-1 0 0,0 4 1 0 0,2 11 398 0 0,0 0-1 0 0,9 25 1 0 0,-6-23-450 0 0,26 102 147 0 0,4 15-1263 0 0,-11-47-3873 0 0,-7-29-756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09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1 181 11522 0 0,'18'-7'1129'0'0,"1"0"-1"0"0,-1-2 1 0 0,-1 0-1 0 0,33-24 1 0 0,-30 18-1501 0 0,-1-1 0 0 0,0-1 0 0 0,24-29 0 0 0,-32 24-5694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09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0 456 0 0,'-12'15'447'0'0,"0"1"-1"0"0,1 0 1 0 0,1 0-1 0 0,0 1 1 0 0,1 0-1 0 0,1 0 1 0 0,0 1-1 0 0,-7 28 1 0 0,13-39-186 0 0,1 0 0 0 0,-1-1 0 0 0,1 1 0 0 0,1 0 0 0 0,-1 0 0 0 0,1 0 0 0 0,1 0 0 0 0,-1 0 0 0 0,1 0 0 0 0,0-1 0 0 0,1 1 0 0 0,-1 0-1 0 0,1-1 1 0 0,1 1 0 0 0,-1-1 0 0 0,1 1 0 0 0,0-1 0 0 0,1 0 0 0 0,-1 0 0 0 0,1-1 0 0 0,0 1 0 0 0,1-1 0 0 0,-1 0 0 0 0,1 0 0 0 0,0 0 0 0 0,11 7 0 0 0,49 27 1993 0 0,-47-29-1575 0 0,0 0 1 0 0,-1 1-1 0 0,-1 0 1 0 0,22 19-1 0 0,-34-26-790 0 0,-1 0 0 0 0,1 0 0 0 0,-1 1 0 0 0,1-1 0 0 0,-1 1 0 0 0,-1 0 0 0 0,1 0 0 0 0,0 0 0 0 0,-1 0 0 0 0,0 0 0 0 0,-1 0 0 0 0,1 1 1 0 0,-1-1-1 0 0,0 1 0 0 0,0-1 0 0 0,0 1 0 0 0,-1-1 0 0 0,0 1 0 0 0,0-1 0 0 0,-2 9 0 0 0,-3 11-5337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07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9218 0 0,'44'90'3405'0'0,"-4"-5"-1397"0"0,95 145 1 0 0,-126-216-2113 0 0,1-1 1 0 0,1-1-1 0 0,0 0 1 0 0,0-1-1 0 0,1 0 1 0 0,1 0-1 0 0,0-1 1 0 0,0-1-1 0 0,1 0 1 0 0,0-1-1 0 0,0-1 1 0 0,1 0-1 0 0,0-1 1 0 0,0 0-1 0 0,1-1 1 0 0,26 4 0 0 0,-17-6 49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4.9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 6913 0 0,'-1'2'440'0'0,"-1"1"-1"0"0,1 0 0 0 0,0 0 0 0 0,1 0 0 0 0,-1 0 0 0 0,1 0 0 0 0,-1 0 0 0 0,1 0 0 0 0,0 0 0 0 0,0 0 0 0 0,0 0 0 0 0,0 0 0 0 0,1 0 0 0 0,-1 0 0 0 0,1 0 0 0 0,1 4 0 0 0,1 10 363 0 0,4 128 3354 0 0,5 34-2216 0 0,-9-150-2479 0 0,2 0 0 0 0,2 0 0 0 0,0-1 0 0 0,13 30 0 0 0,-11-34-285 0 0,-1-6 544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10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142 141 2761 0 0,'2'-2'801'0'0,"-26"19"2799"0"0,1 1-2699 0 0,-18 14-154 0 0,39-30-620 0 0,0 0-1 0 0,-1-1 1 0 0,0 1-1 0 0,1-1 1 0 0,-1 0-1 0 0,0 0 1 0 0,0 0-1 0 0,1 0 1 0 0,-1 0-1 0 0,0-1 1 0 0,0 1-1 0 0,0-1 0 0 0,-3 0 1 0 0,5 0-69 0 0,0 0-1 0 0,1 0 1 0 0,-1 0-1 0 0,0 0 1 0 0,1 0 0 0 0,-1-1-1 0 0,1 1 1 0 0,-1 0 0 0 0,0 0-1 0 0,1-1 1 0 0,-1 1-1 0 0,1 0 1 0 0,-1-1 0 0 0,1 1-1 0 0,-1-1 1 0 0,1 1 0 0 0,-1-1-1 0 0,1 1 1 0 0,-1 0-1 0 0,1-1 1 0 0,0 0 0 0 0,-1 1-1 0 0,1-1 1 0 0,0 1 0 0 0,-1-1-1 0 0,1 1 1 0 0,0-1-1 0 0,-1-1 1 0 0,3-21 950 0 0,17-19-58 0 0,-12 32-795 0 0,0 0 0 0 0,1 1 0 0 0,0-1 0 0 0,1 2 0 0 0,0-1 0 0 0,15-10 0 0 0,-2 3 325 0 0,45-24 0 0 0,-64 38-459 0 0,-1 1-1 0 0,1-1 1 0 0,-1 1-1 0 0,1 0 0 0 0,0 0 1 0 0,0 0-1 0 0,-1 0 0 0 0,1 0 1 0 0,0 1-1 0 0,0-1 0 0 0,0 1 1 0 0,0 0-1 0 0,0 0 1 0 0,0 0-1 0 0,0 0 0 0 0,4 1 1 0 0,-5 1-38 0 0,0-1 0 0 0,0 0 0 0 0,0 0 0 0 0,0 1 0 0 0,-1-1 0 0 0,1 1 0 0 0,0 0 1 0 0,-1-1-1 0 0,1 1 0 0 0,-1 0 0 0 0,0 0 0 0 0,1 0 0 0 0,-1 0 0 0 0,0 0 0 0 0,0 0 0 0 0,0 0 1 0 0,0 0-1 0 0,-1 1 0 0 0,1-1 0 0 0,-1 0 0 0 0,1 3 0 0 0,6 36-359 0 0,-1 1 0 0 0,-2 0 1 0 0,-3 66-1 0 0,1-2 72 0 0,0-56 207 0 0,6 85-117 0 0,-6-119 181 0 0,1-1-1 0 0,1 1 0 0 0,0-1 0 0 0,0 1 0 0 0,2-1 0 0 0,8 16 0 0 0,-12-26 28 0 0,1-1 1 0 0,-1 1-1 0 0,1-1 1 0 0,0 0-1 0 0,1 0 0 0 0,-1-1 1 0 0,0 1-1 0 0,1-1 0 0 0,0 1 1 0 0,0-1-1 0 0,0 0 1 0 0,0-1-1 0 0,1 1 0 0 0,-1-1 1 0 0,1 0-1 0 0,-1 0 1 0 0,1 0-1 0 0,0 0 0 0 0,6 0 1 0 0,-7-1 25 0 0,-1-1 1 0 0,1 0 0 0 0,0 0 0 0 0,0-1-1 0 0,0 1 1 0 0,-1-1 0 0 0,1 1 0 0 0,0-1-1 0 0,-1-1 1 0 0,1 1 0 0 0,0 0-1 0 0,-1-1 1 0 0,0 0 0 0 0,1 1 0 0 0,-1-1-1 0 0,0-1 1 0 0,0 1 0 0 0,0 0 0 0 0,0-1-1 0 0,0 0 1 0 0,-1 1 0 0 0,1-1 0 0 0,-1 0-1 0 0,0 0 1 0 0,4-7 0 0 0,-3 4 94 0 0,1-1 0 0 0,-1-1-1 0 0,0 1 1 0 0,-1 0 0 0 0,0 0 0 0 0,0-1 0 0 0,-1 0 0 0 0,1 1 0 0 0,-2-1 0 0 0,1 0 0 0 0,-1 1 0 0 0,0-1 0 0 0,-1 0 0 0 0,0 1 0 0 0,0-1 0 0 0,0 0-1 0 0,-1 1 1 0 0,0 0 0 0 0,-1-1 0 0 0,0 1 0 0 0,0 0 0 0 0,0 0 0 0 0,-6-7 0 0 0,2 2-121 0 0,0 1-1 0 0,-1 0 1 0 0,0 1 0 0 0,-1 0 0 0 0,-15-14-1 0 0,15 16-708 0 0,-1 1 0 0 0,0-1 0 0 0,0 2-1 0 0,0 0 1 0 0,-21-9 0 0 0,-4 2-4750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0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63 204 6913 0 0,'-7'-2'270'0'0,"0"1"0"0"0,0 0 0 0 0,-1 1 0 0 0,1-1-1 0 0,0 1 1 0 0,-13 5 1135 0 0,28-1-746 0 0,12 1 182 0 0,17-4-101 0 0,0-1 0 0 0,0-3-1 0 0,58-10 1 0 0,-9 1-225 0 0,351-45 1130 0 0,-341 44-1327 0 0,333-44 797 0 0,-224 30-2629 0 0,-1-1-4637 0 0,-174 24 1692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1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1264 1 12443 0 0,'1'0'23'0'0,"0"0"1"0"0,-1 0 0 0 0,1 0 0 0 0,0 0 0 0 0,-1 1-1 0 0,1-1 1 0 0,0 0 0 0 0,-1 1 0 0 0,1-1-1 0 0,0 0 1 0 0,-1 1 0 0 0,1-1 0 0 0,-1 1-1 0 0,1-1 1 0 0,-1 1 0 0 0,1-1 0 0 0,-1 1-1 0 0,1-1 1 0 0,-1 1 0 0 0,1-1 0 0 0,-1 1 0 0 0,0 0-1 0 0,1-1 1 0 0,-1 2 0 0 0,17 22-1628 0 0,-16-23 1673 0 0,15 25 297 0 0,-2 1 0 0 0,-1 0-1 0 0,0 1 1 0 0,-2 0 0 0 0,-2 1-1 0 0,8 36 1 0 0,22 184 1101 0 0,-35-217-1410 0 0,3 22 154 0 0,9 89 344 0 0,55 219 1 0 0,-7-120 600 0 0,26 89 235 0 0,-83-311-1204 0 0,-6-19-193 0 0,0 1-1 0 0,-1-1 1 0 0,1 1-1 0 0,-1-1 1 0 0,1 1-1 0 0,-1-1 1 0 0,1 1-1 0 0,-1-1 1 0 0,0 1-1 0 0,0-1 1 0 0,0 1-1 0 0,0 0 1 0 0,0 1-1 0 0,-1-1-14 0 0,0-1-1 0 0,0 1 0 0 0,0-1 1 0 0,0 1-1 0 0,-1-1 0 0 0,1 0 0 0 0,0 0 1 0 0,-1 0-1 0 0,1 0 0 0 0,-1 0 1 0 0,1 0-1 0 0,-1 0 0 0 0,1 0 1 0 0,-1 0-1 0 0,-3 0 0 0 0,-33 13-131 0 0,0-2 1 0 0,-1-2-1 0 0,-40 6 0 0 0,7-2 399 0 0,-222 70 905 0 0,7-1-1594 0 0,109-41-209 0 0,-319 59 1417 0 0,466-96-571 0 0,15-2 91 0 0,0 0 0 0 0,-23 0 0 0 0,35-3-638 0 0,-1 0 1 0 0,1-1-1 0 0,-1 0 0 0 0,1 1 0 0 0,-1-1 0 0 0,1-1 0 0 0,-8-2 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1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 11979 0 0,'0'0'9'0'0,"0"0"0"0"0,-1-1 0 0 0,1 1 1 0 0,0 0-1 0 0,0 0 0 0 0,-1 0 1 0 0,1 0-1 0 0,0 0 0 0 0,0 0 0 0 0,-1-1 1 0 0,1 1-1 0 0,0 0 0 0 0,-1 0 1 0 0,1 0-1 0 0,0 0 0 0 0,0 0 1 0 0,-1 0-1 0 0,1 0 0 0 0,0 0 0 0 0,-1 0 1 0 0,1 0-1 0 0,0 0 0 0 0,-1 0 1 0 0,1 1-1 0 0,0-1 0 0 0,0 0 0 0 0,-1 0 1 0 0,1 0-1 0 0,0 0 0 0 0,0 0 1 0 0,-1 1-1 0 0,1-1 0 0 0,0 0 0 0 0,0 0 1 0 0,-1 0-1 0 0,1 1 0 0 0,0-1 1 0 0,0 0-1 0 0,0 0 0 0 0,0 0 1 0 0,-1 1-1 0 0,1-1 0 0 0,0 0 0 0 0,0 1 1 0 0,0-1-1 0 0,0 0 0 0 0,0 0 1 0 0,0 1-1 0 0,0-1 0 0 0,-6 27-544 0 0,4 32-336 0 0,22 304 3732 0 0,-11-284-2271 0 0,4-1-1 0 0,36 122 1 0 0,119 245 867 0 0,-60-174-859 0 0,-69-167-531 0 0,112 328-1670 0 0,-141-394 892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2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9674 0 0,'1'-1'33'0'0,"0"-1"1"0"0,-1 0-1 0 0,1 0 0 0 0,0 1 0 0 0,1-1 0 0 0,-1 1 1 0 0,0-1-1 0 0,0 1 0 0 0,1-1 0 0 0,-1 1 0 0 0,1 0 1 0 0,-1-1-1 0 0,1 1 0 0 0,-1 0 0 0 0,1 0 1 0 0,0 0-1 0 0,-1 0 0 0 0,4 0 0 0 0,42-15-1027 0 0,-31 11 1226 0 0,46-15 426 0 0,1 3-1 0 0,111-15 0 0 0,-130 27-1485 0 0,45 3-1 0 0,-48 3 61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2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 5065 0 0,'45'-6'5038'0'0,"38"-16"-2492"0"0,-24 6-1201 0 0,41-10-230 0 0,-32 7-1363 0 0,1 3-1 0 0,110-12 0 0 0,-137 26-999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3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0 108 10594 0 0,'2'1'99'0'0,"0"0"-1"0"0,1-1 0 0 0,-1 1 1 0 0,0-1-1 0 0,0 0 0 0 0,0 0 1 0 0,1 0-1 0 0,-1 0 1 0 0,0 0-1 0 0,0 0 0 0 0,0-1 1 0 0,1 1-1 0 0,-1 0 0 0 0,0-1 1 0 0,0 0-1 0 0,4-1 1 0 0,5-1 350 0 0,36-10 1149 0 0,52-20 0 0 0,15-5-1457 0 0,-35 23-4597 0 0,-56 12-532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3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9674 0 0,'41'-11'2799'0'0,"108"-38"506"0"0,169-57-1463 0 0,-279 93-3575 0 0,-1 2-4088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4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9674 0 0,'13'-5'540'0'0,"0"1"-1"0"0,1 0 1 0 0,0 1 0 0 0,0 0 0 0 0,14 0-1 0 0,13-3-91 0 0,100-29 968 0 0,-7 2-1217 0 0,-44 19-3686 0 0,-61 11 2049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4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9 197 8642 0 0,'0'0'15'0'0,"0"0"-1"0"0,0 0 1 0 0,-1 0 0 0 0,1 0 0 0 0,0 0-1 0 0,0 0 1 0 0,-1 0 0 0 0,1 0-1 0 0,0 0 1 0 0,-1 0 0 0 0,1 0 0 0 0,0 0-1 0 0,0 0 1 0 0,-1 0 0 0 0,1 0 0 0 0,0 0-1 0 0,0 0 1 0 0,-1 0 0 0 0,1-1 0 0 0,0 1-1 0 0,0 0 1 0 0,0 0 0 0 0,-1 0-1 0 0,1 0 1 0 0,0 0 0 0 0,0-1 0 0 0,0 1-1 0 0,-1 0 1 0 0,1 0 0 0 0,0 0 0 0 0,0-1-1 0 0,0 1 1 0 0,0 0 0 0 0,0 0 0 0 0,-1-1-1 0 0,1 1 1 0 0,0 0 0 0 0,0 0-1 0 0,0-1 1 0 0,0 1 0 0 0,0 0 0 0 0,0 0-1 0 0,0-1 1 0 0,0 1 0 0 0,0 0 0 0 0,0 0-1 0 0,0-1 1 0 0,0 1 0 0 0,0 0-1 0 0,0 0 1 0 0,0-1 0 0 0,0 1 0 0 0,0 0-1 0 0,1 0 1 0 0,-1-1 0 0 0,0 1 0 0 0,0 0-1 0 0,0 0 1 0 0,0 0 0 0 0,0-1 0 0 0,1 1-1 0 0,-1 0 1 0 0,0-1 0 0 0,25-16 892 0 0,37-15 477 0 0,32-4 1339 0 0,194-47 0 0 0,-262 77-2851 0 0,1 2-1 0 0,43-3 1 0 0,-56 7-1433 0 0,0 0 1 0 0,0 1 0 0 0,26 6 0 0 0,-17-1-3071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5.4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2104 23 1376 0 0,'-24'-15'3620'0'0,"19"13"-3195"0"0,0 1 0 0 0,0 0 1 0 0,0-1-1 0 0,0 2 0 0 0,0-1 0 0 0,0 0 1 0 0,0 1-1 0 0,0 0 0 0 0,0 0 1 0 0,-6 1-1 0 0,-55 13 1788 0 0,30-6-1233 0 0,-358 38 4647 0 0,320-40-4982 0 0,-543 21 75 0 0,0-37-215 0 0,542 9-633 0 0,30 2-243 0 0,-45-6 0 0 0,88 4-213 0 0,0 1 363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4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6449 0 0,'40'-9'1641'0'0,"-1"-2"0"0"0,71-29-1 0 0,-55 18-320 0 0,17-7-11 0 0,68-23-21 0 0,-113 44-2311 0 0,41-6-1 0 0,-37 10 106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5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1 193 10594 0 0,'131'-22'1207'0'0,"48"-11"-987"0"0,38-35 575 0 0,-78 12-4544 0 0,-106 42 3292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6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94 181 4833 0 0,'0'-1'87'0'0,"-1"0"0"0"0,0 1 0 0 0,0-1 0 0 0,1 0 0 0 0,-1 0 0 0 0,0 1 0 0 0,0-1 0 0 0,0 0 0 0 0,0 1 0 0 0,0-1 0 0 0,0 1 0 0 0,0-1 0 0 0,0 1 0 0 0,0 0 0 0 0,-1-1 0 0 0,1 1 0 0 0,0 0 0 0 0,0 0 0 0 0,0 0 0 0 0,0 0 0 0 0,0 0 0 0 0,0 0 0 0 0,-1 0 0 0 0,1 0 0 0 0,0 0 0 0 0,0 0 0 0 0,0 1 0 0 0,0-1 0 0 0,0 1 0 0 0,0-1 0 0 0,0 0 0 0 0,0 1 0 0 0,0 0 0 0 0,0-1 0 0 0,0 1 0 0 0,-2 1 0 0 0,1 0 117 0 0,1 0 0 0 0,-1-1 0 0 0,1 1-1 0 0,-1 0 1 0 0,1 0 0 0 0,0 1 0 0 0,0-1 0 0 0,0 0-1 0 0,0 0 1 0 0,0 1 0 0 0,0-1 0 0 0,1 0 0 0 0,-1 1-1 0 0,1-1 1 0 0,-1 5 0 0 0,2 5-13 0 0,0-1 1 0 0,1 1-1 0 0,0-1 0 0 0,1 0 1 0 0,0 0-1 0 0,1 0 0 0 0,0 0 1 0 0,1-1-1 0 0,0 1 0 0 0,1-1 1 0 0,0 0-1 0 0,0-1 0 0 0,13 15 1 0 0,-15-19-213 0 0,0 0 0 0 0,1 1 0 0 0,0-2 0 0 0,0 1 0 0 0,1-1 0 0 0,-1 0 0 0 0,1 0 0 0 0,0 0 0 0 0,0-1 0 0 0,0 1 0 0 0,0-2 0 0 0,0 1 0 0 0,1-1 0 0 0,0 0 0 0 0,-1 0 0 0 0,1-1 0 0 0,0 1 0 0 0,0-2 0 0 0,0 1 0 0 0,-1-1 0 0 0,1 0 0 0 0,0 0 0 0 0,13-3 0 0 0,-14 1 73 0 0,-1 1 0 0 0,0-1-1 0 0,0 0 1 0 0,-1-1 0 0 0,1 1-1 0 0,0-1 1 0 0,-1 0 0 0 0,0 0-1 0 0,1 0 1 0 0,-1-1 0 0 0,0 1-1 0 0,-1-1 1 0 0,6-6 0 0 0,-4 2 61 0 0,0 1 0 0 0,-1-1 0 0 0,0 0 1 0 0,0 0-1 0 0,-1 0 0 0 0,0-1 0 0 0,3-12 0 0 0,-2 1 103 0 0,-1 0 0 0 0,-1-1 0 0 0,-1 1 0 0 0,-1 0 0 0 0,0 0 0 0 0,-6-29 0 0 0,5 41-168 0 0,0 1 0 0 0,0 0 1 0 0,-1 0-1 0 0,-1 0 0 0 0,1 0 0 0 0,-1 1 0 0 0,0-1 1 0 0,0 1-1 0 0,-1-1 0 0 0,0 1 0 0 0,0 0 0 0 0,0 1 1 0 0,-1-1-1 0 0,0 1 0 0 0,0 0 0 0 0,-1 0 1 0 0,1 0-1 0 0,-1 1 0 0 0,0-1 0 0 0,0 2 0 0 0,0-1 1 0 0,-1 1-1 0 0,1 0 0 0 0,-1 0 0 0 0,0 0 0 0 0,0 1 1 0 0,0 0-1 0 0,0 1 0 0 0,0-1 0 0 0,0 2 1 0 0,-1-1-1 0 0,-11 1 0 0 0,12 1-51 0 0,0 0 1 0 0,0 0-1 0 0,0 1 0 0 0,1 0 0 0 0,-1 1 1 0 0,1 0-1 0 0,-1 0 0 0 0,1 0 1 0 0,0 0-1 0 0,0 1 0 0 0,0 0 1 0 0,1 0-1 0 0,-1 1 0 0 0,1 0 1 0 0,0 0-1 0 0,0 0 0 0 0,-4 7 0 0 0,-3 3-195 0 0,1 1-1 0 0,0 1 1 0 0,2 0-1 0 0,0 0 0 0 0,-7 20 1 0 0,13-31 68 0 0,1 1 1 0 0,0 0 0 0 0,0 0-1 0 0,0 0 1 0 0,1 0 0 0 0,0 0-1 0 0,0 0 1 0 0,1 0 0 0 0,0 0 0 0 0,0 0-1 0 0,1 1 1 0 0,2 12 0 0 0,-1-16 40 0 0,-1-1 0 0 0,1 1 1 0 0,-1-1-1 0 0,1 1 0 0 0,0-1 1 0 0,0 1-1 0 0,1-1 1 0 0,-1 0-1 0 0,1 0 0 0 0,-1 0 1 0 0,1-1-1 0 0,0 1 0 0 0,0 0 1 0 0,0-1-1 0 0,1 0 0 0 0,-1 0 1 0 0,0 0-1 0 0,1 0 1 0 0,-1 0-1 0 0,1-1 0 0 0,0 0 1 0 0,0 1-1 0 0,-1-2 0 0 0,7 2 1 0 0,-6-1 131 0 0,-1 0-1 0 0,1-1 1 0 0,0 1 0 0 0,-1-1 0 0 0,1 0-1 0 0,-1 0 1 0 0,1 0 0 0 0,-1 0 0 0 0,1-1-1 0 0,0 0 1 0 0,-1 1 0 0 0,0-1 0 0 0,1-1 0 0 0,-1 1-1 0 0,1 0 1 0 0,-1-1 0 0 0,0 0 0 0 0,0 1-1 0 0,0-1 1 0 0,0 0 0 0 0,0-1 0 0 0,-1 1-1 0 0,1 0 1 0 0,2-4 0 0 0,-2 2 11 0 0,-1 1 0 0 0,0-1 1 0 0,0 0-1 0 0,-1 0 0 0 0,1 0 1 0 0,-1 0-1 0 0,0 0 0 0 0,0 0 0 0 0,0 0 1 0 0,-1 0-1 0 0,1-1 0 0 0,-1 1 0 0 0,0 0 1 0 0,0 0-1 0 0,0-1 0 0 0,-1 1 0 0 0,0 0 1 0 0,0 0-1 0 0,0 0 0 0 0,-2-6 0 0 0,-2-5 163 0 0,-1 0 0 0 0,-12-21 0 0 0,16 32-164 0 0,0 0-1 0 0,0 0 1 0 0,-1 1 0 0 0,1-1-1 0 0,-1 1 1 0 0,0 0 0 0 0,0 0-1 0 0,0 0 1 0 0,-1 0-1 0 0,1 0 1 0 0,-1 0 0 0 0,1 1-1 0 0,-1 0 1 0 0,-5-3 0 0 0,7 5-61 0 0,1 0 0 0 0,0-1 1 0 0,0 1-1 0 0,0 0 0 0 0,0 0 1 0 0,0 0-1 0 0,0 0 0 0 0,-1 0 1 0 0,1 0-1 0 0,0 0 0 0 0,0 0 1 0 0,0 0-1 0 0,0 1 0 0 0,0-1 1 0 0,0 0-1 0 0,0 1 1 0 0,-1-1-1 0 0,1 1 0 0 0,0-1 1 0 0,0 1-1 0 0,1 0 0 0 0,-1-1 1 0 0,-2 2-1 0 0,1 1-37 0 0,0-1 0 0 0,0 0 1 0 0,1 1-1 0 0,-1 0 0 0 0,0-1 0 0 0,1 1 1 0 0,0 0-1 0 0,-2 5 0 0 0,0 2-111 0 0,1-1-1 0 0,0 0 1 0 0,1 0 0 0 0,0 0 0 0 0,0 11-1 0 0,1-13 68 0 0,1-1 0 0 0,0 1 0 0 0,0-1 0 0 0,0 0 0 0 0,0 1 0 0 0,1-1 0 0 0,0 0-1 0 0,0 0 1 0 0,1 0 0 0 0,0 0 0 0 0,0-1 0 0 0,0 1 0 0 0,1-1 0 0 0,4 6 0 0 0,-5-8 110 0 0,0 0 0 0 0,1 0 0 0 0,-1 0 0 0 0,1-1 1 0 0,0 1-1 0 0,0-1 0 0 0,0 0 0 0 0,0 0 0 0 0,0 0 0 0 0,1 0 0 0 0,-1-1 1 0 0,0 0-1 0 0,1 0 0 0 0,-1 0 0 0 0,1 0 0 0 0,-1-1 0 0 0,1 0 1 0 0,-1 0-1 0 0,1 0 0 0 0,6-1 0 0 0,-5 0 45 0 0,0 0 0 0 0,0 0 0 0 0,0 0 0 0 0,0-1 0 0 0,0 0 0 0 0,0 0 0 0 0,0 0 0 0 0,-1-1 0 0 0,1 0 0 0 0,8-5 0 0 0,-12 6-67 0 0,0 0 1 0 0,0 0-1 0 0,0-1 1 0 0,0 1-1 0 0,0 0 0 0 0,0-1 1 0 0,-1 1-1 0 0,1-1 1 0 0,-1 1-1 0 0,0-1 1 0 0,0 0-1 0 0,0 0 1 0 0,0 1-1 0 0,0-1 1 0 0,-1 0-1 0 0,1 0 1 0 0,-1 0-1 0 0,0 0 0 0 0,1 0 1 0 0,-2 0-1 0 0,1 0 1 0 0,0 0-1 0 0,0 1 1 0 0,-2-6-1 0 0,-1-4-18 0 0,0-1 0 0 0,-1 0 0 0 0,-8-16 0 0 0,9 24 33 0 0,1 0 1 0 0,-1 0 0 0 0,0 0 0 0 0,0 0-1 0 0,0 1 1 0 0,0 0 0 0 0,-1-1-1 0 0,0 1 1 0 0,0 1 0 0 0,-8-7 0 0 0,10 9 4 0 0,1 0 1 0 0,0 0 0 0 0,0 1 0 0 0,-1-1 0 0 0,1 1 0 0 0,-1-1 0 0 0,1 1 0 0 0,0 0 0 0 0,-1-1-1 0 0,1 1 1 0 0,-1 0 0 0 0,1 0 0 0 0,-1 0 0 0 0,1 0 0 0 0,-1 0 0 0 0,1 1 0 0 0,-1-1-1 0 0,1 0 1 0 0,-1 1 0 0 0,1-1 0 0 0,-2 1 0 0 0,0 1 1 0 0,0-1 0 0 0,1 1 0 0 0,-1 0 0 0 0,0 0 0 0 0,1 0 0 0 0,0 1 0 0 0,-1-1 0 0 0,1 0 0 0 0,-2 4 0 0 0,-3 4-44 0 0,1-1 0 0 0,0 1 1 0 0,1 1-1 0 0,-5 14 0 0 0,5-14 26 0 0,2 0 0 0 0,-1 0 1 0 0,2 1-1 0 0,-1-1 0 0 0,2 1 0 0 0,0 0 0 0 0,0 21 1 0 0,1-31-7 0 0,0 1 0 0 0,1-1 1 0 0,-1 1-1 0 0,1-1 1 0 0,0 1-1 0 0,-1-1 0 0 0,1 0 1 0 0,0 1-1 0 0,1-1 1 0 0,-1 0-1 0 0,0 0 1 0 0,0 1-1 0 0,1-1 0 0 0,0 0 1 0 0,-1-1-1 0 0,1 1 1 0 0,2 2-1 0 0,-1-3 5 0 0,-1 1 0 0 0,1-1 0 0 0,0 0 0 0 0,0 0 0 0 0,0 0 0 0 0,0 0 0 0 0,0-1 0 0 0,0 1 1 0 0,0-1-1 0 0,0 0 0 0 0,0 0 0 0 0,0 0 0 0 0,0 0 0 0 0,0 0 0 0 0,0-1 0 0 0,0 1 0 0 0,5-3 0 0 0,-1 2 61 0 0,0-2 0 0 0,-1 1 0 0 0,1-1 0 0 0,-1 0 0 0 0,0 0 0 0 0,0-1 0 0 0,0 0 0 0 0,0 0 0 0 0,-1 0 0 0 0,1 0 0 0 0,-1-1 0 0 0,-1 0 0 0 0,1 0 0 0 0,0-1 0 0 0,-1 1 0 0 0,0-1 0 0 0,-1 0 0 0 0,1 0 0 0 0,-1 0 0 0 0,0-1 1 0 0,0 1-1 0 0,-1-1 0 0 0,0 1 0 0 0,0-1 0 0 0,-1 0 0 0 0,0 0 0 0 0,0 0 0 0 0,0 0 0 0 0,-1 0 0 0 0,0 0 0 0 0,-1 0 0 0 0,1 0 0 0 0,-1 0 0 0 0,-3-10 0 0 0,4 16-65 0 0,0 0 1 0 0,0 0-1 0 0,-1 0 1 0 0,1 0-1 0 0,0 0 1 0 0,0 1-1 0 0,0-1 1 0 0,-1 0-1 0 0,1 0 1 0 0,0 0-1 0 0,-1 0 1 0 0,1 1-1 0 0,-1-1 1 0 0,1 0-1 0 0,-1 1 1 0 0,1-1-1 0 0,-1 0 1 0 0,0 1-1 0 0,1-1 1 0 0,-1 1-1 0 0,0-1 0 0 0,1 0 1 0 0,-1 1-1 0 0,0 0 1 0 0,0-1-1 0 0,0 1 1 0 0,1 0-1 0 0,-1-1 1 0 0,0 1-1 0 0,0 0 1 0 0,0 0-1 0 0,0-1 1 0 0,1 1-1 0 0,-1 0 1 0 0,0 0-1 0 0,0 0 1 0 0,0 0-1 0 0,0 0 1 0 0,0 1-1 0 0,0-1 1 0 0,1 0-1 0 0,-1 0 1 0 0,0 0-1 0 0,0 1 1 0 0,0-1-1 0 0,0 0 1 0 0,1 1-1 0 0,-1-1 1 0 0,0 1-1 0 0,0-1 1 0 0,1 1-1 0 0,-1-1 0 0 0,0 1 1 0 0,1 0-1 0 0,-1-1 1 0 0,1 1-1 0 0,-1 0 1 0 0,1-1-1 0 0,-1 1 1 0 0,0 1-1 0 0,-3 2-130 0 0,0 1 0 0 0,1 0 0 0 0,-1 1 0 0 0,1-1 0 0 0,0 0 0 0 0,0 1-1 0 0,-1 6 1 0 0,3-10 71 0 0,0 1 0 0 0,0-1-1 0 0,1 0 1 0 0,-1 1 0 0 0,1-1-1 0 0,-1 1 1 0 0,1-1 0 0 0,0 1 0 0 0,0-1-1 0 0,0 1 1 0 0,1-1 0 0 0,-1 0-1 0 0,1 1 1 0 0,-1-1 0 0 0,1 1 0 0 0,0-1-1 0 0,-1 0 1 0 0,1 1 0 0 0,1-1-1 0 0,-1 0 1 0 0,0 0 0 0 0,3 4 0 0 0,-2-5 8 0 0,0 1 1 0 0,0-1 0 0 0,0 1-1 0 0,0-1 1 0 0,0 0 0 0 0,1 0-1 0 0,-1 0 1 0 0,0 0 0 0 0,1 0-1 0 0,-1-1 1 0 0,1 1 0 0 0,-1-1-1 0 0,1 1 1 0 0,-1-1 0 0 0,0 0-1 0 0,1 0 1 0 0,-1 0 0 0 0,5-1-1 0 0,-4 1 51 0 0,1-1-1 0 0,-1 1 1 0 0,1-1 0 0 0,-1 0-1 0 0,0 0 1 0 0,1 0-1 0 0,-1 0 1 0 0,0-1 0 0 0,0 1-1 0 0,0-1 1 0 0,0 0-1 0 0,0 0 1 0 0,0 0 0 0 0,0 0-1 0 0,-1 0 1 0 0,1-1-1 0 0,-1 1 1 0 0,0-1 0 0 0,0 0-1 0 0,0 0 1 0 0,0 0-1 0 0,0 0 1 0 0,0 0 0 0 0,-1 0-1 0 0,1 0 1 0 0,-1 0-1 0 0,0-1 1 0 0,0 1 0 0 0,0 0-1 0 0,-1-1 1 0 0,1 1-1 0 0,-1-5 1 0 0,-1 1 74 0 0,0 1 1 0 0,0 0-1 0 0,-1 0 0 0 0,0 0 0 0 0,0 0 1 0 0,0 0-1 0 0,-1 0 0 0 0,0 0 0 0 0,0 1 1 0 0,-1-1-1 0 0,1 1 0 0 0,-1 0 0 0 0,0 0 1 0 0,-1 0-1 0 0,1 1 0 0 0,-1-1 0 0 0,-5-3 0 0 0,8 6-62 0 0,-1 1-1 0 0,1-1 0 0 0,0 1 1 0 0,-1-1-1 0 0,1 1 0 0 0,-1 0 1 0 0,1 0-1 0 0,-1 0 0 0 0,0 0 0 0 0,1 0 1 0 0,-1 1-1 0 0,0-1 0 0 0,0 1 1 0 0,1 0-1 0 0,-1 0 0 0 0,0 0 1 0 0,0 0-1 0 0,0 0 0 0 0,1 0 0 0 0,-1 1 1 0 0,0 0-1 0 0,0-1 0 0 0,1 1 1 0 0,-1 0-1 0 0,0 0 0 0 0,1 1 1 0 0,-1-1-1 0 0,1 0 0 0 0,0 1 0 0 0,-1-1 1 0 0,1 1-1 0 0,0 0 0 0 0,0 0 1 0 0,0 0-1 0 0,0 0 0 0 0,0 0 1 0 0,1 0-1 0 0,-1 1 0 0 0,-2 4 0 0 0,2-3-30 0 0,-1 0 0 0 0,1 0 0 0 0,0 0 0 0 0,0 1 0 0 0,0-1 0 0 0,1 1 0 0 0,0-1 0 0 0,0 1 0 0 0,0-1 0 0 0,0 1 0 0 0,1 0 0 0 0,-1-1 0 0 0,2 8 0 0 0,-1-11 0 0 0,0 1-1 0 0,1 0 1 0 0,-1-1 0 0 0,1 1-1 0 0,0 0 1 0 0,-1-1 0 0 0,1 1-1 0 0,0-1 1 0 0,0 1-1 0 0,0-1 1 0 0,0 1 0 0 0,0-1-1 0 0,0 0 1 0 0,0 1-1 0 0,1-1 1 0 0,-1 0 0 0 0,0 0-1 0 0,1 0 1 0 0,-1 0-1 0 0,1 0 1 0 0,-1 0 0 0 0,1 0-1 0 0,0-1 1 0 0,-1 1 0 0 0,1-1-1 0 0,0 1 1 0 0,-1-1-1 0 0,1 1 1 0 0,0-1 0 0 0,0 0-1 0 0,-1 0 1 0 0,1 0-1 0 0,0 0 1 0 0,0 0 0 0 0,-1 0-1 0 0,1-1 1 0 0,0 1 0 0 0,1-1-1 0 0,3 0 21 0 0,-1 0-1 0 0,0-1 1 0 0,0 1-1 0 0,-1-1 1 0 0,1 0 0 0 0,0 0-1 0 0,0-1 1 0 0,-1 1-1 0 0,0-1 1 0 0,1 0-1 0 0,-1 0 1 0 0,0-1-1 0 0,0 1 1 0 0,4-6 0 0 0,-6 7 45 0 0,0-1 0 0 0,0 1 0 0 0,0-1 0 0 0,-1 1 0 0 0,1-1 0 0 0,0 0 0 0 0,-1 0 0 0 0,0 0 0 0 0,0 0 0 0 0,0 0 0 0 0,0 0 0 0 0,0 0 1 0 0,-1 0-1 0 0,1 0 0 0 0,-1 0 0 0 0,0 0 0 0 0,0 0 0 0 0,0 0 0 0 0,0-1 0 0 0,0 1 0 0 0,-1 0 0 0 0,1 0 0 0 0,-1 0 0 0 0,-2-5 0 0 0,3 7-33 0 0,-1 0 1 0 0,1-1-1 0 0,-1 1 0 0 0,0 0 0 0 0,0 0 0 0 0,1 0 0 0 0,-1 0 0 0 0,0 0 0 0 0,0 0 0 0 0,0 0 1 0 0,0 0-1 0 0,0 0 0 0 0,0 1 0 0 0,0-1 0 0 0,0 0 0 0 0,0 1 0 0 0,0-1 0 0 0,-1 0 0 0 0,1 1 1 0 0,0-1-1 0 0,0 1 0 0 0,-1 0 0 0 0,1 0 0 0 0,-2-1 0 0 0,0 1-57 0 0,1 0 0 0 0,-1 1 0 0 0,0-1 0 0 0,0 1 0 0 0,0-1 0 0 0,0 1 0 0 0,1 0 0 0 0,-1 0 0 0 0,0 0 0 0 0,-3 3 0 0 0,-4 2-145 0 0,1 0 0 0 0,0 0 0 0 0,1 1-1 0 0,-14 13 1 0 0,20-17 167 0 0,0-1 0 0 0,0 0 0 0 0,0 1 0 0 0,0 0 1 0 0,0-1-1 0 0,0 1 0 0 0,1 0 0 0 0,0 0 0 0 0,-1 0 0 0 0,1 0 0 0 0,0 0 0 0 0,0 0 0 0 0,1 0 0 0 0,-1 0 0 0 0,0 0 0 0 0,1 0 0 0 0,0 1 0 0 0,0-1 1 0 0,0 0-1 0 0,0 0 0 0 0,2 7 0 0 0,-1-8 17 0 0,0 0 1 0 0,0 0 0 0 0,0 1-1 0 0,1-1 1 0 0,-1 0-1 0 0,1 0 1 0 0,-1 0 0 0 0,1 0-1 0 0,0-1 1 0 0,-1 1-1 0 0,1 0 1 0 0,0-1-1 0 0,0 1 1 0 0,1-1 0 0 0,-1 0-1 0 0,0 1 1 0 0,0-1-1 0 0,1 0 1 0 0,-1 0 0 0 0,0-1-1 0 0,1 1 1 0 0,-1 0-1 0 0,1-1 1 0 0,-1 0 0 0 0,1 1-1 0 0,-1-1 1 0 0,1 0-1 0 0,3-1 1 0 0,-2 1 64 0 0,1-1 0 0 0,-1 0 0 0 0,0 0 0 0 0,0-1 0 0 0,0 1 0 0 0,1-1 0 0 0,-2 0 0 0 0,1 0-1 0 0,0 0 1 0 0,0 0 0 0 0,-1-1 0 0 0,1 0 0 0 0,-1 1 0 0 0,0-1 0 0 0,0-1 0 0 0,0 1 0 0 0,0 0 0 0 0,2-4 0 0 0,-3 5-37 0 0,-1 0 1 0 0,1 0 0 0 0,-1 0-1 0 0,0 0 1 0 0,0 0-1 0 0,1 0 1 0 0,-2 0 0 0 0,1 0-1 0 0,0 0 1 0 0,0-1-1 0 0,-1 1 1 0 0,1 0-1 0 0,-1 0 1 0 0,1-1 0 0 0,-1 1-1 0 0,0 0 1 0 0,0-1-1 0 0,0 1 1 0 0,-1 0 0 0 0,1-1-1 0 0,0 1 1 0 0,-1 0-1 0 0,1-1 1 0 0,-1 1 0 0 0,0 0-1 0 0,0 0 1 0 0,0 0-1 0 0,0 0 1 0 0,0 0-1 0 0,-1 0 1 0 0,1 0 0 0 0,0 0-1 0 0,-1 0 1 0 0,-2-2-1 0 0,3 3-22 0 0,0 0 1 0 0,-1 1-1 0 0,1 0 0 0 0,0-1 0 0 0,0 1 0 0 0,0 0 0 0 0,0-1 0 0 0,-1 1 0 0 0,1 0 0 0 0,0 0 0 0 0,0 0 0 0 0,0 0 0 0 0,0 0 1 0 0,-1 0-1 0 0,1 0 0 0 0,0 1 0 0 0,0-1 0 0 0,0 0 0 0 0,-1 1 0 0 0,1-1 0 0 0,0 0 0 0 0,0 1 0 0 0,0 0 0 0 0,0-1 1 0 0,0 1-1 0 0,0 0 0 0 0,0-1 0 0 0,0 1 0 0 0,0 0 0 0 0,1 0 0 0 0,-1 0 0 0 0,0 0 0 0 0,0 0 0 0 0,1 0 0 0 0,-1 0 0 0 0,0 1 1 0 0,-3 2-34 0 0,1 1 0 0 0,0 0 1 0 0,0 0-1 0 0,0-1 0 0 0,1 2 1 0 0,-3 6-1 0 0,4-10 24 0 0,1-1-1 0 0,-1 1 1 0 0,1-1 0 0 0,-1 1-1 0 0,1-1 1 0 0,0 1-1 0 0,0-1 1 0 0,0 1 0 0 0,-1 0-1 0 0,2-1 1 0 0,-1 1 0 0 0,0-1-1 0 0,0 1 1 0 0,0-1 0 0 0,1 1-1 0 0,-1 0 1 0 0,1-1 0 0 0,-1 0-1 0 0,1 1 1 0 0,0-1-1 0 0,0 1 1 0 0,-1-1 0 0 0,1 0-1 0 0,0 1 1 0 0,0-1 0 0 0,0 0-1 0 0,0 0 1 0 0,1 0 0 0 0,-1 0-1 0 0,0 0 1 0 0,0 0 0 0 0,1 0-1 0 0,-1 0 1 0 0,0 0-1 0 0,1-1 1 0 0,-1 1 0 0 0,1-1-1 0 0,-1 1 1 0 0,1-1 0 0 0,-1 1-1 0 0,1-1 1 0 0,2 0 0 0 0,5 1-245 0 0,0 0 0 0 0,0-1 0 0 0,0 0 1 0 0,1-1-1 0 0,-1 1 0 0 0,10-4 1 0 0,-5 1-569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7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397 1203 5985 0 0,'1'-11'1658'0'0,"0"0"-1"0"0,1 1 1 0 0,6-21 0 0 0,3-16 843 0 0,-9 32-2041 0 0,-2 0 0 0 0,0 1 0 0 0,-1-1 0 0 0,0 1 0 0 0,-1-1 1 0 0,-1 1-1 0 0,0 0 0 0 0,-7-17 0 0 0,-7-15 385 0 0,-26-48 0 0 0,2 5-148 0 0,9 21-353 0 0,-62-97 0 0 0,52 95-271 0 0,-36-80 0 0 0,67 127-118 0 0,2-2 0 0 0,1 1-1 0 0,1-1 1 0 0,1 0 0 0 0,1-1-1 0 0,1 0 1 0 0,-1-39 0 0 0,9 41-2227 0 0,-4 24 2221 0 0,0 0-1 0 0,1 0 1 0 0,-1 0-1 0 0,0 0 1 0 0,1 0-1 0 0,-1 1 1 0 0,0-1-1 0 0,1 0 1 0 0,-1 0-1 0 0,0 0 1 0 0,1 0-1 0 0,-1 1 1 0 0,0-1-1 0 0,0 0 1 0 0,1 0-1 0 0,-1 1 1 0 0,0-1-1 0 0,0 0 1 0 0,1 0-1 0 0,-1 1 1 0 0,0-1-1 0 0,0 0 1 0 0,0 1-1 0 0,0-1 1 0 0,1 0-1 0 0,-1 1 1 0 0,0-1-1 0 0,0 0 1 0 0,0 1-1 0 0,0-1 1 0 0,0 1 0 0 0,2 5-12 0 0,0 0 1 0 0,0 0 0 0 0,-1 0 0 0 0,1 0 0 0 0,-1 12 0 0 0,-2 1 65 0 0,-3 1-83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29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6497 0 0,'0'0'577'0'0,"0"-2"-457"0"0,0 1-120 0 0,2 1 0 0 0,-1-1 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30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54 2761 0 0,'-3'-29'1768'0'0,"3"27"-1185"0"0,0 1 0 0 0,0-1 1 0 0,0 0-1 0 0,0 0 0 0 0,0 0 0 0 0,0 0 1 0 0,1 0-1 0 0,-1 1 0 0 0,1-1 0 0 0,-1 0 1 0 0,2-3-1 0 0,12 27 2599 0 0,10 42-2415 0 0,-4 1 0 0 0,-2 1 0 0 0,10 70 1 0 0,7 27-8434 0 0,-25-126 4010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32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63 456 0 0,'15'-36'4114'0'0,"-15"35"-3871"0"0,1-1-1 0 0,-1 1 0 0 0,1-1 0 0 0,0 0 0 0 0,0 1 1 0 0,0 0-1 0 0,0-1 0 0 0,0 1 0 0 0,0-1 0 0 0,0 1 1 0 0,0 0-1 0 0,0 0 0 0 0,1 0 0 0 0,-1 0 0 0 0,0 0 1 0 0,1 0-1 0 0,-1 0 0 0 0,1 0 0 0 0,-1 0 1 0 0,1 1-1 0 0,2-2 0 0 0,-2 3-147 0 0,-1-1 0 0 0,0 1 1 0 0,0 0-1 0 0,0-1 0 0 0,0 1 0 0 0,0 0 0 0 0,0 0 1 0 0,0-1-1 0 0,0 1 0 0 0,0 0 0 0 0,-1 0 0 0 0,1 0 0 0 0,0 0 1 0 0,0 0-1 0 0,-1 1 0 0 0,1-1 0 0 0,-1 0 0 0 0,1 0 1 0 0,-1 0-1 0 0,0 0 0 0 0,1 1 0 0 0,-1-1 0 0 0,0 0 1 0 0,0 0-1 0 0,0 1 0 0 0,1-1 0 0 0,-1 0 0 0 0,-1 0 1 0 0,1 2-1 0 0,1 16 157 0 0,-1-1 1 0 0,-5 35-1 0 0,3-29-196 0 0,-1 38-1 0 0,3-56-59 0 0,1 1 1 0 0,0-1-1 0 0,0 0 0 0 0,0 0 0 0 0,0 0 0 0 0,1 0 0 0 0,0 0 0 0 0,1-1 0 0 0,-1 1 0 0 0,1-1 0 0 0,3 6 0 0 0,-2-7 53 0 0,-1 0 0 0 0,1 0 0 0 0,-1-1 0 0 0,1 0 0 0 0,0 0 0 0 0,0 0 0 0 0,1 0 0 0 0,-1 0 0 0 0,0-1 0 0 0,1 0 0 0 0,0 0 0 0 0,-1 0 0 0 0,1-1 0 0 0,0 1 0 0 0,0-1 0 0 0,0 0 0 0 0,0-1 0 0 0,0 1 0 0 0,0-1 0 0 0,0 0 0 0 0,10-1 0 0 0,-1-1-169 0 0,1 0 0 0 0,-1 0-1 0 0,0-2 1 0 0,0 0 0 0 0,0 0 0 0 0,19-10-1 0 0,-10 2-736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32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9218 0 0,'-2'8'245'0'0,"0"0"-1"0"0,0-1 1 0 0,1 1-1 0 0,0 0 1 0 0,1 0 0 0 0,0 0-1 0 0,0 0 1 0 0,2 13-1 0 0,0 9 469 0 0,-2 36 369 0 0,4 85 2056 0 0,-2-122-2587 0 0,1 0 0 0 0,2-1 0 0 0,9 32 0 0 0,-13-53-839 0 0,1 0-1 0 0,0 0 1 0 0,1-1 0 0 0,0 1 0 0 0,0-1-1 0 0,0 1 1 0 0,1-1 0 0 0,0 0 0 0 0,0 0-1 0 0,1 0 1 0 0,0-1 0 0 0,5 6-1 0 0,8 0-1244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54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941 137 1840 0 0,'0'-1'95'0'0,"0"0"-1"0"0,0 1 1 0 0,0-1 0 0 0,0 0-1 0 0,0 0 1 0 0,0 0-1 0 0,0 0 1 0 0,-1 1-1 0 0,1-1 1 0 0,0 0-1 0 0,0 0 1 0 0,-1 0-1 0 0,1 1 1 0 0,-1-1-1 0 0,1 0 1 0 0,-1 1-1 0 0,1-1 1 0 0,-1 0-1 0 0,1 1 1 0 0,-1-1-1 0 0,1 0 1 0 0,-1 1 0 0 0,0-1-1 0 0,1 1 1 0 0,-1-1-1 0 0,0 1 1 0 0,0 0-1 0 0,1-1 1 0 0,-1 1-1 0 0,0 0 1 0 0,0-1-1 0 0,0 1 1 0 0,1 0-1 0 0,-1 0 1 0 0,0 0-1 0 0,0-1 1 0 0,0 1-1 0 0,0 0 1 0 0,1 0 0 0 0,-1 1-1 0 0,0-1 1 0 0,-1 0-1 0 0,-6 1-6 0 0,1 1 1 0 0,-1-1-1 0 0,1 2 0 0 0,-8 2 0 0 0,-5 1 826 0 0,-25 0 595 0 0,-79-2-1 0 0,77-4-974 0 0,-69 8 0 0 0,85-2-445 0 0,1 1 0 0 0,0 1-1 0 0,0 2 1 0 0,1 1 0 0 0,0 1 0 0 0,1 1-1 0 0,1 2 1 0 0,-38 26 0 0 0,46-27-158 0 0,0 0 0 0 0,1 1-1 0 0,1 1 1 0 0,1 1 0 0 0,0 0 0 0 0,1 1 0 0 0,1 1 0 0 0,0 0 0 0 0,2 1 0 0 0,0 1 0 0 0,-16 39-1 0 0,23-44 54 0 0,1 0 1 0 0,0 0-1 0 0,1 1 0 0 0,1-1 0 0 0,0 1 0 0 0,1-1 0 0 0,1 1 0 0 0,1-1 0 0 0,0 1 0 0 0,1-1 0 0 0,1 0 0 0 0,7 26 0 0 0,-7-32-10 0 0,1-1 0 0 0,-1 1-1 0 0,2 0 1 0 0,-1-1 0 0 0,1 0 0 0 0,1 0-1 0 0,-1-1 1 0 0,2 1 0 0 0,-1-1-1 0 0,1-1 1 0 0,0 1 0 0 0,1-1 0 0 0,-1 0-1 0 0,2-1 1 0 0,-1 0 0 0 0,1 0-1 0 0,-1-1 1 0 0,2 0 0 0 0,-1 0 0 0 0,0-1-1 0 0,11 3 1 0 0,20 3 69 0 0,1-2-1 0 0,-1-2 1 0 0,1-1-1 0 0,1-3 1 0 0,-1-1-1 0 0,0-1 1 0 0,0-3 0 0 0,0-2-1 0 0,0-1 1 0 0,-1-2-1 0 0,0-1 1 0 0,0-3 0 0 0,-1-1-1 0 0,-1-2 1 0 0,71-39-1 0 0,-58 26 77 0 0,-3-3-1 0 0,0-2 0 0 0,50-46 0 0 0,-83 66-75 0 0,0-1 1 0 0,-1-1 0 0 0,-1 0-1 0 0,0-1 1 0 0,-1-1-1 0 0,-1 0 1 0 0,0 0-1 0 0,-2-1 1 0 0,0 0 0 0 0,-1-1-1 0 0,0 0 1 0 0,6-31-1 0 0,-11 37 62 0 0,-1 0 0 0 0,-1 0 0 0 0,-1-1-1 0 0,1 1 1 0 0,-2 0 0 0 0,0-1 0 0 0,-1 1-1 0 0,0 0 1 0 0,-1 0 0 0 0,0 0 0 0 0,-1 0-1 0 0,-1 1 1 0 0,0-1 0 0 0,0 1 0 0 0,-1 0 0 0 0,-1 1-1 0 0,0-1 1 0 0,-1 1 0 0 0,-13-15 0 0 0,7 11-209 0 0,-1 1 1 0 0,0 1 0 0 0,-1 0 0 0 0,-1 1 0 0 0,0 1 0 0 0,0 0 0 0 0,-1 1 0 0 0,0 1 0 0 0,-1 1-1 0 0,0 1 1 0 0,-1 0 0 0 0,-21-4 0 0 0,9 5-4611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55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871 222 1840 0 0,'0'-2'135'0'0,"-1"1"0"0"0,0-1 0 0 0,0 0-1 0 0,1 1 1 0 0,-1-1 0 0 0,0 0-1 0 0,0 1 1 0 0,0-1 0 0 0,-1 1 0 0 0,1-1-1 0 0,0 1 1 0 0,-1 0 0 0 0,-2-2-1 0 0,-25-20 1204 0 0,21 17-751 0 0,-30-24 1074 0 0,-2 2 1 0 0,-57-31 0 0 0,79 50-1431 0 0,-1 1 0 0 0,0 1-1 0 0,0 0 1 0 0,-1 2 0 0 0,1 0 0 0 0,-1 1 0 0 0,0 1 0 0 0,-29-1-1 0 0,32 4-309 0 0,-1 0 0 0 0,1 1 0 0 0,0 1 0 0 0,-1 1-1 0 0,1 0 1 0 0,0 2 0 0 0,1-1 0 0 0,-1 2 0 0 0,1 1-1 0 0,0 0 1 0 0,1 0 0 0 0,-1 2 0 0 0,2 0 0 0 0,-1 1 0 0 0,1 0-1 0 0,1 1 1 0 0,0 0 0 0 0,0 2 0 0 0,1-1 0 0 0,-11 16-1 0 0,10-11-32 0 0,1 0 0 0 0,1 0-1 0 0,0 1 1 0 0,2 0 0 0 0,0 1 0 0 0,1 0-1 0 0,0 1 1 0 0,2 0 0 0 0,-7 38-1 0 0,11-43 69 0 0,0-1 0 0 0,1 1 0 0 0,1 0 0 0 0,1-1 0 0 0,0 1 0 0 0,1-1 0 0 0,0 1 0 0 0,1-1 0 0 0,1 0-1 0 0,0 0 1 0 0,1 0 0 0 0,0-1 0 0 0,1 1 0 0 0,15 22 0 0 0,-14-25 83 0 0,0 0-1 0 0,1-1 1 0 0,1 0-1 0 0,-1 0 1 0 0,1-1-1 0 0,1 0 1 0 0,0-1-1 0 0,0 0 1 0 0,1 0 0 0 0,0-1-1 0 0,0-1 1 0 0,1 0-1 0 0,-1 0 1 0 0,1-1-1 0 0,0-1 1 0 0,1 0-1 0 0,-1 0 1 0 0,1-1-1 0 0,0-1 1 0 0,0 0 0 0 0,15-1-1 0 0,1 0 3 0 0,-1-2 0 0 0,1-2 1 0 0,-1 0-1 0 0,0-2 0 0 0,0-1 0 0 0,-1-1 0 0 0,1-1 0 0 0,-2-1 1 0 0,1-2-1 0 0,-1-1 0 0 0,-1-1 0 0 0,30-20 0 0 0,-27 14 81 0 0,0-1-1 0 0,-1-2 1 0 0,-1-1-1 0 0,-1-1 1 0 0,-1-1-1 0 0,-1-1 0 0 0,-2-1 1 0 0,0 0-1 0 0,28-55 1 0 0,-45 75-51 0 0,-1 0 0 0 0,0 0 0 0 0,0 0 0 0 0,-1 0 0 0 0,0-1-1 0 0,0 1 1 0 0,-1-1 0 0 0,0 0 0 0 0,0 1 0 0 0,-1-1 0 0 0,0 0 0 0 0,0 1 0 0 0,0-1 0 0 0,-1 0 0 0 0,-4-11 0 0 0,4 13 39 0 0,-2 1 1 0 0,1-1 0 0 0,-1 1-1 0 0,1 0 1 0 0,-1-1 0 0 0,-1 1 0 0 0,1 1-1 0 0,-1-1 1 0 0,0 0 0 0 0,0 1-1 0 0,0 0 1 0 0,-1 0 0 0 0,1 0-1 0 0,-1 1 1 0 0,0-1 0 0 0,0 1 0 0 0,0 0-1 0 0,0 1 1 0 0,-1-1 0 0 0,-10-2-1 0 0,-9-1 77 0 0,0 2 0 0 0,0 1-1 0 0,0 0 1 0 0,0 2 0 0 0,-32 3-1 0 0,12-2-193 0 0,13 1-325 0 0,-44 6 0 0 0,4 8-4598 0 0,39-5 257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5.8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253 3 3681 0 0,'-14'-2'359'0'0,"-1"1"0"0"0,1 1 1 0 0,-1 1-1 0 0,0 0 0 0 0,1 0 0 0 0,-1 2 0 0 0,1 0 1 0 0,0 0-1 0 0,-20 9 0 0 0,29-11-198 0 0,-1 2 1 0 0,1-1-1 0 0,0 0 0 0 0,0 1 0 0 0,1 0 1 0 0,-1 0-1 0 0,1 1 0 0 0,-1-1 0 0 0,1 1 1 0 0,0 0-1 0 0,0 0 0 0 0,1 0 0 0 0,-1 1 1 0 0,1-1-1 0 0,0 1 0 0 0,0 0 0 0 0,0 0 0 0 0,1 0 1 0 0,0 0-1 0 0,0 0 0 0 0,0 0 0 0 0,0 1 1 0 0,1-1-1 0 0,0 1 0 0 0,0-1 0 0 0,1 1 1 0 0,0 8-1 0 0,0-7-72 0 0,2 0-1 0 0,-1 1 1 0 0,1-1-1 0 0,0 0 1 0 0,1 0 0 0 0,0 0-1 0 0,0-1 1 0 0,0 1 0 0 0,1 0-1 0 0,0-1 1 0 0,0 0 0 0 0,1 0-1 0 0,-1 0 1 0 0,1-1 0 0 0,1 0-1 0 0,7 7 1 0 0,-3-4 37 0 0,-1 0 1 0 0,2-1-1 0 0,-1 0 0 0 0,1-1 0 0 0,0 0 1 0 0,0-1-1 0 0,1 0 0 0 0,-1-1 1 0 0,14 3-1 0 0,-21-5-103 0 0,0-2 0 0 0,1 1 0 0 0,-1 0 0 0 0,1-1 0 0 0,0 0 0 0 0,-1 0 0 0 0,1 0 1 0 0,-1 0-1 0 0,1-1 0 0 0,-1 0 0 0 0,1 0 0 0 0,-1 0 0 0 0,0 0 0 0 0,1-1 0 0 0,-1 1 0 0 0,0-1 0 0 0,0-1 1 0 0,0 1-1 0 0,0 0 0 0 0,-1-1 0 0 0,1 0 0 0 0,0 0 0 0 0,-1 0 0 0 0,0 0 0 0 0,0 0 0 0 0,0-1 0 0 0,0 1 1 0 0,-1-1-1 0 0,1 0 0 0 0,-1 0 0 0 0,0 0 0 0 0,0 0 0 0 0,0 0 0 0 0,-1-1 0 0 0,1 1 0 0 0,1-9 0 0 0,-1 5 7 0 0,-1 0 0 0 0,0 0 0 0 0,0 0 0 0 0,-1 0 0 0 0,1-1 0 0 0,-2 1 0 0 0,1 0 0 0 0,-1 0 0 0 0,-1 0 0 0 0,1 0 0 0 0,-1 0 0 0 0,-1 0 0 0 0,1 1 0 0 0,-1-1 0 0 0,-1 0 0 0 0,1 1 0 0 0,-1 0 0 0 0,-1 0 0 0 0,1 0 0 0 0,-7-6 0 0 0,6 8-803 0 0,0 0 1 0 0,-1 1-1 0 0,1 0 1 0 0,-1 0-1 0 0,-8-4 0 0 0,-8-2-4136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59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2304 0 0,'-5'-1'72'0'0,"0"1"-1"0"0,0 1 0 0 0,0-1 0 0 0,0 1 0 0 0,0-1 1 0 0,0 1-1 0 0,0 1 0 0 0,0-1 0 0 0,0 1 0 0 0,-5 2 1 0 0,-15 12 7705 0 0,34-19-7584 0 0,0 0 0 0 0,0 1 0 0 0,0 0 0 0 0,0 1 0 0 0,0-1 0 0 0,0 2 0 0 0,1 0 0 0 0,16 1 0 0 0,80 14 480 0 0,-91-12-599 0 0,0-1 1 0 0,0 0-1 0 0,0-1 0 0 0,0-1 1 0 0,0 0-1 0 0,0-1 1 0 0,0-1-1 0 0,0 0 1 0 0,21-6-1 0 0,-18 2 53 0 0,2 2-1 0 0,-1 0 1 0 0,0 2-1 0 0,1 0 1 0 0,-1 1-1 0 0,1 1 1 0 0,0 0-1 0 0,-1 2 1 0 0,1 0-1 0 0,-1 2 1 0 0,0 0-1 0 0,0 1 1 0 0,0 0 0 0 0,-1 2-1 0 0,1 0 1 0 0,25 15-1 0 0,-43-21-158 0 0,1 0 1 0 0,0 0-1 0 0,0-1 0 0 0,-1 1 0 0 0,1-1 1 0 0,0 1-1 0 0,0-1 0 0 0,0 0 0 0 0,0 0 1 0 0,0 0-1 0 0,0 0 0 0 0,-1 0 0 0 0,1 0 1 0 0,0 0-1 0 0,0-1 0 0 0,3 0 0 0 0,-4 1-66 0 0,-1-1-1 0 0,1 1 1 0 0,-1 0-1 0 0,1-1 1 0 0,0 1-1 0 0,-1 0 1 0 0,1-1-1 0 0,-1 1 0 0 0,1-1 1 0 0,-1 1-1 0 0,1-1 1 0 0,-1 1-1 0 0,0-1 1 0 0,1 1-1 0 0,-1-1 1 0 0,0 1-1 0 0,1-1 0 0 0,-1 1 1 0 0,0-1-1 0 0,1 0 1 0 0,-1 1-1 0 0,0-1 1 0 0,0 0-1 0 0,0 1 0 0 0,0-1 1 0 0,0 0-1 0 0,0 1 1 0 0,0-1-1 0 0,0 0 1 0 0,0 1-1 0 0,0-1 1 0 0,0 0-1 0 0,0 1 0 0 0,0-1 1 0 0,0 0-1 0 0,-1 1 1 0 0,1-1-1 0 0,0 1 1 0 0,0-1-1 0 0,-1 0 0 0 0,1 1 1 0 0,0-1-1 0 0,-1 1 1 0 0,1-1-1 0 0,-1 1 1 0 0,1-1-1 0 0,-1 1 1 0 0,0-1-1 0 0,-25-14-2228 0 0,20 12 1791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0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25 3193 0 0,'-4'-3'47'0'0,"1"0"1"0"0,-1 1-1 0 0,0 0 0 0 0,0-1 1 0 0,0 1-1 0 0,0 1 1 0 0,0-1-1 0 0,0 1 1 0 0,-1-1-1 0 0,1 1 1 0 0,-1 0-1 0 0,1 1 0 0 0,0-1 1 0 0,-1 1-1 0 0,-6 0 1 0 0,8 0 143 0 0,0 0-1 0 0,-1 0 1 0 0,1 0 0 0 0,0 1 0 0 0,0-1 0 0 0,0 1 0 0 0,0 0-1 0 0,0 0 1 0 0,0 0 0 0 0,0 0 0 0 0,0 1 0 0 0,0-1-1 0 0,0 1 1 0 0,1-1 0 0 0,-1 1 0 0 0,1 0 0 0 0,-1 0-1 0 0,1 0 1 0 0,0 1 0 0 0,0-1 0 0 0,0 0 0 0 0,-3 4-1 0 0,5-5-87 0 0,0 0-1 0 0,0-1 0 0 0,0 1 0 0 0,0-1 0 0 0,-1 1 0 0 0,1-1 0 0 0,0 1 0 0 0,0-1 0 0 0,0 1 0 0 0,1-1 1 0 0,-1 1-1 0 0,0 0 0 0 0,0-1 0 0 0,0 1 0 0 0,0-1 0 0 0,0 1 0 0 0,1-1 0 0 0,-1 1 0 0 0,0-1 1 0 0,0 1-1 0 0,1-1 0 0 0,-1 1 0 0 0,0-1 0 0 0,1 0 0 0 0,-1 1 0 0 0,0-1 0 0 0,1 1 0 0 0,-1-1 0 0 0,1 0 1 0 0,-1 1-1 0 0,1-1 0 0 0,-1 0 0 0 0,1 0 0 0 0,-1 1 0 0 0,1-1 0 0 0,-1 0 0 0 0,2 0 0 0 0,24 9-39 0 0,-23-9 127 0 0,47 15-134 0 0,34 6-30 0 0,-83-21-26 0 0,6 1 165 0 0,1 1 1 0 0,-1-1-1 0 0,0 1 0 0 0,13 6 0 0 0,-19-8-140 0 0,0 1-1 0 0,0-1 1 0 0,0 1 0 0 0,0 0-1 0 0,1-1 1 0 0,-1 1-1 0 0,0 0 1 0 0,0 0 0 0 0,-1 0-1 0 0,1 0 1 0 0,0 0-1 0 0,0 0 1 0 0,0 0-1 0 0,-1 0 1 0 0,1 0 0 0 0,0 0-1 0 0,-1 0 1 0 0,1 1-1 0 0,-1-1 1 0 0,0 0 0 0 0,1 0-1 0 0,-1 1 1 0 0,0-1-1 0 0,0 0 1 0 0,0 0-1 0 0,1 1 1 0 0,-1-1 0 0 0,-1 0-1 0 0,1 1 1 0 0,0-1-1 0 0,0 0 1 0 0,0 0 0 0 0,-1 1-1 0 0,0 1 1 0 0,-5 10-313 0 0,0 0 0 0 0,-1 0 0 0 0,-1 0-1 0 0,0-1 1 0 0,-1-1 0 0 0,0 1 0 0 0,-1-1 0 0 0,0-1 0 0 0,-14 12 0 0 0,9-8-3895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57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37 1840 0 0,'-24'2'4406'0'0,"43"-5"-1610"0"0,4-2-1786 0 0,1 1 0 0 0,0 2 1 0 0,41 0-1 0 0,-5 1-344 0 0,61-7 1 0 0,32-2-987 0 0,-99 9-42 0 0,-31-1 70 0 0,-1 2 0 0 0,1 0 0 0 0,0 2 0 0 0,29 5 1 0 0,-41-3-482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2:58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3225 0 0,'0'0'189'0'0,"-11"7"4033"0"0,17-1-3990 0 0,0-1-1 0 0,0 0 0 0 0,0 0 1 0 0,0-1-1 0 0,1 0 1 0 0,0 0-1 0 0,0 0 0 0 0,0-1 1 0 0,0 0-1 0 0,10 3 0 0 0,19 9 314 0 0,11 4-86 0 0,-37-16-271 0 0,-1 0 1 0 0,1 1-1 0 0,-1 0 0 0 0,1 1 0 0 0,-1 0 0 0 0,-1 0 1 0 0,13 10-1 0 0,-20-13-166 0 0,1 0 1 0 0,-1 0 0 0 0,0-1-1 0 0,0 1 1 0 0,0 0-1 0 0,-1 0 1 0 0,1 0 0 0 0,0 0-1 0 0,-1 0 1 0 0,1 0-1 0 0,-1 0 1 0 0,0 0 0 0 0,1 0-1 0 0,-1 0 1 0 0,0 0-1 0 0,0 1 1 0 0,-1-1 0 0 0,1 0-1 0 0,0 0 1 0 0,-1 0-1 0 0,1 0 1 0 0,-1 0 0 0 0,0 0-1 0 0,-1 3 1 0 0,-2 5-55 0 0,-1-1 1 0 0,0 0 0 0 0,-9 13 0 0 0,2-6-409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3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1626 5065 0 0,'-1'1'100'0'0,"1"0"0"0"0,0-1 1 0 0,-1 1-1 0 0,1-1 0 0 0,-1 1 0 0 0,1-1 0 0 0,0 1 1 0 0,-1-1-1 0 0,1 0 0 0 0,-1 1 0 0 0,1-1 0 0 0,-1 1 1 0 0,0-1-1 0 0,1 0 0 0 0,-1 1 0 0 0,1-1 0 0 0,-1 0 1 0 0,0 0-1 0 0,1 0 0 0 0,-1 1 0 0 0,0-1 0 0 0,1 0 0 0 0,-1 0 1 0 0,1 0-1 0 0,-1 0 0 0 0,0 0 0 0 0,1 0 0 0 0,-1 0 1 0 0,0 0-1 0 0,1-1 0 0 0,-1 1 0 0 0,0 0 0 0 0,1 0 1 0 0,-1 0-1 0 0,1-1 0 0 0,-1 1 0 0 0,0 0 0 0 0,1-1 1 0 0,-1 1-1 0 0,1 0 0 0 0,-1-1 0 0 0,1 1 0 0 0,-1-1 0 0 0,1 1 1 0 0,-1-2-1 0 0,0 1 93 0 0,0-1 1 0 0,0 0 0 0 0,0 0-1 0 0,1 1 1 0 0,-1-1-1 0 0,1 0 1 0 0,-1 0-1 0 0,1 0 1 0 0,0 0 0 0 0,0 0-1 0 0,0 0 1 0 0,0 0-1 0 0,0 0 1 0 0,0-2-1 0 0,12-46 1019 0 0,1 1-1 0 0,3 0 1 0 0,23-48-1 0 0,76-138-291 0 0,-46 98-423 0 0,-28 52-408 0 0,159-305 168 0 0,-154 311-382 0 0,3 2 0 0 0,106-124 0 0 0,-94 132-868 0 0,-21 23-3802 0 0,-11 12-810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3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8290 0 0,'-15'0'737'0'0,"13"5"995"0"0,19 13 1223 0 0,-12-14-2967 0 0,117 118 4617 0 0,-9 6-4194 0 0,-62-69-1615 0 0,-35-41-345 0 0,29 26-1 0 0,-40-40 945 0 0,0 0 1 0 0,0 0 0 0 0,1 0-1 0 0,0-1 1 0 0,-1 1 0 0 0,1-2-1 0 0,0 1 1 0 0,0 0 0 0 0,1-1-1 0 0,11 2 1 0 0,-6-3-2418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3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78 4609 0 0,'0'1'23'0'0,"0"-1"0"0"0,-1 0 0 0 0,1 0 1 0 0,0 0-1 0 0,0 0 0 0 0,-1 0 0 0 0,1 0 0 0 0,0 0 0 0 0,0 0 0 0 0,-1 0 1 0 0,1 0-1 0 0,0 0 0 0 0,0 0 0 0 0,0 0 0 0 0,-1-1 0 0 0,1 1 1 0 0,0 0-1 0 0,0 0 0 0 0,0 0 0 0 0,-1 0 0 0 0,1 0 0 0 0,0 0 0 0 0,0 0 1 0 0,0-1-1 0 0,-1 1 0 0 0,1 0 0 0 0,0 0 0 0 0,0 0 0 0 0,0 0 0 0 0,0-1 1 0 0,0 1-1 0 0,-1 0 0 0 0,1 0 0 0 0,0 0 0 0 0,0-1 0 0 0,0 1 0 0 0,0 0 1 0 0,0 0-1 0 0,0-1 0 0 0,0 1 0 0 0,0 0 0 0 0,0 0 0 0 0,0 0 1 0 0,0-1-1 0 0,0 1 0 0 0,0 0 0 0 0,0 0 0 0 0,0-1 0 0 0,0 1 0 0 0,0 0 1 0 0,0 0-1 0 0,0 0 0 0 0,0-1 0 0 0,0 1 0 0 0,0 0 0 0 0,1 0 0 0 0,-1 0 1 0 0,0-1-1 0 0,0 1 0 0 0,0 0 0 0 0,0 0 0 0 0,0 0 0 0 0,1-1 0 0 0,20-14 2385 0 0,34-10 1486 0 0,-37 18-3438 0 0,0 2 0 0 0,0 0 0 0 0,1 1 0 0 0,0 1 0 0 0,0 0 0 0 0,23 1 0 0 0,-37 2-448 0 0,0 0 0 0 0,1 1 0 0 0,-1 0 0 0 0,0 0 0 0 0,0 0 0 0 0,0 0 1 0 0,0 1-1 0 0,0 0 0 0 0,0 0 0 0 0,0 0 0 0 0,-1 1 0 0 0,1-1 0 0 0,-1 1 1 0 0,1 0-1 0 0,-1 0 0 0 0,0 1 0 0 0,0 0 0 0 0,-1-1 0 0 0,1 1 0 0 0,-1 0 0 0 0,0 1 1 0 0,0-1-1 0 0,0 0 0 0 0,0 1 0 0 0,-1 0 0 0 0,0-1 0 0 0,2 9 0 0 0,-1-5-19 0 0,-1 0 0 0 0,0 1 0 0 0,0 0-1 0 0,-1-1 1 0 0,0 1 0 0 0,-1 0 0 0 0,0 0-1 0 0,-1-1 1 0 0,1 1 0 0 0,-2 0 0 0 0,1 0-1 0 0,-5 14 1 0 0,-4 5-256 0 0,-1-1 0 0 0,-22 38 0 0 0,3-6-1765 0 0,23-42-2670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4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3225 0 0,'2'1'205'0'0,"0"-1"0"0"0,1 1 0 0 0,-1 0 0 0 0,0 0 1 0 0,0 0-1 0 0,0 0 0 0 0,0 0 0 0 0,0 0 0 0 0,0 0 0 0 0,0 1 1 0 0,0-1-1 0 0,3 3 0 0 0,24 25 3072 0 0,-20-18-2331 0 0,20 17 1445 0 0,-5-5-1084 0 0,23 27 1 0 0,-32-36-4166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4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5 3225 0 0,'-11'-3'136'0'0,"6"1"40"0"0,2 2-176 0 0,0 0 0 0 0,3 2 0 0 0,0-1 64 0 0,0 2-64 0 0,2 2 80 0 0,0 4-16 0 0,3 0-64 0 0,0 1 0 0 0,3 1 0 0 0,-1-1 0 0 0,1 2 0 0 0,1 0 0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4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58 3225 0 0,'-5'0'15'0'0,"0"0"1"0"0,1 0 0 0 0,-1 1 0 0 0,0 0 0 0 0,0 0 0 0 0,1 0-1 0 0,-1 0 1 0 0,1 1 0 0 0,-1-1 0 0 0,1 1 0 0 0,0 1-1 0 0,-1-1 1 0 0,1 1 0 0 0,0-1 0 0 0,0 1 0 0 0,1 0-1 0 0,-7 6 1 0 0,-3 5 353 0 0,0 0 0 0 0,1 0 0 0 0,-12 19 0 0 0,16-23-66 0 0,1 1 1 0 0,0 1-1 0 0,1-1 0 0 0,0 1 0 0 0,1 0 1 0 0,1 1-1 0 0,0-1 0 0 0,0 1 0 0 0,-1 13 1 0 0,7-10 361 0 0,-2-16-675 0 0,0 0 0 0 0,1 1 0 0 0,-1-1 0 0 0,0 0 0 0 0,1 0 0 0 0,-1 0 0 0 0,0 0 0 0 0,0 0 0 0 0,1 0 0 0 0,-1 0 0 0 0,0 0 0 0 0,1 0 0 0 0,-1 0 0 0 0,0 0 0 0 0,0 0 0 0 0,1 0 0 0 0,-1 0 0 0 0,0 0 0 0 0,1 0 0 0 0,-1 0 0 0 0,0 0 0 0 0,0 0 0 0 0,1-1 0 0 0,-1 1 1 0 0,0 0-1 0 0,0 0 0 0 0,1 0 0 0 0,-1 0 0 0 0,0-1 0 0 0,1 1 0 0 0,18-24-993 0 0,-5-8 1633 0 0,-5 12 115 0 0,19-32 1 0 0,-25 47-628 0 0,-1 1 0 0 0,1 0 1 0 0,0 0-1 0 0,1 1 0 0 0,-1-1 1 0 0,1 1-1 0 0,-1-1 0 0 0,1 1 0 0 0,0 0 1 0 0,0 1-1 0 0,0-1 0 0 0,1 1 0 0 0,5-3 1 0 0,-7 5 52 0 0,1-1 0 0 0,-1 1 0 0 0,1 0 0 0 0,-1 0 0 0 0,1 1 0 0 0,-1-1 0 0 0,1 1 0 0 0,-1-1 0 0 0,0 1 0 0 0,1 0 0 0 0,-1 0 0 0 0,0 1 0 0 0,0-1-1 0 0,0 1 1 0 0,0 0 0 0 0,0-1 0 0 0,0 1 0 0 0,0 1 0 0 0,-1-1 0 0 0,5 4 0 0 0,3 3 249 0 0,-1 1 0 0 0,0 0 0 0 0,16 21 0 0 0,-16-15-364 0 0,0 1 1 0 0,0 0-1 0 0,-2 0 0 0 0,0 1 0 0 0,-1 0 1 0 0,-1 0-1 0 0,-1 0 0 0 0,3 26 0 0 0,-4-20-515 0 0,-1 0 1 0 0,-2 1-1 0 0,0-1 0 0 0,-2 0 0 0 0,-9 48 0 0 0,7-60-2042 0 0</inkml:trace>
  <inkml:trace contextRef="#ctx0" brushRef="#br0" timeOffset="1">373 7 2761 0 0,'2'-7'4418'0'0,"-1"7"-4344"0"0,12 8 2780 0 0,14 17 490 0 0,-21-13-2903 0 0,0 0 1 0 0,0 0-1 0 0,-1 0 1 0 0,5 23-1 0 0,-7-25-916 0 0,0 0-1 0 0,0 0 0 0 0,1 0 1 0 0,0 0-1 0 0,0-1 0 0 0,1 0 1 0 0,1 1-1 0 0,6 7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6.5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2142 0 3681 0 0,'-46'2'1558'0'0,"-50"9"1"0"0,38-3-147 0 0,-162 18 3505 0 0,-292 31 215 0 0,290-36-4247 0 0,-362 48-89 0 0,429-49-1665 0 0,-66 14-6217 0 0,206-30 6074 0 0,2 0-39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5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 6449 0 0,'-15'-3'954'0'0,"32"5"-887"0"0,35 7-1072 0 0,-41-4 920 0 0,1 0-1 0 0,-1 1 0 0 0,20 14 0 0 0,1 0 29 0 0,-15-12 57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5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2761 0 0,'20'10'7251'0'0,"17"15"-3412"0"0,-16-6-2529 0 0,0 2 1 0 0,28 37-1 0 0,31 54-2191 0 0,-11-13-3261 0 0,-54-79 2348 0 0,-1-2-2362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5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1 331 5985 0 0,'0'-1'42'0'0,"0"1"0"0"0,-1-1-1 0 0,1 0 1 0 0,0 0 0 0 0,0 0 0 0 0,1 0-1 0 0,-1 0 1 0 0,0 0 0 0 0,0 0 0 0 0,0 0-1 0 0,1 0 1 0 0,-1 0 0 0 0,0 0-1 0 0,1 0 1 0 0,-1 1 0 0 0,1-1 0 0 0,-1 0-1 0 0,1 0 1 0 0,0 0 0 0 0,-1 1 0 0 0,2-2-1 0 0,19-20 390 0 0,-13 15-321 0 0,17-18-811 0 0,1 1-1 0 0,1 2 0 0 0,37-23 1 0 0,-37 27 392 0 0,-2 0 0 0 0,0-2 0 0 0,-1-1 0 0 0,30-32 0 0 0,-53 51 490 0 0,1 0 1 0 0,-1 0-1 0 0,0 0 1 0 0,0 0-1 0 0,1 0 0 0 0,-1-1 1 0 0,-1 1-1 0 0,1 0 1 0 0,0 0-1 0 0,0-3 1 0 0,-1 5-156 0 0,0-1 1 0 0,0 1-1 0 0,0 0 1 0 0,0 0-1 0 0,0 0 1 0 0,0 0-1 0 0,0 0 1 0 0,0 0 0 0 0,0 0-1 0 0,0 0 1 0 0,0 0-1 0 0,0 0 1 0 0,0 0-1 0 0,0-1 1 0 0,0 1-1 0 0,0 0 1 0 0,0 0-1 0 0,0 0 1 0 0,0 0-1 0 0,0 0 1 0 0,0 0 0 0 0,0 0-1 0 0,0 0 1 0 0,0 0-1 0 0,0 0 1 0 0,0 0-1 0 0,0-1 1 0 0,0 1 26 0 0,0 0-27 0 0,0 0 1 0 0,0 0-1 0 0,0 0 1 0 0,-1 0-1 0 0,1 0 1 0 0,0 0 0 0 0,0 0-1 0 0,0 0 1 0 0,0 0-1 0 0,0 0 1 0 0,0 0-1 0 0,0 0 1 0 0,0 0-1 0 0,0 0 1 0 0,0 0-1 0 0,0 0 1 0 0,-1 0-1 0 0,1 0 1 0 0,0 0-1 0 0,0 0 1 0 0,0 0 0 0 0,0 0-1 0 0,0 0 1 0 0,0 0-1 0 0,0 0 1 0 0,0 0-1 0 0,0 0 1 0 0,0 0-1 0 0,-1 0 1 0 0,1 0-1 0 0,0 0 1 0 0,0 0 106 0 0,0 1-107 0 0,-11 12 1099 0 0,1 3-726 0 0,1 1 1 0 0,0 1 0 0 0,1-1-1 0 0,1 1 1 0 0,0 1-1 0 0,2-1 1 0 0,0 1 0 0 0,1 0-1 0 0,1 0 1 0 0,-1 29-1 0 0,4-44-366 0 0,0-1-1 0 0,1 1 0 0 0,0 0 0 0 0,-1 0 0 0 0,1 0 1 0 0,1 0-1 0 0,-1-1 0 0 0,0 1 0 0 0,1-1 1 0 0,0 1-1 0 0,0-1 0 0 0,0 1 0 0 0,3 3 0 0 0,-4-6-36 0 0,0 0 0 0 0,0 0 0 0 0,0-1 0 0 0,-1 1 1 0 0,1 0-1 0 0,0-1 0 0 0,0 1 0 0 0,0-1 0 0 0,0 1 0 0 0,0-1 0 0 0,0 1 0 0 0,1-1 0 0 0,-1 0 0 0 0,0 1 0 0 0,0-1 0 0 0,0 0 0 0 0,0 0 0 0 0,0 0 0 0 0,2 0 0 0 0,-1 0-18 0 0,-1-1 0 0 0,1 1 0 0 0,0-1-1 0 0,0 0 1 0 0,0 0 0 0 0,-1 0 0 0 0,1 1 0 0 0,-1-2 0 0 0,1 1 0 0 0,0 0-1 0 0,-1 0 1 0 0,0 0 0 0 0,1-1 0 0 0,-1 1 0 0 0,2-2 0 0 0,3-6 54 0 0,1 0 1 0 0,-1-1-1 0 0,0 1 1 0 0,-1-1-1 0 0,0 0 1 0 0,-1 0 0 0 0,3-12-1 0 0,18-79 494 0 0,-7 19 1020 0 0,-18 81-1494 0 0,0 0-1 0 0,1 0 1 0 0,-1-1-1 0 0,0 1 1 0 0,1 0-1 0 0,-1 0 0 0 0,0 0 1 0 0,1 0-1 0 0,-1 0 1 0 0,1 0-1 0 0,-1 0 1 0 0,1 0-1 0 0,0 0 1 0 0,0 0-1 0 0,-1 0 1 0 0,1 1-1 0 0,0-1 1 0 0,0 0-1 0 0,0 0 1 0 0,0 1-1 0 0,0-1 0 0 0,0 0 1 0 0,0 1-1 0 0,0-1 1 0 0,0 1-1 0 0,1-1 1 0 0,0 1-33 0 0,-1 1 0 0 0,1-1 0 0 0,-1 0 0 0 0,1 1 1 0 0,-1-1-1 0 0,1 1 0 0 0,-1 0 0 0 0,0-1 0 0 0,1 1 0 0 0,-1 0 0 0 0,0 0 0 0 0,0 0 1 0 0,0 0-1 0 0,1 0 0 0 0,-1 0 0 0 0,1 3 0 0 0,7 7-133 0 0,-1 0 1 0 0,0 1-1 0 0,6 14 0 0 0,-12-23 109 0 0,0 1-54 0 0,9 17-625 0 0,22 31 0 0 0,-29-47 288 0 0,0 1 0 0 0,1-1 1 0 0,0 0-1 0 0,0 0 0 0 0,0 0 1 0 0,1-1-1 0 0,-1 0 0 0 0,1 0 1 0 0,0 0-1 0 0,7 2 0 0 0,5 0-3473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6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5985 0 0,'-1'5'271'0'0,"1"-1"0"0"0,-1 1 0 0 0,1-1-1 0 0,0 1 1 0 0,0-1 0 0 0,0 1 0 0 0,0-1-1 0 0,1 1 1 0 0,0-1 0 0 0,0 0 0 0 0,2 7 0 0 0,21 50 1973 0 0,-18-49-1759 0 0,41 81 2268 0 0,89 132 0 0 0,-79-136-3739 0 0,-32-48-303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6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10138 0 0,'49'93'5527'0'0,"21"42"-2192"0"0,-2 2-5477 0 0,-55-113-4002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6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10138 0 0,'-2'0'14'0'0,"1"0"0"0"0,0 0-1 0 0,0 0 1 0 0,0 0 0 0 0,-1 1-1 0 0,1-1 1 0 0,0 0 0 0 0,0 0-1 0 0,0 1 1 0 0,0-1 0 0 0,0 1-1 0 0,0-1 1 0 0,0 1 0 0 0,0 0-1 0 0,0-1 1 0 0,0 1 0 0 0,0 0-1 0 0,0-1 1 0 0,0 1 0 0 0,0 0-1 0 0,0 0 1 0 0,1 0 0 0 0,-1 0-1 0 0,-1 1 1 0 0,2 0-168 0 0,0 0 1 0 0,0 0-1 0 0,0 0 1 0 0,1 0-1 0 0,-1 0 0 0 0,0-1 1 0 0,1 1-1 0 0,-1 0 0 0 0,1 0 1 0 0,-1 0-1 0 0,1-1 1 0 0,0 1-1 0 0,0 0 0 0 0,0-1 1 0 0,0 1-1 0 0,1 1 0 0 0,38 70 72 0 0,-30-57 82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7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0 535 4609 0 0,'3'1'153'0'0,"-1"-1"0"0"0,1 1 0 0 0,-1 0 1 0 0,1 0-1 0 0,-1 0 0 0 0,1 0 0 0 0,-1 0 0 0 0,0 0 0 0 0,0 1 0 0 0,1-1 1 0 0,-1 1-1 0 0,0 0 0 0 0,0 0 0 0 0,-1-1 0 0 0,1 1 0 0 0,2 3 0 0 0,26 38 1356 0 0,-27-39-1324 0 0,19 36 977 0 0,-16-29-746 0 0,0 1-1 0 0,0-1 1 0 0,1-1 0 0 0,0 1-1 0 0,1-1 1 0 0,0-1 0 0 0,18 17 0 0 0,-26-26-416 0 0,0 0 1 0 0,1 0 0 0 0,-1 1 0 0 0,0-1 0 0 0,0 0 0 0 0,0 0 0 0 0,1 0 0 0 0,-1 0 0 0 0,0 0 0 0 0,0 0 0 0 0,1 0 0 0 0,-1 1 0 0 0,0-1 0 0 0,0 0 0 0 0,0 0 0 0 0,1 0 0 0 0,-1 0 0 0 0,0 0 0 0 0,0 0 0 0 0,1 0 0 0 0,-1 0 0 0 0,0 0 0 0 0,0 0 0 0 0,1 0 0 0 0,-1-1 0 0 0,0 1 0 0 0,0 0 0 0 0,1 0 0 0 0,-1 0 0 0 0,0 0 0 0 0,0 0 0 0 0,0 0 0 0 0,1 0-1 0 0,-1-1 1 0 0,0 1 0 0 0,0 0 0 0 0,0 0 0 0 0,1 0 0 0 0,-1-1 0 0 0,0 1 0 0 0,0 0 0 0 0,4-15 33 0 0,-3-25 3 0 0,-1 34-35 0 0,-4-69-646 0 0,2 54 303 0 0,0 0 0 0 0,2 1 1 0 0,0-1-1 0 0,1 0 0 0 0,7-37 0 0 0,-8 57 360 0 0,1 0-1 0 0,-1 0 1 0 0,0 1-1 0 0,0-1 0 0 0,0 0 1 0 0,0 0-1 0 0,1 1 1 0 0,-1-1-1 0 0,0 0 1 0 0,1 0-1 0 0,-1 1 0 0 0,1-1 1 0 0,-1 0-1 0 0,1 1 1 0 0,-1-1-1 0 0,1 1 1 0 0,-1-1-1 0 0,1 1 0 0 0,-1-1 1 0 0,1 1-1 0 0,0-1 1 0 0,-1 1-1 0 0,1-1 1 0 0,0 1-1 0 0,0 0 0 0 0,-1-1 1 0 0,1 1-1 0 0,1 0 1 0 0,-1 0 58 0 0,0 0 0 0 0,0 1 0 0 0,1-1 0 0 0,-1 0 0 0 0,0 1 0 0 0,0 0 0 0 0,0-1 0 0 0,0 1 0 0 0,1-1 0 0 0,-1 1 0 0 0,0 0 0 0 0,0 0 0 0 0,0 0 0 0 0,0 0 0 0 0,1 1 0 0 0,5 7 701 0 0,1 1 0 0 0,11 19 0 0 0,-16-23-646 0 0,6 9 112 0 0,56 83 1138 0 0,-53-83-2249 0 0,0 0-1 0 0,16 13 1 0 0,-10-13-4294 0 0</inkml:trace>
  <inkml:trace contextRef="#ctx0" brushRef="#br0" timeOffset="1">416 0 8754 0 0,'-1'1'80'0'0,"1"0"1"0"0,0 0-1 0 0,0 0 1 0 0,0 0-1 0 0,0 0 1 0 0,1-1-1 0 0,-1 1 0 0 0,0 0 1 0 0,0 0-1 0 0,1 0 1 0 0,-1 0-1 0 0,0 0 1 0 0,1 0-1 0 0,-1-1 0 0 0,1 1 1 0 0,-1 0-1 0 0,1 0 1 0 0,-1-1-1 0 0,1 1 1 0 0,-1 0-1 0 0,2 0 1 0 0,18 24 1042 0 0,-15-20-879 0 0,154 203 7222 0 0,-63-60-10386 0 0,-82-126-3123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7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62 154 8754 0 0,'-5'-1'147'0'0,"0"0"-1"0"0,1-1 1 0 0,-1 0 0 0 0,1 0-1 0 0,0-1 1 0 0,0 1 0 0 0,0-1-1 0 0,0 0 1 0 0,0 0 0 0 0,0 0-1 0 0,-4-5 1 0 0,7 7-70 0 0,1 0 0 0 0,-1 0 0 0 0,0-1 1 0 0,0 1-1 0 0,1 0 0 0 0,-1-1 0 0 0,1 1 1 0 0,-1 0-1 0 0,1-1 0 0 0,0 1 0 0 0,0 0 0 0 0,-1-1 1 0 0,1 1-1 0 0,0-1 0 0 0,0 1 0 0 0,0-1 1 0 0,1-1-1 0 0,-1 1 10 0 0,1 0-1 0 0,0-1 1 0 0,0 1 0 0 0,0 0 0 0 0,0 0 0 0 0,0 0-1 0 0,1 0 1 0 0,-1 0 0 0 0,0 0 0 0 0,1 0-1 0 0,0 0 1 0 0,-1 1 0 0 0,4-3 0 0 0,4-3-311 0 0,0-1 1 0 0,1 2-1 0 0,0 0 0 0 0,0 0 1 0 0,1 1-1 0 0,-1 0 1 0 0,1 0-1 0 0,0 2 0 0 0,1-1 1 0 0,-1 1-1 0 0,0 1 1 0 0,1 0-1 0 0,0 0 0 0 0,-1 2 1 0 0,1-1-1 0 0,0 1 1 0 0,18 3-1 0 0,-13 0 212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7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1 443 1840 0 0,'1'1'218'0'0,"0"-1"-1"0"0,0 1 1 0 0,1 0-1 0 0,-1 0 1 0 0,1-1-1 0 0,-1 1 1 0 0,1 0-1 0 0,-1-1 1 0 0,1 0-1 0 0,-1 1 1 0 0,1-1-1 0 0,-1 0 1 0 0,1 0-1 0 0,0 0 1 0 0,-1 0-1 0 0,1 0 1 0 0,-1 0-1 0 0,1 0 1 0 0,0 0-1 0 0,-1-1 1 0 0,1 1-1 0 0,2-2 1 0 0,-1 0 5 0 0,0 1 1 0 0,-1-1-1 0 0,1 0 1 0 0,-1 0-1 0 0,1 0 1 0 0,-1-1-1 0 0,0 1 1 0 0,0 0-1 0 0,0-1 1 0 0,3-5-1 0 0,0-1 137 0 0,0-1-1 0 0,-1 0 1 0 0,0 0-1 0 0,0 0 1 0 0,4-21-1 0 0,-6 16-143 0 0,-1 1 0 0 0,0-1-1 0 0,-1 1 1 0 0,-1 0-1 0 0,0-1 1 0 0,-3-17 0 0 0,2 25-335 0 0,1 0 1 0 0,-1 1-1 0 0,0-1 1 0 0,-1 0 0 0 0,1 1-1 0 0,-1-1 1 0 0,-1 1-1 0 0,1 0 1 0 0,-1 0 0 0 0,0 0-1 0 0,0 1 1 0 0,-1-1 0 0 0,0 1-1 0 0,-10-9 1 0 0,15 14 73 0 0,0 0 1 0 0,-1-1 0 0 0,1 1-1 0 0,0 0 1 0 0,0 0 0 0 0,-1-1-1 0 0,1 1 1 0 0,0 0 0 0 0,-1 0-1 0 0,1 0 1 0 0,0-1 0 0 0,-1 1-1 0 0,1 0 1 0 0,0 0 0 0 0,-1 0-1 0 0,1 0 1 0 0,0 0 0 0 0,-1 0-1 0 0,1 0 1 0 0,0 0 0 0 0,-1 0-1 0 0,1 0 1 0 0,-1 0 0 0 0,1 0-1 0 0,0 0 1 0 0,-1 0 0 0 0,1 0-1 0 0,0 0 1 0 0,-1 0 0 0 0,1 1-1 0 0,0-1 1 0 0,-1 0 0 0 0,1 0-1 0 0,0 0 1 0 0,-1 0 0 0 0,1 1-1 0 0,-1-1 1 0 0,-2 17-777 0 0,7 19 411 0 0,-1-25 433 0 0,0 0 0 0 0,0 0 0 0 0,1 0 0 0 0,1-1 0 0 0,-1 1-1 0 0,2-1 1 0 0,0-1 0 0 0,0 1 0 0 0,0-1 0 0 0,1 0-1 0 0,1 0 1 0 0,-1-1 0 0 0,12 10 0 0 0,-12-13 108 0 0,1 1-1 0 0,-1-1 1 0 0,1-1-1 0 0,0 1 1 0 0,1-1-1 0 0,-1-1 1 0 0,0 1 0 0 0,1-1-1 0 0,0-1 1 0 0,0 0-1 0 0,0 0 1 0 0,0-1-1 0 0,0 0 1 0 0,0 0 0 0 0,0-1-1 0 0,0 0 1 0 0,10-2-1 0 0,-16 1-99 0 0,-1 1 0 0 0,0-1-1 0 0,1 0 1 0 0,-1 0 0 0 0,1 0 0 0 0,-1 0-1 0 0,0-1 1 0 0,0 1 0 0 0,0-1-1 0 0,0 1 1 0 0,0-1 0 0 0,0 1 0 0 0,0-1-1 0 0,0 0 1 0 0,-1 0 0 0 0,1 0-1 0 0,-1 0 1 0 0,1 0 0 0 0,1-4 0 0 0,3-6 283 0 0,0-1 1 0 0,6-21 0 0 0,3-7 554 0 0,-13 38-806 0 0,-1 1 0 0 0,0-1 0 0 0,0 1 0 0 0,1 0 0 0 0,0 0 0 0 0,-1 0 0 0 0,1-1 0 0 0,0 1 0 0 0,0 1 0 0 0,0-1 0 0 0,0 0 0 0 0,0 0 0 0 0,0 1 1 0 0,1 0-1 0 0,-1-1 0 0 0,1 1 0 0 0,-1 0 0 0 0,1 0 0 0 0,-1 0 0 0 0,1 0 0 0 0,-1 1 0 0 0,6-2 0 0 0,-1 3 28 0 0,0-1 0 0 0,0 1 1 0 0,0 0-1 0 0,0 1 0 0 0,0 0 0 0 0,13 5 0 0 0,-6-2-114 0 0,-12-4 23 0 0,1 0-1 0 0,-1-1 0 0 0,0 1 1 0 0,0 0-1 0 0,0-1 0 0 0,0 0 1 0 0,1 0-1 0 0,-1 1 0 0 0,0-1 1 0 0,0 0-1 0 0,0-1 0 0 0,1 1 1 0 0,-1 0-1 0 0,0-1 0 0 0,3 0 1 0 0,-4 0 35 0 0,-1 1 0 0 0,1-1 0 0 0,0 0 1 0 0,-1 0-1 0 0,1 0 0 0 0,-1 0 0 0 0,1 1 1 0 0,-1-1-1 0 0,1 0 0 0 0,-1 0 0 0 0,1 0 1 0 0,-1 0-1 0 0,0 0 0 0 0,0 0 1 0 0,1 0-1 0 0,-1 0 0 0 0,0 0 0 0 0,0 0 1 0 0,0-1-1 0 0,0 1 0 0 0,0 0 0 0 0,0 0 1 0 0,-1 0-1 0 0,1 0 0 0 0,0 0 0 0 0,0 0 1 0 0,-1 0-1 0 0,1 0 0 0 0,-1 0 1 0 0,1 1-1 0 0,-1-1 0 0 0,1 0 0 0 0,-2-2 1 0 0,-12-28 326 0 0,-18-46 636 0 0,29 68-2357 0 0,1 0 0 0 0,0 0 0 0 0,-1-17 0 0 0,3 10-4039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8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6913 0 0,'-4'0'59'0'0,"1"0"23"0"0,0 0 0 0 0,0 0 0 0 0,-1 0-1 0 0,1 0 1 0 0,0 1 0 0 0,0-1 0 0 0,0 1-1 0 0,-3 1 1 0 0,4-1-11 0 0,1 0 1 0 0,0 0-1 0 0,0 0 1 0 0,-1 0-1 0 0,1 0 1 0 0,0 1-1 0 0,0-1 1 0 0,0 0-1 0 0,0 1 1 0 0,0-1-1 0 0,0 1 1 0 0,1-1-1 0 0,-1 1 1 0 0,0-1-1 0 0,1 1 1 0 0,-1-1-1 0 0,1 1 0 0 0,-1 1 1 0 0,-1 10 446 0 0,0 1 0 0 0,0-1 1 0 0,1 0-1 0 0,1 0 0 0 0,1 0 0 0 0,-1 1 1 0 0,2-1-1 0 0,0 0 0 0 0,6 22 1 0 0,6 11 1254 0 0,26 56-1 0 0,-22-62-1524 0 0,1-1-1 0 0,3-1 1 0 0,1 0-1 0 0,51 62 1 0 0,-7-26-3254 0 0,5-3-3626 0 0,-64-64 2975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6.9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 35 456 0 0,'-15'1'881'0'0,"1"0"-1"0"0,-1 1 1 0 0,1 0-1 0 0,-1 1 1 0 0,1 0 0 0 0,0 2-1 0 0,-21 8 1 0 0,28-10-632 0 0,1 0 1 0 0,0 0 0 0 0,0 1-1 0 0,0-1 1 0 0,0 2 0 0 0,0-1-1 0 0,1 0 1 0 0,0 1 0 0 0,0 0-1 0 0,0 0 1 0 0,1 1 0 0 0,-1-1-1 0 0,1 1 1 0 0,1 0 0 0 0,-1 0-1 0 0,1 0 1 0 0,-4 12 0 0 0,6-12-187 0 0,0 0 1 0 0,0 0-1 0 0,1 0 1 0 0,0 0-1 0 0,1 0 1 0 0,-1 0 0 0 0,1 0-1 0 0,0 0 1 0 0,1 0-1 0 0,-1 0 1 0 0,1-1-1 0 0,0 1 1 0 0,1 0 0 0 0,-1-1-1 0 0,1 0 1 0 0,0 1-1 0 0,7 7 1 0 0,2 4 158 0 0,1-1 0 0 0,1 0 0 0 0,29 24 0 0 0,-34-32-169 0 0,1-1-1 0 0,0 0 1 0 0,0-1-1 0 0,0 0 1 0 0,1-1-1 0 0,0 0 1 0 0,0 0-1 0 0,1-2 1 0 0,-1 1-1 0 0,1-1 1 0 0,0-1 0 0 0,-1 0-1 0 0,1-1 1 0 0,23 0-1 0 0,-27-1-11 0 0,1 0 0 0 0,-1-1 0 0 0,1-1 0 0 0,-1 1 0 0 0,0-1 0 0 0,0-1 0 0 0,0 0 0 0 0,0 0-1 0 0,0 0 1 0 0,-1-1 0 0 0,0 0 0 0 0,1 0 0 0 0,-1-1 0 0 0,-1 0 0 0 0,1-1 0 0 0,-1 1 0 0 0,0-1 0 0 0,0 0 0 0 0,0-1 0 0 0,-1 1-1 0 0,9-15 1 0 0,-11 16 5 0 0,-1-1 0 0 0,1 0 0 0 0,-1 0 0 0 0,0 0 0 0 0,0 0 0 0 0,-1 0 0 0 0,0 0 0 0 0,0 0 1 0 0,0 0-1 0 0,-1-1 0 0 0,0 1 0 0 0,-1-10 0 0 0,0 6 35 0 0,-1 0 1 0 0,0 1 0 0 0,-1-1-1 0 0,0 1 1 0 0,-1 0 0 0 0,0 0-1 0 0,-7-12 1 0 0,-1 2-246 0 0,-2 0-1 0 0,0 1 1 0 0,-1 0-1 0 0,-1 1 0 0 0,0 1 1 0 0,-20-15-1 0 0,14 14-5504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8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2 366 3225 0 0,'0'-3'23'0'0,"-1"0"1"0"0,1 0-1 0 0,0 0 1 0 0,0 0 0 0 0,0 0-1 0 0,0 0 1 0 0,0 0-1 0 0,1 0 1 0 0,-1 0 0 0 0,1 0-1 0 0,0 0 1 0 0,0 0-1 0 0,0 0 1 0 0,0 0 0 0 0,1 0-1 0 0,-1 1 1 0 0,1-1-1 0 0,-1 1 1 0 0,1-1 0 0 0,0 1-1 0 0,0-1 1 0 0,0 1-1 0 0,0 0 1 0 0,5-3 0 0 0,7-7 157 0 0,1 0 1 0 0,31-17-1 0 0,-33 21-67 0 0,84-46-1163 0 0,24-15 438 0 0,-105 59 634 0 0,-2-1 0 0 0,1-1 0 0 0,-2 0-1 0 0,0 0 1 0 0,18-23 0 0 0,-20 18 325 0 0,-19 18 2021 0 0,-22 25 1446 0 0,20-12-3274 0 0,0 1-1 0 0,1 0 1 0 0,1 0 0 0 0,0 1 0 0 0,2 0-1 0 0,-1 0 1 0 0,2 0 0 0 0,0 1 0 0 0,1 0-1 0 0,1 0 1 0 0,0 0 0 0 0,0 32 0 0 0,3-46-485 0 0,1 0 1 0 0,-1 0 0 0 0,1 0 0 0 0,-1 0 0 0 0,1 0 0 0 0,0-1-1 0 0,0 1 1 0 0,1 0 0 0 0,-1 0 0 0 0,0-1 0 0 0,1 1 0 0 0,0-1 0 0 0,-1 0-1 0 0,1 1 1 0 0,0-1 0 0 0,0 0 0 0 0,3 3 0 0 0,-4-5-61 0 0,0 1 0 0 0,1 0 0 0 0,-1-1 0 0 0,0 1 0 0 0,0 0 1 0 0,1-1-1 0 0,-1 1 0 0 0,0-1 0 0 0,1 0 0 0 0,-1 1 0 0 0,1-1 0 0 0,-1 0 0 0 0,0 0 1 0 0,1 0-1 0 0,-1 0 0 0 0,1 0 0 0 0,-1 0 0 0 0,0-1 0 0 0,1 1 0 0 0,-1 0 0 0 0,0-1 1 0 0,1 1-1 0 0,-1-1 0 0 0,0 1 0 0 0,1-1 0 0 0,-1 0 0 0 0,0 1 0 0 0,0-1 1 0 0,0 0-1 0 0,0 0 0 0 0,0 0 0 0 0,0 0 0 0 0,0 0 0 0 0,0 0 0 0 0,0 0 0 0 0,0 0 1 0 0,1-2-1 0 0,7-13-208 0 0,1 1 0 0 0,-2-1 0 0 0,0 0 1 0 0,-2-1-1 0 0,1 0 0 0 0,-2 0 0 0 0,4-21 1 0 0,-3 15 317 0 0,0 1 0 0 0,1 1 0 0 0,18-36 0 0 0,-25 56-86 0 0,0 0 0 0 0,1 0 0 0 0,-1 0-1 0 0,1 0 1 0 0,-1 0 0 0 0,1 0 0 0 0,-1 0 0 0 0,1 0 0 0 0,0 0-1 0 0,-1 0 1 0 0,1 1 0 0 0,0-1 0 0 0,0 0 0 0 0,-1 0 0 0 0,1 1-1 0 0,0-1 1 0 0,0 0 0 0 0,0 1 0 0 0,0-1 0 0 0,0 1-1 0 0,0-1 1 0 0,0 1 0 0 0,0 0 0 0 0,0-1 0 0 0,0 1 0 0 0,0 0-1 0 0,1 0 1 0 0,-1 0 0 0 0,0 0 0 0 0,0 0 0 0 0,0 0 0 0 0,0 0-1 0 0,0 0 1 0 0,0 0 0 0 0,0 0 0 0 0,0 1 0 0 0,1-1 0 0 0,-1 0-1 0 0,0 1 1 0 0,0-1 0 0 0,0 1 0 0 0,0-1 0 0 0,-1 1 0 0 0,1 0-1 0 0,0-1 1 0 0,0 1 0 0 0,0 0 0 0 0,1 1 0 0 0,5 5-10 0 0,0 1 0 0 0,-1 0 0 0 0,0 1 0 0 0,7 13 1 0 0,-1-3-131 0 0,-8-13-96 0 0,1 0 0 0 0,0-1 1 0 0,0 1-1 0 0,0-1 0 0 0,1 0 0 0 0,-1 0 1 0 0,1-1-1 0 0,12 7 0 0 0,2-2-1012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9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6913 0 0,'-3'1'48'0'0,"0"0"-1"0"0,0 1 0 0 0,0-1 1 0 0,0 0-1 0 0,0 1 0 0 0,0 0 1 0 0,1 0-1 0 0,-1 0 0 0 0,0 0 0 0 0,1 0 1 0 0,-3 4-1 0 0,-26 32-335 0 0,18-21 899 0 0,2-4 114 0 0,0 1 0 0 0,2 0 0 0 0,-1 1 0 0 0,2 0 0 0 0,0 1 0 0 0,-12 30 0 0 0,19-42-664 0 0,0 0-1 0 0,0-1 0 0 0,0 1 0 0 0,0 0 0 0 0,1 0 1 0 0,-1 0-1 0 0,1 0 0 0 0,0 0 0 0 0,1 0 1 0 0,-1 0-1 0 0,0 0 0 0 0,1 0 0 0 0,0 0 0 0 0,0-1 1 0 0,0 1-1 0 0,1 0 0 0 0,-1-1 0 0 0,1 1 1 0 0,0 0-1 0 0,0-1 0 0 0,0 0 0 0 0,0 0 0 0 0,0 1 1 0 0,1-1-1 0 0,0 0 0 0 0,0-1 0 0 0,-1 1 0 0 0,1 0 1 0 0,1-1-1 0 0,-1 0 0 0 0,0 0 0 0 0,1 0 1 0 0,-1 0-1 0 0,1 0 0 0 0,6 2 0 0 0,0-1-596 0 0,-1 0-1 0 0,0 0 1 0 0,1 0 0 0 0,0-1-1 0 0,0-1 1 0 0,0 1-1 0 0,0-2 1 0 0,10 0 0 0 0,-3-1-3323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09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46 340 1840 0 0,'7'-6'386'0'0,"0"1"-1"0"0,-1-1 1 0 0,1 0-1 0 0,-1-1 0 0 0,-1 0 1 0 0,0 0-1 0 0,0 0 0 0 0,0 0 1 0 0,7-16-1 0 0,-2-1 1041 0 0,-1 0 0 0 0,7-26-1 0 0,-12 36-963 0 0,-1 0 0 0 0,-1-1 0 0 0,1-16-1 0 0,-2 27-417 0 0,-1-1 0 0 0,0 0 0 0 0,0 0 0 0 0,-1 0-1 0 0,1 0 1 0 0,-1 1 0 0 0,0-1 0 0 0,0 0 0 0 0,-1 1 0 0 0,1-1-1 0 0,-1 1 1 0 0,0-1 0 0 0,-3-4 0 0 0,4 8-22 0 0,0 0 0 0 0,0-1 1 0 0,0 1-1 0 0,0 0 0 0 0,0 0 0 0 0,0 0 0 0 0,0 0 1 0 0,0 0-1 0 0,0 0 0 0 0,-1 0 0 0 0,1 1 0 0 0,0-1 1 0 0,-1 0-1 0 0,1 1 0 0 0,0-1 0 0 0,-1 1 0 0 0,1-1 1 0 0,-1 1-1 0 0,1 0 0 0 0,-1 0 0 0 0,1-1 0 0 0,-1 1 1 0 0,1 0-1 0 0,-4 1 0 0 0,2-1 26 0 0,1 1 0 0 0,-1 1-1 0 0,0-1 1 0 0,1 0 0 0 0,-1 0 0 0 0,1 1 0 0 0,0 0 0 0 0,-1-1-1 0 0,1 1 1 0 0,0 0 0 0 0,0 0 0 0 0,-2 3 0 0 0,-4 5 187 0 0,0 0 1 0 0,1 1 0 0 0,0 0-1 0 0,-8 19 1 0 0,9-17 42 0 0,1-1 1 0 0,1 1-1 0 0,0 1 0 0 0,1-1 0 0 0,0 1 1 0 0,1-1-1 0 0,1 1 0 0 0,0 0 0 0 0,1 16 1 0 0,0-25-212 0 0,1 0 0 0 0,0 0 1 0 0,0 0-1 0 0,0 0 1 0 0,0 0-1 0 0,1 0 1 0 0,0-1-1 0 0,0 1 1 0 0,0-1-1 0 0,0 1 0 0 0,1-1 1 0 0,0 0-1 0 0,0 0 1 0 0,0 0-1 0 0,0 0 1 0 0,1 0-1 0 0,0-1 1 0 0,-1 1-1 0 0,1-1 0 0 0,0 0 1 0 0,1 0-1 0 0,-1-1 1 0 0,0 1-1 0 0,1-1 1 0 0,-1 0-1 0 0,1 0 1 0 0,0-1-1 0 0,5 2 1 0 0,1 0-141 0 0,-1-2 0 0 0,1 1 0 0 0,-1-1 0 0 0,1-1 0 0 0,13 0 0 0 0,28-7-5099 0 0,-11-3-806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25.5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147 7 1376 0 0,'-147'-7'4409'0'0,"147"8"-4241"0"0,1 0 0 0 0,-1 0 0 0 0,0 0 0 0 0,1-1 0 0 0,-1 1 0 0 0,0 0 0 0 0,1 0 0 0 0,-1-1 0 0 0,1 1 0 0 0,-1 0-1 0 0,1-1 1 0 0,0 1 0 0 0,-1-1 0 0 0,1 1 0 0 0,-1 0 0 0 0,1-1 0 0 0,0 0 0 0 0,0 1 0 0 0,-1-1 0 0 0,1 1 0 0 0,0-1 0 0 0,1 1 0 0 0,25 16-182 0 0,0-9 364 0 0,1 0 0 0 0,0-2-1 0 0,0-1 1 0 0,35 2 0 0 0,115-5 340 0 0,-2 1-727 0 0,-115 7 27 0 0,-49-7-679 0 0,-1 0 0 0 0,1-1 0 0 0,-1-1-1 0 0,1 0 1 0 0,23-1 0 0 0,-17-1-2713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26.2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144 149 3209 0 0,'-4'-2'153'0'0,"0"1"0"0"0,0-1 0 0 0,0 1 1 0 0,0-1-1 0 0,0 0 0 0 0,0-1 0 0 0,1 1 1 0 0,-1 0-1 0 0,1-1 0 0 0,0 0 0 0 0,0 0 1 0 0,0 0-1 0 0,0 0 0 0 0,0-1 0 0 0,-3-5 1 0 0,-25-23 3624 0 0,30 32-3679 0 0,1-1 0 0 0,-1 1 0 0 0,1 0 0 0 0,-1 0 0 0 0,1-1 0 0 0,0 1-1 0 0,-1 0 1 0 0,1-1 0 0 0,0 1 0 0 0,-1-1 0 0 0,1 1 0 0 0,0 0 0 0 0,-1-1 0 0 0,1 1-1 0 0,0-1 1 0 0,-1 1 0 0 0,1-1 0 0 0,0 1 0 0 0,0-1 0 0 0,0 1 0 0 0,0-1 0 0 0,-1 1-1 0 0,1-1 1 0 0,0 1 0 0 0,0-1 0 0 0,0 1 0 0 0,0-1 0 0 0,0 1 0 0 0,0-1 0 0 0,0 1-1 0 0,0-1 1 0 0,1 1 0 0 0,-1-1 0 0 0,0 1 0 0 0,0-1 0 0 0,0 1 0 0 0,1-1 0 0 0,15-13 1904 0 0,-3 3-1720 0 0,-14 10-320 0 0,1 0 1 0 0,0 0-1 0 0,0 0 0 0 0,-1 0 0 0 0,1 0 0 0 0,-1 1 0 0 0,1-1 1 0 0,-1 0-1 0 0,1 0 0 0 0,-1 0 0 0 0,0 0 0 0 0,1 1 0 0 0,-1-1 1 0 0,0 0-1 0 0,0 1 0 0 0,1-1 0 0 0,-1 0 0 0 0,0 1 0 0 0,0-1 1 0 0,0 1-1 0 0,0 0 0 0 0,0-1 0 0 0,0 1 0 0 0,0 0 0 0 0,0-1 1 0 0,-1 1-1 0 0,-32-8-1110 0 0,23 6 1051 0 0,-1 1 1141 0 0,26 8 663 0 0,1 0-1223 0 0,98 42-386 0 0,-73-34-39 0 0,-1 3 0 0 0,46 26 1 0 0,-83-43-51 0 0,-1 0 0 0 0,0-1 1 0 0,1 1-1 0 0,-1 0 0 0 0,0 0 1 0 0,0 0-1 0 0,0 0 0 0 0,1 0 1 0 0,-1 0-1 0 0,0 0 0 0 0,0 0 1 0 0,-1 1-1 0 0,1-1 1 0 0,0 0-1 0 0,0 0 0 0 0,-1 1 1 0 0,1-1-1 0 0,0 1 0 0 0,-1-1 1 0 0,1 0-1 0 0,-1 1 0 0 0,0-1 1 0 0,0 1-1 0 0,1-1 0 0 0,-1 3 1 0 0,-1-2 30 0 0,0 0 0 0 0,1 0-1 0 0,-1 0 1 0 0,0 0 0 0 0,0 0 0 0 0,0 0 0 0 0,-1-1 0 0 0,1 1 0 0 0,0 0 0 0 0,-1-1-1 0 0,1 1 1 0 0,-1-1 0 0 0,1 1 0 0 0,-1-1 0 0 0,-2 2 0 0 0,-8 4 1 0 0,0 0 1 0 0,0 0 0 0 0,0-2-1 0 0,-17 6 1 0 0,-85 29-4480 0 0,98-35-576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26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13 1376 0 0,'-17'7'-14'0'0,"9"-3"641"0"0,0 0-1 0 0,-1-1 1 0 0,1 0-1 0 0,-1 0 1 0 0,0-1-1 0 0,-12 2 1 0 0,66-24 4235 0 0,-15 15-4358 0 0,0 1-1 0 0,0 1 1 0 0,1 2 0 0 0,53 4-1 0 0,-21 0-84 0 0,30-1 49 0 0,293 13 544 0 0,-353-12-825 0 0,54-3 0 0 0,-27-9-914 0 0,-49 6-351 0 0,0 0 0 0 0,-1-1 0 0 0,14-6 0 0 0,-12 4-3379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27.2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89 49 920 0 0,'-33'-22'1584'0'0,"-23"-5"10561"0"0,100 56-10278 0 0,1-2-842 0 0,-26-18-936 0 0,-2 1 0 0 0,1 1 0 0 0,-1 1 0 0 0,-1 0 0 0 0,0 1 0 0 0,20 22 0 0 0,-36-34-117 0 0,1 0 0 0 0,-1 0 0 0 0,1 0 0 0 0,-1 1 0 0 0,1-1 0 0 0,-1 0 0 0 0,0 0 0 0 0,0 1 0 0 0,1-1 0 0 0,-1 0 0 0 0,0 1 0 0 0,0-1 0 0 0,0 0 0 0 0,-1 0 0 0 0,1 1 0 0 0,0-1 1 0 0,0 0-1 0 0,-1 0 0 0 0,1 1 0 0 0,0-1 0 0 0,-1 0 0 0 0,1 0 0 0 0,-1 0 0 0 0,0 0 0 0 0,1 1 0 0 0,-1-1 0 0 0,0 0 0 0 0,0 0 0 0 0,0 0 0 0 0,0-1 0 0 0,-1 3 0 0 0,-37 29-1141 0 0,33-27 1016 0 0,-71 53-3461 0 0,54-41-957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27.9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17 3225 0 0,'-35'-4'4781'0'0,"52"-1"-2282"0"0,-11 5-1988 0 0,223-7 2786 0 0,-164 7-2810 0 0,16 0-209 0 0,101 1-1360 0 0,-144 2-1919 0 0,43 9 0 0 0,-64-8-456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28.3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87 0 1376 0 0,'-8'0'709'0'0,"0"1"0"0"0,0 0 0 0 0,0 0-1 0 0,0 0 1 0 0,0 1 0 0 0,0 0 0 0 0,0 1-1 0 0,-13 5 1 0 0,21-7-676 0 0,0-1 1 0 0,0 0-1 0 0,0 0 1 0 0,0 0-1 0 0,0 0 0 0 0,0 0 1 0 0,-1 0-1 0 0,1 0 1 0 0,0 0-1 0 0,0 0 0 0 0,0 0 1 0 0,0 1-1 0 0,0-1 1 0 0,0 0-1 0 0,0 0 0 0 0,0 0 1 0 0,0 0-1 0 0,0 0 1 0 0,0 0-1 0 0,0 0 0 0 0,0 1 1 0 0,0-1-1 0 0,0 0 1 0 0,0 0-1 0 0,0 0 1 0 0,0 0-1 0 0,0 0 0 0 0,0 0 1 0 0,0 0-1 0 0,0 1 1 0 0,0-1-1 0 0,0 0 0 0 0,0 0 1 0 0,0 0-1 0 0,0 0 1 0 0,0 0-1 0 0,0 0 0 0 0,0 0 1 0 0,0 0-1 0 0,0 1 1 0 0,0-1-1 0 0,1 0 0 0 0,-1 0 1 0 0,0 0-1 0 0,0 0 1 0 0,0 0-1 0 0,0 0 0 0 0,0 0 1 0 0,0 0-1 0 0,0 0 1 0 0,0 0-1 0 0,1 0 0 0 0,-1 0 1 0 0,0 0-1 0 0,0 0 1 0 0,0 0-1 0 0,0 0 0 0 0,0 1 1 0 0,13 4 721 0 0,15 1-16 0 0,-11-4-277 0 0,9 0-49 0 0,0 1 0 0 0,1 1 1 0 0,-2 1-1 0 0,1 1 0 0 0,0 1 0 0 0,-1 2 0 0 0,26 12 0 0 0,-49-20-376 0 0,-1 0 1 0 0,0-1-1 0 0,0 1 0 0 0,0 0 0 0 0,0 0 1 0 0,0 0-1 0 0,0-1 0 0 0,0 1 0 0 0,0 0 1 0 0,0 1-1 0 0,0-1 0 0 0,0 0 0 0 0,0 0 1 0 0,-1 0-1 0 0,1 0 0 0 0,0 1 0 0 0,-1-1 1 0 0,1 0-1 0 0,-1 1 0 0 0,0-1 0 0 0,1 0 1 0 0,-1 2-1 0 0,0 0 28 0 0,0-1 0 0 0,0 1 0 0 0,-1-1 0 0 0,1 1 0 0 0,-1-1 0 0 0,0 1 0 0 0,1-1 0 0 0,-1 1 0 0 0,0-1 0 0 0,0 0 0 0 0,-2 3 0 0 0,-5 7 102 0 0,0-1-1 0 0,0-1 0 0 0,-17 17 0 0 0,19-21-237 0 0,-7 7-92 0 0,-1-1 0 0 0,-28 19 0 0 0,-8-1-4928 0 0,25-17 78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34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784 235 2304 0 0,'1'0'241'0'0,"1"-1"-1"0"0,-1 1 1 0 0,0-1-1 0 0,1 0 0 0 0,-1 0 1 0 0,0 0-1 0 0,1 0 1 0 0,-1 0-1 0 0,0 0 0 0 0,0 0 1 0 0,0 0-1 0 0,0 0 1 0 0,0-1-1 0 0,0 1 0 0 0,0 0 1 0 0,0-1-1 0 0,-1 1 1 0 0,1-1-1 0 0,-1 1 0 0 0,1-1 1 0 0,-1 1-1 0 0,1-1 1 0 0,-1-1-1 0 0,0 0-8 0 0,0 1 1 0 0,0-1-1 0 0,-1 1 1 0 0,1 0-1 0 0,-1-1 0 0 0,0 1 1 0 0,1 0-1 0 0,-1-1 0 0 0,0 1 1 0 0,-1 0-1 0 0,1 0 0 0 0,0 0 1 0 0,-3-3-1 0 0,-2-3 92 0 0,-1 1 0 0 0,0 0-1 0 0,0 0 1 0 0,-1 0 0 0 0,0 1 0 0 0,-9-6 0 0 0,-22-8 411 0 0,0 2 1 0 0,-67-21-1 0 0,64 24-65 0 0,30 11-557 0 0,0 1 0 0 0,-1 0 0 0 0,1 1 0 0 0,-1 1 0 0 0,1 0 0 0 0,-1 1 0 0 0,0 0 0 0 0,0 1 0 0 0,1 0 0 0 0,-1 1 0 0 0,1 0 0 0 0,-1 1 0 0 0,1 1 0 0 0,0 0 0 0 0,-13 6-1 0 0,-9 6 125 0 0,0 2-1 0 0,1 1 0 0 0,-54 42 1 0 0,78-54-234 0 0,0 1-1 0 0,0 0 1 0 0,1 1 0 0 0,0 0 0 0 0,0 1 0 0 0,1-1-1 0 0,0 1 1 0 0,1 1 0 0 0,0-1 0 0 0,1 1 0 0 0,0 0-1 0 0,1 0 1 0 0,0 1 0 0 0,1-1 0 0 0,0 1-1 0 0,0 0 1 0 0,2 0 0 0 0,-1 0 0 0 0,2 0 0 0 0,0 16-1 0 0,0-2-146 0 0,1 0-1 0 0,1 0 0 0 0,2 0 1 0 0,0 0-1 0 0,16 48 0 0 0,-14-58 94 0 0,1 0-1 0 0,1 0 1 0 0,0-1 0 0 0,1 0-1 0 0,1 0 1 0 0,0-1 0 0 0,1 0-1 0 0,0-1 1 0 0,25 22 0 0 0,-15-19-19 0 0,0-1 0 0 0,1 0 0 0 0,0-2-1 0 0,1-1 1 0 0,1 0 0 0 0,0-2 0 0 0,0-1 0 0 0,1 0 0 0 0,0-2 0 0 0,1-1 0 0 0,37 4 0 0 0,-8-5-29 0 0,-1-2 0 0 0,1-3 0 0 0,-1-2 0 0 0,82-13 0 0 0,-105 10 216 0 0,53-15 0 0 0,-74 17-105 0 0,0-1 0 0 0,-1 0 0 0 0,1 0 0 0 0,-1-1 0 0 0,0 0 0 0 0,0-1 0 0 0,-1 0 0 0 0,0-1 0 0 0,10-8 0 0 0,0-6 115 0 0,-1 0-1 0 0,0-1 1 0 0,-2-1-1 0 0,-1-1 1 0 0,0 0-1 0 0,-2 0 1 0 0,-1-1-1 0 0,-1-1 1 0 0,-1 0-1 0 0,-1 0 0 0 0,6-40 1 0 0,-13 59-93 0 0,-1 0 1 0 0,1 0-1 0 0,-1 0 1 0 0,-1 0-1 0 0,1 0 1 0 0,-1 0 0 0 0,0 0-1 0 0,-1 0 1 0 0,0 0-1 0 0,0 0 1 0 0,-6-11-1 0 0,-3-5 262 0 0,-28-40 0 0 0,27 45-238 0 0,0 2-18 0 0,-2 1-1 0 0,0 0 1 0 0,0 1-1 0 0,-1 1 1 0 0,-1 0-1 0 0,0 1 1 0 0,-1 1-1 0 0,-19-10 1 0 0,-21-15 220 0 0,32 18 25 0 0,-1 1-1 0 0,-1 2 1 0 0,-51-22-1 0 0,65 33-261 0 0,0 0 0 0 0,0 0-1 0 0,-1 1 1 0 0,1 1 0 0 0,-1 0 0 0 0,1 1-1 0 0,-1 1 1 0 0,1 0 0 0 0,-1 1 0 0 0,0 0-1 0 0,-15 4 1 0 0,8-1-294 0 0,0 2 1 0 0,1 1-1 0 0,-1 1 0 0 0,1 0 0 0 0,-32 20 0 0 0,37-19-524 0 0,1 1 0 0 0,0 1-1 0 0,0 1 1 0 0,-16 17 0 0 0,1 6-5137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8.4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6913 0 0,'-10'-1'9761'0'0,"62"89"-8474"0"0,69 166-1 0 0,-105-219-1233 0 0,8 20-224 0 0,94 221-4251 0 0,-111-256-1059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3:42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897 96 3225 0 0,'-89'-27'3766'0'0,"67"16"-3049"0"0,0 1 0 0 0,-1 0 0 0 0,1 2-1 0 0,-2 0 1 0 0,1 2 0 0 0,-1 1 0 0 0,0 0 0 0 0,-25 0 0 0 0,14 4-369 0 0,0 2 0 0 0,0 2 0 0 0,0 1 0 0 0,1 2 0 0 0,-54 15 0 0 0,64-13-284 0 0,1 1 0 0 0,-1 1 0 0 0,2 1-1 0 0,-1 1 1 0 0,2 1 0 0 0,0 0 0 0 0,0 2 0 0 0,-28 26 0 0 0,39-30-294 0 0,0 0 0 0 0,0 1-1 0 0,1 0 1 0 0,-10 18 0 0 0,15-24 139 0 0,1 1 0 0 0,-1-1 0 0 0,1 1 0 0 0,1 0 0 0 0,-1 0 0 0 0,1 1 1 0 0,0-1-1 0 0,1 0 0 0 0,0 1 0 0 0,-1 12 0 0 0,3-17 75 0 0,-1 0 1 0 0,1 0-1 0 0,0 0 1 0 0,0 0-1 0 0,0 0 1 0 0,1 0-1 0 0,-1 0 0 0 0,1 0 1 0 0,0 0-1 0 0,-1 0 1 0 0,1-1-1 0 0,0 1 1 0 0,1-1-1 0 0,4 5 1 0 0,43 32-608 0 0,-21-18-12 0 0,-11-8 528 0 0,0 0 0 0 0,0-2 0 0 0,1 0 0 0 0,31 13 1 0 0,86 25-645 0 0,-67-26 518 0 0,-41-13 236 0 0,1-1-1 0 0,0-2 1 0 0,1-1-1 0 0,0-1 1 0 0,51 2-1 0 0,-59-8 112 0 0,0 0 0 0 0,-1-1 0 0 0,1-1 0 0 0,-1-1 0 0 0,1-1 0 0 0,-1-1 0 0 0,-1-1 0 0 0,34-15 0 0 0,6-8 317 0 0,-1-2 1 0 0,61-45 0 0 0,-116 74-462 0 0,0 0 0 0 0,0-1 1 0 0,0 0-1 0 0,-1 1 1 0 0,1-1-1 0 0,-1-1 1 0 0,0 1-1 0 0,0 0 1 0 0,-1-1-1 0 0,1 0 1 0 0,-1 1-1 0 0,0-1 1 0 0,0 0-1 0 0,2-10 0 0 0,-3 7 137 0 0,0-1 0 0 0,0 0 0 0 0,-1 0 0 0 0,0 0 0 0 0,0 0-1 0 0,-1 1 1 0 0,0-1 0 0 0,-4-12 0 0 0,2 8-26 0 0,-1 1-1 0 0,0-1 1 0 0,-1 1 0 0 0,-1 0 0 0 0,0 0-1 0 0,0 1 1 0 0,-1 0 0 0 0,-1 0 0 0 0,0 0 0 0 0,0 1-1 0 0,-1 0 1 0 0,-11-8 0 0 0,6 7 76 0 0,-2 1 1 0 0,0 1 0 0 0,0 0-1 0 0,-1 1 1 0 0,0 1 0 0 0,0 0-1 0 0,0 2 1 0 0,-1 0 0 0 0,0 0-1 0 0,-28-2 1 0 0,-15 2 997 0 0,-111 6-1 0 0,107 1-971 0 0,13-2-361 0 0,21-1-227 0 0,0 1 0 0 0,0 2 0 0 0,1 1 0 0 0,-1 1 0 0 0,-48 14 0 0 0,48-5-620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4:20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916 429 7370 0 0,'0'-3'226'0'0,"0"0"0"0"0,0-1 1 0 0,0 1-1 0 0,1 0 0 0 0,-1-1 1 0 0,1 1-1 0 0,0 0 0 0 0,0 0 1 0 0,0 0-1 0 0,1 0 0 0 0,-1 0 1 0 0,1 0-1 0 0,0 0 1 0 0,-1 0-1 0 0,1 0 0 0 0,0 1 1 0 0,3-3-1 0 0,-2 1-202 0 0,0 1 1 0 0,-1-1-1 0 0,1 1 0 0 0,-1-1 1 0 0,0 0-1 0 0,0 0 1 0 0,0 0-1 0 0,-1 0 0 0 0,1 0 1 0 0,-1 0-1 0 0,0 0 0 0 0,0-1 1 0 0,0-5-1 0 0,-3-6 218 0 0,-1 0-1 0 0,-1 0 1 0 0,0 0-1 0 0,-1 1 1 0 0,-1 0-1 0 0,0-1 1 0 0,-1 2-1 0 0,-1-1 1 0 0,0 1-1 0 0,-1 1 1 0 0,-16-20-1 0 0,13 21-150 0 0,-1 1-1 0 0,-1 0 0 0 0,1 1 1 0 0,-2 1-1 0 0,1 0 0 0 0,-1 1 1 0 0,0 1-1 0 0,-1 0 1 0 0,0 1-1 0 0,0 1 0 0 0,-1 0 1 0 0,1 1-1 0 0,-1 1 1 0 0,0 1-1 0 0,0 0 0 0 0,0 1 1 0 0,-17 1-1 0 0,3 5-422 0 0,0 1 1 0 0,1 2-1 0 0,-1 1 1 0 0,-34 15-1 0 0,-9 2-581 0 0,52-18 806 0 0,-1 0 0 0 0,1 1 0 0 0,0 2 1 0 0,1 0-1 0 0,1 1 0 0 0,-1 1 0 0 0,-22 19 0 0 0,32-21 214 0 0,-1 0-1 0 0,2 1 1 0 0,-1 0-1 0 0,2 0 1 0 0,0 1 0 0 0,0 0-1 0 0,1 1 1 0 0,1 0-1 0 0,0 0 1 0 0,1 1-1 0 0,-9 29 1 0 0,12-31-87 0 0,0 1 1 0 0,0-1-1 0 0,2 0 1 0 0,-1 1-1 0 0,2-1 1 0 0,0 0-1 0 0,0 1 0 0 0,1-1 1 0 0,6 24-1 0 0,-5-28-102 0 0,1 0-1 0 0,1 0 1 0 0,-1-1-1 0 0,2 1 1 0 0,-1-1-1 0 0,1 0 1 0 0,0 0-1 0 0,1 0 1 0 0,0 0-1 0 0,0-1 1 0 0,1 0-1 0 0,0-1 1 0 0,0 0-1 0 0,13 10 0 0 0,7 0-168 0 0,0 0 0 0 0,1-2-1 0 0,1-1 1 0 0,0-2 0 0 0,0 0-1 0 0,47 9 1 0 0,190 21-50 0 0,-25-25 312 0 0,-212-16 132 0 0,-1-2 1 0 0,0 0-1 0 0,1-2 0 0 0,-1-2 0 0 0,-1 0 0 0 0,41-15 1 0 0,-46 11 5 0 0,-1-2 1 0 0,0 0-1 0 0,-1-1 0 0 0,0 0 1 0 0,-2-2-1 0 0,1-1 1 0 0,-2 0-1 0 0,0-1 1 0 0,-1-1-1 0 0,-1 0 1 0 0,0-1-1 0 0,21-38 1 0 0,-31 47-68 0 0,0-1 0 0 0,-1-1 1 0 0,0 1-1 0 0,-1-1 0 0 0,0 1 1 0 0,-1-1-1 0 0,0 0 1 0 0,-1 0-1 0 0,0 0 0 0 0,-1 0 1 0 0,0 0-1 0 0,-1 0 0 0 0,0 0 1 0 0,-1 0-1 0 0,0 0 0 0 0,-1 1 1 0 0,-1-1-1 0 0,-8-20 0 0 0,5 18-135 0 0,0 2-1 0 0,0-1 1 0 0,-1 1-1 0 0,-1 0 1 0 0,0 0-1 0 0,-15-15 1 0 0,12 17-550 0 0,1 0 0 0 0,-2 0 1 0 0,1 1-1 0 0,-1 0 0 0 0,0 2 1 0 0,-18-9-1 0 0,-7 1-4129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25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1997 539 10138 0 0,'-2'-5'289'0'0,"1"1"1"0"0,0 0-1 0 0,0-1 0 0 0,0 1 0 0 0,0-1 1 0 0,0-8-1 0 0,-4-20-619 0 0,0 21 326 0 0,-1 0 0 0 0,0 0 0 0 0,-1 1 0 0 0,0 0 0 0 0,-1 0 1 0 0,0 1-1 0 0,-1 0 0 0 0,0 0 0 0 0,-1 1 0 0 0,0 0 0 0 0,-15-10 0 0 0,3 4 272 0 0,-2 0 0 0 0,0 1 0 0 0,0 2 0 0 0,-39-15-1 0 0,12 10-230 0 0,-2 3-1 0 0,0 1 1 0 0,0 3-1 0 0,-1 3 1 0 0,-78-2-1 0 0,44 10 18 0 0,0 3 1 0 0,-138 26-1 0 0,175-19-469 0 0,1 3 0 0 0,1 2 0 0 0,0 2 0 0 0,2 3-1 0 0,0 1 1 0 0,1 3 0 0 0,-60 42 0 0 0,56-31 304 0 0,1 3 0 0 0,2 1 0 0 0,2 3 0 0 0,2 1 0 0 0,2 3 0 0 0,2 1 0 0 0,-37 60 0 0 0,63-87 106 0 0,2 0 0 0 0,1 1 0 0 0,0 1-1 0 0,2-1 1 0 0,0 1 0 0 0,2 1 0 0 0,0-1 0 0 0,2 1 0 0 0,0 0 0 0 0,2 0-1 0 0,1 36 1 0 0,3-22-8 0 0,2 0 0 0 0,2 0-1 0 0,1-1 1 0 0,2 0 0 0 0,2-1 0 0 0,25 58-1 0 0,-14-43-250 0 0,2-1-1 0 0,3-1 1 0 0,53 74-1 0 0,-57-94 38 0 0,1-1-1 0 0,1-1 0 0 0,1-1 0 0 0,2-1 0 0 0,0-2 1 0 0,49 31-1 0 0,-22-21 287 0 0,2-2 0 0 0,1-2 1 0 0,1-3-1 0 0,1-3 0 0 0,77 20 0 0 0,-96-34-94 0 0,0-1 1 0 0,1-2-1 0 0,0-2 0 0 0,0-2 0 0 0,1-1 0 0 0,-1-3 0 0 0,0-1 0 0 0,0-2 0 0 0,41-11 0 0 0,0-7 407 0 0,-2-3-1 0 0,-1-4 1 0 0,-1-4-1 0 0,-2-3 1 0 0,-1-3-1 0 0,-2-4 1 0 0,-3-2-1 0 0,83-71 1 0 0,-115 82-80 0 0,-1-2 0 0 0,-2-1 1 0 0,-2-2-1 0 0,-2-1 0 0 0,-1-1 0 0 0,32-62 1 0 0,-26 34 389 0 0,-3-1-1 0 0,-4-1 1 0 0,34-119 0 0 0,-54 154-498 0 0,-2-1 1 0 0,-1 0-1 0 0,-2 0 1 0 0,-2-1 0 0 0,-1 1-1 0 0,-2-1 1 0 0,-7-46-1 0 0,4 59-177 0 0,-2-1 0 0 0,-2 2 1 0 0,0-1-1 0 0,-1 1 0 0 0,-2 0 0 0 0,-1 0 0 0 0,0 2 0 0 0,-2-1 0 0 0,-1 1 0 0 0,0 1 0 0 0,-24-27 0 0 0,15 25-185 0 0,0 0-1 0 0,-2 2 0 0 0,0 1 1 0 0,-1 1-1 0 0,-1 1 0 0 0,-44-22 0 0 0,21 16-203 0 0,-2 2-1 0 0,0 3 0 0 0,-55-14 1 0 0,61 24-211 0 0,0 2 0 0 0,0 1 0 0 0,0 3 0 0 0,-1 2 1 0 0,-76 6-1 0 0,23 5 558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44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80 2761 0 0,'2'-55'1845'0'0,"-6"31"2246"0"0,-6 78-2972 0 0,2 0 1 0 0,2 1 0 0 0,1 75 0 0 0,4-63-512 0 0,3 573 2020 0 0,4-592-2289 0 0,1 1-3688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44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2304 0 0,'0'-1'51'0'0,"0"-1"-1"0"0,0 1 0 0 0,0-1 0 0 0,0 0 0 0 0,0 1 1 0 0,0-1-1 0 0,1 1 0 0 0,-1-1 0 0 0,0 1 0 0 0,1-1 0 0 0,-1 1 1 0 0,1-1-1 0 0,0 1 0 0 0,-1-1 0 0 0,1 1 0 0 0,0 0 0 0 0,0-1 1 0 0,0 1-1 0 0,0 0 0 0 0,1-2 0 0 0,23-23 1124 0 0,-21 23-959 0 0,-1 1 1 0 0,0 0-1 0 0,1 0 1 0 0,0 0 0 0 0,-1 1-1 0 0,1-1 1 0 0,0 1-1 0 0,0 0 1 0 0,0 0-1 0 0,0 1 1 0 0,0-1 0 0 0,0 1-1 0 0,0-1 1 0 0,0 1-1 0 0,0 1 1 0 0,0-1 0 0 0,0 0-1 0 0,0 1 1 0 0,0 0-1 0 0,0 0 1 0 0,0 0-1 0 0,0 1 1 0 0,0-1 0 0 0,-1 1-1 0 0,7 3 1 0 0,9 6 685 0 0,-1 0 1 0 0,0 1-1 0 0,24 23 1 0 0,-35-29-727 0 0,145 140 2489 0 0,-73-65-2413 0 0,-53-57-343 0 0,5 6 224 0 0,37 44-1 0 0,-61-65-242 0 0,0 0 0 0 0,-1 0 0 0 0,0 1 0 0 0,0 0 0 0 0,-1 0 0 0 0,-1 0 0 0 0,1 1 0 0 0,-2-1 0 0 0,1 1 0 0 0,1 14 0 0 0,-4-14-3732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45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3 313 5065 0 0,'-1'-1'19'0'0,"1"0"1"0"0,0 1-1 0 0,-1-1 0 0 0,1 0 0 0 0,0 1 1 0 0,0-1-1 0 0,0 0 0 0 0,-1 0 1 0 0,1 1-1 0 0,0-1 0 0 0,0 0 0 0 0,0 0 1 0 0,0 1-1 0 0,0-1 0 0 0,0 0 1 0 0,0 0-1 0 0,1 1 0 0 0,-1-1 0 0 0,0 0 1 0 0,0 0-1 0 0,1 1 0 0 0,-1-1 0 0 0,0 0 1 0 0,1 1-1 0 0,-1-1 0 0 0,0 0 1 0 0,1 1-1 0 0,-1-1 0 0 0,1 1 0 0 0,-1-1 1 0 0,1 1-1 0 0,1-2 0 0 0,24-23 138 0 0,-17 18-78 0 0,40-39 976 0 0,2 3 0 0 0,65-42-1 0 0,-11 26-2231 0 0,-80 47 389 0 0,-3 0-11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45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99 7370 0 0,'1'6'389'0'0,"0"0"1"0"0,1-1 0 0 0,0 1 0 0 0,0-1 0 0 0,0 1 0 0 0,5 7 0 0 0,-1 0 265 0 0,89 228 5613 0 0,-5-8-5525 0 0,-84-221-1083 0 0,20 53-137 0 0,-19-21-6432 0 0</inkml:trace>
  <inkml:trace contextRef="#ctx0" brushRef="#br0" timeOffset="1">8 202 3225 0 0,'-1'-1'103'0'0,"0"0"1"0"0,1-1-1 0 0,-1 1 0 0 0,0 0 1 0 0,1-1-1 0 0,-1 1 1 0 0,1-1-1 0 0,-1 1 1 0 0,1-1-1 0 0,-1 1 0 0 0,1-1 1 0 0,0 1-1 0 0,0-1 1 0 0,0 0-1 0 0,0 1 1 0 0,0-1-1 0 0,0 1 0 0 0,0-1 1 0 0,1 1-1 0 0,0-3 1 0 0,0-1 156 0 0,1 0 0 0 0,0 1 0 0 0,1-1 1 0 0,-1 1-1 0 0,1 0 0 0 0,4-7 0 0 0,4-1 434 0 0,-1 1 0 0 0,1-1-1 0 0,18-12 1 0 0,-15 14-600 0 0,0 0 0 0 0,1 1 1 0 0,0 1-1 0 0,23-10 0 0 0,-30 15-564 0 0,0 0-1 0 0,1 1 0 0 0,-1-1 1 0 0,1 1-1 0 0,-1 1 1 0 0,1 0-1 0 0,0 0 1 0 0,-1 1-1 0 0,1 0 0 0 0,13 2 1 0 0,-22-2 447 0 0,1 0-101 0 0,1 0 0 0 0,-1 0-1 0 0,0 1 1 0 0,0-1 0 0 0,1 0 0 0 0,-1 1 0 0 0,0-1-1 0 0,0 1 1 0 0,0-1 0 0 0,0 1 0 0 0,0 0 0 0 0,1-1-1 0 0,-1 1 1 0 0,1 1 0 0 0,2 5 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46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1 513 5529 0 0,'55'-35'4481'0'0,"16"-23"-4292"0"0,78-83 0 0 0,-133 121-263 0 0</inkml:trace>
  <inkml:trace contextRef="#ctx0" brushRef="#br0" timeOffset="1">431 1 2304 0 0,'-2'22'4820'0'0,"3"7"-3621"0"0,2-1-1 0 0,0 1 0 0 0,13 44 1 0 0,31 81 3382 0 0,-45-147-4564 0 0,8 22-329 0 0,49 133-5046 0 0,-56-156 4399 0 0,0-2 58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46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6 216 4145 0 0,'-1'-2'105'0'0,"0"-1"0"0"0,0 1 0 0 0,0-1 1 0 0,1 0-1 0 0,-1 1 0 0 0,1-1 0 0 0,0 0 0 0 0,0 0 1 0 0,0 1-1 0 0,0-1 0 0 0,0 0 0 0 0,1 1 0 0 0,-1-1 0 0 0,1 0 1 0 0,-1 1-1 0 0,1-1 0 0 0,0 0 0 0 0,0 1 0 0 0,1-1 0 0 0,-1 1 1 0 0,0 0-1 0 0,1-1 0 0 0,-1 1 0 0 0,4-4 0 0 0,7-9 937 0 0,-1 1 0 0 0,20-18 0 0 0,-27 28-855 0 0,9-10 84 0 0,2 1-1 0 0,22-17 1 0 0,-32 27-387 0 0,0 0-1 0 0,0 0 1 0 0,0 0 0 0 0,1 1 0 0 0,-1 0 0 0 0,0 0 0 0 0,1 0-1 0 0,0 0 1 0 0,-1 1 0 0 0,1 0 0 0 0,0 0 0 0 0,10 1 0 0 0,-2 1-3288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46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11 204 4609 0 0,'-11'11'497'0'0,"18"-16"291"0"0,16-17 522 0 0,15-25 44 0 0,-16 19-1395 0 0,0 1-1 0 0,2 1 1 0 0,28-23-1 0 0,-38 39-492 0 0</inkml:trace>
  <inkml:trace contextRef="#ctx0" brushRef="#br0" timeOffset="1">132 387 4145 0 0,'0'1'39'0'0,"0"-1"0"0"0,-1 0 0 0 0,1 0 0 0 0,0 0 0 0 0,0 0 0 0 0,0 0 0 0 0,0 1 1 0 0,0-1-1 0 0,0 0 0 0 0,0 0 0 0 0,0 0 0 0 0,0 1 0 0 0,0-1 0 0 0,0 0 0 0 0,0 0 0 0 0,0 0 0 0 0,0 0 0 0 0,0 1 1 0 0,0-1-1 0 0,0 0 0 0 0,0 0 0 0 0,0 0 0 0 0,0 0 0 0 0,0 1 0 0 0,1-1 0 0 0,-1 0 0 0 0,0 0 0 0 0,0 0 0 0 0,0 0 0 0 0,0 1 1 0 0,0-1-1 0 0,0 0 0 0 0,0 0 0 0 0,1 0 0 0 0,-1 0 0 0 0,0 0 0 0 0,0 0 0 0 0,0 0 0 0 0,0 1 0 0 0,1-1 0 0 0,-1 0 0 0 0,0 0 1 0 0,0 0-1 0 0,13 1 1304 0 0,12-5 315 0 0,-5-4-1175 0 0,0-2 0 0 0,0-1 0 0 0,-1 0 0 0 0,-1-1-1 0 0,0-1 1 0 0,-1-1 0 0 0,0 0 0 0 0,27-31 0 0 0,-28 28-820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8.9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12 392 4609 0 0,'-1'-1'135'0'0,"0"0"0"0"0,0 0-1 0 0,0 0 1 0 0,0 0 0 0 0,1 0 0 0 0,-1 0-1 0 0,0-1 1 0 0,0 1 0 0 0,1 0 0 0 0,-1 0 0 0 0,1-1-1 0 0,-1 1 1 0 0,1 0 0 0 0,-1-1 0 0 0,1 1 0 0 0,0 0-1 0 0,0-1 1 0 0,0 1 0 0 0,-1 0 0 0 0,1-1 0 0 0,1 1-1 0 0,-1 0 1 0 0,0-1 0 0 0,0 1 0 0 0,0 0-1 0 0,1-2 1 0 0,-1 0 239 0 0,1 1 0 0 0,-1-1 0 0 0,1 1 0 0 0,-1-1 0 0 0,1 1 0 0 0,0 0 0 0 0,0-1 0 0 0,0 1 0 0 0,0 0 0 0 0,0 0 0 0 0,0 0 0 0 0,1 0 0 0 0,-1 0 0 0 0,1 0 0 0 0,1-2 0 0 0,-2 4-263 0 0,0-1-1 0 0,0 1 1 0 0,0 0-1 0 0,0 0 0 0 0,0 0 1 0 0,0 0-1 0 0,1 0 1 0 0,-1 0-1 0 0,0 0 1 0 0,0 1-1 0 0,0-1 0 0 0,0 0 1 0 0,-1 1-1 0 0,1-1 1 0 0,0 0-1 0 0,0 1 1 0 0,0-1-1 0 0,0 1 0 0 0,0-1 1 0 0,0 1-1 0 0,0 0 1 0 0,-1-1-1 0 0,1 1 0 0 0,0 0 1 0 0,-1 0-1 0 0,1-1 1 0 0,0 1-1 0 0,0 1 1 0 0,21 28 737 0 0,-18-24-640 0 0,9 12 26 0 0,2-1 0 0 0,0 0 0 0 0,1-1 0 0 0,0-1 1 0 0,1 0-1 0 0,25 15 0 0 0,-7-8 2 0 0,1-1-1 0 0,58 24 0 0 0,-90-43-204 0 0,0 0-1 0 0,1 0 0 0 0,-1-1 0 0 0,0 0 0 0 0,1 0 0 0 0,-1 0 1 0 0,1 0-1 0 0,0-1 0 0 0,-1 1 0 0 0,1-1 0 0 0,-1-1 0 0 0,1 1 1 0 0,-1 0-1 0 0,1-1 0 0 0,-1 0 0 0 0,7-2 0 0 0,-8 1-5 0 0,0 0 1 0 0,0 0-1 0 0,0 1 0 0 0,-1-2 1 0 0,1 1-1 0 0,-1 0 0 0 0,0 0 1 0 0,1-1-1 0 0,-1 1 0 0 0,0-1 1 0 0,0 0-1 0 0,-1 0 0 0 0,1 0 1 0 0,0 0-1 0 0,-1 0 0 0 0,0 0 1 0 0,0 0-1 0 0,0 0 0 0 0,0 0 0 0 0,0 0 1 0 0,-1-1-1 0 0,1 1 0 0 0,-1-5 1 0 0,1-8 47 0 0,-1-1 0 0 0,-1 0-1 0 0,0 1 1 0 0,-1-1 0 0 0,-1 1 0 0 0,-7-25 0 0 0,-40-94-193 0 0,4 13-2064 0 0,42 108 687 0 0,1 1 0 0 0,1-1 0 0 0,0 0 1 0 0,1-21-1 0 0,3 4-1276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0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70 106 1840 0 0,'5'-12'694'0'0,"1"-1"1"0"0,0 1-1 0 0,0 0 0 0 0,2 0 0 0 0,-1 1 0 0 0,17-18 0 0 0,-24 28-630 0 0,0 1 0 0 0,1 0 1 0 0,-1 0-1 0 0,0-1 0 0 0,0 1 1 0 0,0 0-1 0 0,1 0 0 0 0,-1-1 1 0 0,0 1-1 0 0,0 0 0 0 0,1 0 1 0 0,-1 0-1 0 0,0 0 0 0 0,0 0 1 0 0,1-1-1 0 0,-1 1 0 0 0,0 0 1 0 0,1 0-1 0 0,-1 0 0 0 0,0 0 1 0 0,1 0-1 0 0,-1 0 0 0 0,0 0 1 0 0,0 0-1 0 0,1 0 0 0 0,-1 0 1 0 0,0 0-1 0 0,1 0 0 0 0,-1 0 1 0 0,0 0-1 0 0,1 0 0 0 0,-1 0 1 0 0,0 1-1 0 0,0-1 0 0 0,1 0 1 0 0,-1 0-1 0 0,0 0 0 0 0,0 0 0 0 0,1 1 1 0 0,-1-1-1 0 0,9 15 1194 0 0,1 20-244 0 0,-7 2-450 0 0,-1 0 1 0 0,-3 0-1 0 0,-8 66 0 0 0,2-24-106 0 0,-1 335 1067 0 0,9-293-1268 0 0,-24 248 205 0 0,-26-4-275 0 0,-22 274 79 0 0,75-126 3 0 0,25 0 306 0 0,-18-338-418 0 0,160 1191 1449 0 0,-9-677-738 0 0,-27-140-286 0 0,-25-3-895 0 0,-107-528 109 0 0,-2-11-274 0 0,0-1 0 0 0,0 1 0 0 0,1-1 0 0 0,-1 0 1 0 0,2 0-1 0 0,-1 1 0 0 0,6 9 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1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209 219 10594 0 0,'-44'-10'528'0'0,"-21"-1"-4081"0"0,4 0 2242 0 0,22 2 4915 0 0,74-5-1271 0 0,69-19-1582 0 0,164-30 1 0 0,116 11-207 0 0,-193 37-320 0 0,309 15 0 0 0,189 72 69 0 0,-422-28-203 0 0,-3 12 0 0 0,369 127-1 0 0,-554-155-90 0 0,87 31 0 0 0,208 45 0 0 0,-328-95-137 0 0,0-3-1 0 0,0-1 0 0 0,0-3 0 0 0,1-1 1 0 0,-1-3-1 0 0,1-2 0 0 0,55-11 1 0 0,-80 10-730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1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3075 0 14283 0 0,'-1'1'15'0'0,"1"-1"1"0"0,-1 1-1 0 0,1-1 0 0 0,-1 1 0 0 0,0-1 1 0 0,1 1-1 0 0,-1-1 0 0 0,1 1 0 0 0,0-1 1 0 0,-1 1-1 0 0,1 0 0 0 0,-1-1 1 0 0,1 1-1 0 0,0 0 0 0 0,-1-1 0 0 0,1 1 1 0 0,0 0-1 0 0,0 0 0 0 0,0-1 0 0 0,0 1 1 0 0,-1 0-1 0 0,1 0 0 0 0,0-1 1 0 0,1 3-1 0 0,-4 28-2287 0 0,3-19 2830 0 0,-24 388 5351 0 0,-13 399-4758 0 0,23-380-814 0 0,0-124-386 0 0,-17 547-410 0 0,59 0 135 0 0,70-27 1155 0 0,-23-405-434 0 0,-9-56-254 0 0,-61-327-132 0 0,2 15 43 0 0,2 56 0 0 0,-8-88-67 0 0,-1 0 0 0 0,0 0-1 0 0,-1 1 1 0 0,0-1 0 0 0,-1 0 0 0 0,0 0-1 0 0,-1 0 1 0 0,0-1 0 0 0,0 1 0 0 0,-1-1-1 0 0,-6 11 1 0 0,6-14 9 0 0,0-1 1 0 0,-1 0-1 0 0,0 0 0 0 0,0-1 0 0 0,-1 1 1 0 0,1-1-1 0 0,-1 0 0 0 0,0-1 0 0 0,0 1 1 0 0,0-1-1 0 0,0 0 0 0 0,-1-1 0 0 0,1 1 1 0 0,-14 2-1 0 0,-9 1 122 0 0,0-1 0 0 0,-30 1 0 0 0,57-6-120 0 0,-414 27-391 0 0,-56 4-1865 0 0,2 31 2965 0 0,208-13 872 0 0,-230 41-480 0 0,69 10-1287 0 0,70-12-3310 0 0,337-85 2637 0 0,0 0 0 0 0,-22 0 1 0 0,8-5-4875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2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259 315 3225 0 0,'-9'-7'-56'0'0,"0"-1"0"0"0,0 0 1 0 0,1 0-1 0 0,0-1 0 0 0,-8-11 1 0 0,8 9-274 0 0,-2 0 1 0 0,-19-19 0 0 0,21 24 288 0 0,0-1 1 0 0,0 0-1 0 0,0-1 1 0 0,1 1 0 0 0,1-1-1 0 0,-9-12 1 0 0,13 15 24 0 0,-1-1 1 0 0,1 1-1 0 0,0-1 0 0 0,0 0 1 0 0,1 1-1 0 0,0-1 1 0 0,0 0-1 0 0,0 0 1 0 0,0 0-1 0 0,1 0 0 0 0,0 0 1 0 0,1-8-1 0 0,0 11 109 0 0,-1 0-1 0 0,0 1 1 0 0,1-1-1 0 0,-1 0 1 0 0,-1 1-1 0 0,1-1 1 0 0,0 1-1 0 0,-1-1 1 0 0,1 0-1 0 0,-1 1 1 0 0,0-1-1 0 0,1 1 0 0 0,-1-1 1 0 0,0 1-1 0 0,-1 0 1 0 0,1-1-1 0 0,0 1 1 0 0,-1 0-1 0 0,1 0 1 0 0,-1 0-1 0 0,-2-3 1 0 0,3 6 67 0 0,0-1-1 0 0,1 0 1 0 0,-1 1 0 0 0,0-1 0 0 0,1 1 0 0 0,-1-1-1 0 0,1 1 1 0 0,-1-1 0 0 0,1 1 0 0 0,-1-1 0 0 0,1 1 0 0 0,-1 0-1 0 0,1-1 1 0 0,0 1 0 0 0,-1 0 0 0 0,1-1 0 0 0,0 1-1 0 0,-1 0 1 0 0,1-1 0 0 0,0 1 0 0 0,0 0 0 0 0,0 0 0 0 0,0-1-1 0 0,0 1 1 0 0,0 0 0 0 0,0 0 0 0 0,0 0 0 0 0,-4 24 864 0 0,-8 262 998 0 0,1-15-388 0 0,2-183-1983 0 0,-6 111-2949 0 0,15-176-588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3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8754 0 0,'0'0'399'0'0,"23"16"1650"0"0,31 27 393 0 0,-3 2 0 0 0,90 98-1 0 0,-123-121-2650 0 0,-1 0 0 0 0,-1 2 0 0 0,-1-1-1 0 0,-1 2 1 0 0,-1 0 0 0 0,-1 1 0 0 0,-2 0 0 0 0,0 0 0 0 0,11 55 0 0 0,-16-44-5777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3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 7834 0 0,'42'-14'2148'0'0,"-32"11"-1848"0"0,-4 2-114 0 0,31-12 304 0 0,1 3 0 0 0,71-11 1 0 0,-95 20-491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3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1 270 5529 0 0,'8'-3'576'0'0,"1"1"0"0"0,0 0 1 0 0,-1 0-1 0 0,1 1 0 0 0,0 0 0 0 0,0 0 0 0 0,17 2 0 0 0,65 12 3276 0 0,-60-8-2503 0 0,-15-2-880 0 0,0 0 0 0 0,0 1 1 0 0,0 1-1 0 0,-1 0 0 0 0,1 2 0 0 0,-1-1 0 0 0,17 12 0 0 0,-44-26-503 0 0,1 1 1 0 0,1-1-1 0 0,0-1 0 0 0,0 0 1 0 0,1-1-1 0 0,0 0 0 0 0,0 0 0 0 0,-10-16 1 0 0,14 16-24 0 0,1 1 0 0 0,-1-1 0 0 0,2-1 0 0 0,-1 1-1 0 0,1 0 1 0 0,1-1 0 0 0,0 1 0 0 0,0-1 0 0 0,1 0 0 0 0,1-16 0 0 0,0 12-904 0 0,1 0-1 0 0,1 0 1 0 0,4-16-1 0 0,-1 6-4367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4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183 434 5065 0 0,'-1'0'52'0'0,"0"0"1"0"0,0 0-1 0 0,0-1 0 0 0,0 1 0 0 0,0 0 1 0 0,1 0-1 0 0,-1 0 0 0 0,0 0 0 0 0,0 0 1 0 0,0 0-1 0 0,0 0 0 0 0,0 1 1 0 0,1-1-1 0 0,-1 0 0 0 0,0 0 0 0 0,0 1 1 0 0,0-1-1 0 0,1 0 0 0 0,-1 1 0 0 0,0-1 1 0 0,0 1-1 0 0,1-1 0 0 0,-1 1 0 0 0,-1 0 1 0 0,-21 17 739 0 0,20-15-690 0 0,-12 11 330 0 0,1 0 1 0 0,0 1 0 0 0,0 1 0 0 0,2 0 0 0 0,0 1 0 0 0,1 0-1 0 0,1 1 1 0 0,-16 37 0 0 0,25-53-417 0 0,0-1 0 0 0,0 1 0 0 0,0 0 0 0 0,1 0 0 0 0,-1 0-1 0 0,1 0 1 0 0,-1 0 0 0 0,1 0 0 0 0,0 0 0 0 0,-1 0 0 0 0,1 0 0 0 0,0 0 0 0 0,1 0 0 0 0,-1 0 0 0 0,0 0-1 0 0,1 0 1 0 0,-1 0 0 0 0,1 0 0 0 0,-1 0 0 0 0,1 0 0 0 0,0 0 0 0 0,0 0 0 0 0,0-1 0 0 0,0 1 0 0 0,0 0-1 0 0,0 0 1 0 0,0-1 0 0 0,1 1 0 0 0,-1-1 0 0 0,1 1 0 0 0,-1-1 0 0 0,1 0 0 0 0,-1 0 0 0 0,1 0 0 0 0,0 1-1 0 0,0-1 1 0 0,-1-1 0 0 0,1 1 0 0 0,3 1 0 0 0,0-1-29 0 0,0 1-1 0 0,1-1 1 0 0,-1-1-1 0 0,1 1 1 0 0,-1-1 0 0 0,1 0-1 0 0,-1 0 1 0 0,1 0-1 0 0,-1-1 1 0 0,1 0-1 0 0,-1 0 1 0 0,0 0 0 0 0,10-4-1 0 0,-6 1-234 0 0,1-1 1 0 0,0 0-1 0 0,-1 0 1 0 0,0-1-1 0 0,0 0 0 0 0,-1-1 1 0 0,0 0-1 0 0,0 0 0 0 0,0-1 1 0 0,-1 0-1 0 0,0 0 0 0 0,-1-1 1 0 0,0 1-1 0 0,0-1 0 0 0,-1-1 1 0 0,0 1-1 0 0,-1-1 0 0 0,0 0 1 0 0,5-19-1 0 0,-5 10 216 0 0,0 0 0 0 0,-2-1 0 0 0,-1 1 0 0 0,0 0 0 0 0,-1-1 0 0 0,-1 1 0 0 0,-1 0 0 0 0,-1-1 0 0 0,0 1 0 0 0,-8-22 0 0 0,-6-20 751 0 0,10 28 52 0 0,-2 1 0 0 0,-1 0-1 0 0,-2 1 1 0 0,-27-51 0 0 0,39 80-631 0 0,-1 0 1 0 0,0 0 0 0 0,0 0-1 0 0,-1 0 1 0 0,1 1-1 0 0,0-1 1 0 0,0 1-1 0 0,-1-1 1 0 0,1 1-1 0 0,-1-1 1 0 0,0 1-1 0 0,1 0 1 0 0,-1-1-1 0 0,0 1 1 0 0,0 0-1 0 0,1 0 1 0 0,-1 1-1 0 0,0-1 1 0 0,0 0-1 0 0,0 1 1 0 0,0-1-1 0 0,0 1 1 0 0,0-1-1 0 0,-1 1 1 0 0,1 0-1 0 0,0 0 1 0 0,0 0-1 0 0,0 0 1 0 0,0 0-1 0 0,0 0 1 0 0,-2 1-1 0 0,1 1 16 0 0,0-1 1 0 0,0 1-1 0 0,0 0 0 0 0,0 0 0 0 0,1 0 0 0 0,-1 0 1 0 0,1 0-1 0 0,0 1 0 0 0,0-1 0 0 0,0 1 0 0 0,0 0 1 0 0,0-1-1 0 0,0 1 0 0 0,0 0 0 0 0,1 0 0 0 0,0 0 1 0 0,-1 0-1 0 0,1 0 0 0 0,0 4 0 0 0,-1 1-33 0 0,0 1 0 0 0,1-1-1 0 0,0 1 1 0 0,1-1-1 0 0,0 1 1 0 0,0 0 0 0 0,1-1-1 0 0,0 1 1 0 0,0-1 0 0 0,1 1-1 0 0,5 13 1 0 0,5 8 201 0 0,28 53 0 0 0,-10-23-77 0 0,91 238 193 0 0,-45-103-2487 0 0,-57-148-4871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9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24 5065 0 0,'-2'-2'285'0'0,"0"0"0"0"0,-1 0 1 0 0,1 0-1 0 0,-1 0 0 0 0,0 0 0 0 0,1 0 0 0 0,-1 0 1 0 0,0 1-1 0 0,0 0 0 0 0,0 0 0 0 0,0-1 0 0 0,0 2 0 0 0,-1-1 1 0 0,1 0-1 0 0,0 1 0 0 0,0-1 0 0 0,-1 1 0 0 0,-3 0 1 0 0,2 1-65 0 0,0 0 0 0 0,-1 0 0 0 0,1 0 0 0 0,0 1 1 0 0,0 0-1 0 0,0 0 0 0 0,0 0 0 0 0,0 0 0 0 0,0 1 1 0 0,-4 3-1 0 0,-7 7 20 0 0,0 0 0 0 0,1 1 1 0 0,1 0-1 0 0,-22 29 0 0 0,20-22-62 0 0,-26 44 0 0 0,37-55-172 0 0,0-1-1 0 0,0 1 0 0 0,2 0 0 0 0,-1 0 0 0 0,1 1 1 0 0,1-1-1 0 0,-3 19 0 0 0,5-27-13 0 0,0-1-1 0 0,0 1 0 0 0,0 0 1 0 0,1-1-1 0 0,-1 1 1 0 0,0 0-1 0 0,1-1 1 0 0,0 1-1 0 0,-1-1 1 0 0,1 1-1 0 0,0 0 0 0 0,0-1 1 0 0,-1 0-1 0 0,1 1 1 0 0,0-1-1 0 0,1 1 1 0 0,-1-1-1 0 0,0 0 1 0 0,0 0-1 0 0,1 0 0 0 0,-1 0 1 0 0,0 0-1 0 0,1 0 1 0 0,-1 0-1 0 0,1 0 1 0 0,-1 0-1 0 0,1-1 1 0 0,-1 1-1 0 0,1-1 0 0 0,0 1 1 0 0,-1-1-1 0 0,1 1 1 0 0,0-1-1 0 0,0 0 1 0 0,2 0-1 0 0,9 1-150 0 0,0 0 1 0 0,0-1-1 0 0,21-3 1 0 0,-24 2 20 0 0,9 0-153 0 0,6-2-132 0 0,-1 2 1 0 0,35 2-1 0 0,-53-1 377 0 0,0 1 0 0 0,0 0 0 0 0,0 0 0 0 0,0 1 0 0 0,0-1 0 0 0,0 1 0 0 0,0 1 0 0 0,0-1 0 0 0,0 1-1 0 0,-1 0 1 0 0,0 0 0 0 0,1 1 0 0 0,-1-1 0 0 0,8 9 0 0 0,-11-9 71 0 0,0 0-1 0 0,0 0 1 0 0,-1 1 0 0 0,1-1-1 0 0,-1 1 1 0 0,1-1 0 0 0,-1 1-1 0 0,0 0 1 0 0,-1 0 0 0 0,1-1-1 0 0,0 1 1 0 0,-1 0-1 0 0,0 0 1 0 0,0 0 0 0 0,0 0-1 0 0,-1-1 1 0 0,1 1 0 0 0,-1 0-1 0 0,0 0 1 0 0,0-1 0 0 0,0 1-1 0 0,-3 5 1 0 0,-1 4 278 0 0,0 0 1 0 0,-1-1-1 0 0,-1 1 1 0 0,-14 19 0 0 0,13-21-93 0 0,-1-1 1 0 0,1-1 0 0 0,-2 0-1 0 0,1 0 1 0 0,-1-1 0 0 0,0 0 0 0 0,-1-1-1 0 0,0 0 1 0 0,0 0 0 0 0,-1-2-1 0 0,0 1 1 0 0,0-1 0 0 0,0-1-1 0 0,0 0 1 0 0,-1-1 0 0 0,0 0 0 0 0,1-1-1 0 0,-1 0 1 0 0,-19-1 0 0 0,-20 8-5766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9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 6913 0 0,'-2'0'155'0'0,"0"0"-1"0"0,0 1 1 0 0,0-1-1 0 0,-1 0 1 0 0,1 1-1 0 0,0 0 1 0 0,0-1-1 0 0,0 1 1 0 0,0 0-1 0 0,0 0 0 0 0,0 0 1 0 0,0 0-1 0 0,0 1 1 0 0,1-1-1 0 0,-1 1 1 0 0,0-1-1 0 0,1 1 1 0 0,-3 1-1 0 0,1 1 216 0 0,-5 3-77 0 0,0 1 0 0 0,1 0 0 0 0,1 0 0 0 0,-1 1 0 0 0,1 0 0 0 0,1 0 0 0 0,-1 1 0 0 0,2 0 0 0 0,-1-1 1 0 0,2 1-1 0 0,-1 1 0 0 0,1-1 0 0 0,1 0 0 0 0,0 1 0 0 0,-2 21 0 0 0,2-4 30 0 0,2 0 0 0 0,0 0 1 0 0,2 1-1 0 0,11 53 1 0 0,-11-70-246 0 0,2 0 1 0 0,-1 0 0 0 0,2-1-1 0 0,0 1 1 0 0,0-1 0 0 0,1 0-1 0 0,0 0 1 0 0,13 15 0 0 0,-18-23-83 0 0,1-1 0 0 0,0 1 0 0 0,1-1 0 0 0,-1 0 0 0 0,0 1 0 0 0,1-1 0 0 0,-1 0 0 0 0,1 0 0 0 0,0-1 0 0 0,0 1 0 0 0,-1 0 0 0 0,1-1 0 0 0,0 0 0 0 0,0 0 0 0 0,1 0 0 0 0,-1 0 0 0 0,0 0 0 0 0,0 0 0 0 0,0-1 0 0 0,0 0 0 0 0,1 0 0 0 0,-1 1 0 0 0,0-2 0 0 0,0 1 1 0 0,1 0-1 0 0,-1-1 0 0 0,0 1 0 0 0,0-1 0 0 0,0 0 0 0 0,0 0 0 0 0,0-1 0 0 0,0 1 0 0 0,0 0 0 0 0,0-1 0 0 0,0 0 0 0 0,0 0 0 0 0,2-2 0 0 0,14-12-1102 0 0,-2-1-1 0 0,0-1 1 0 0,-1 0 0 0 0,26-40-1 0 0,-29 39-3248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29.7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0 9674 0 0,'-1'0'80'0'0,"1"1"0"0"0,0-1 0 0 0,-1 0 0 0 0,1 0 0 0 0,0 1-1 0 0,-1-1 1 0 0,1 0 0 0 0,0 1 0 0 0,-1-1 0 0 0,1 0 0 0 0,0 1 0 0 0,0-1 0 0 0,-1 1 0 0 0,1-1 0 0 0,0 1-1 0 0,0-1 1 0 0,0 0 0 0 0,0 1 0 0 0,0-1 0 0 0,0 1 0 0 0,-1-1 0 0 0,1 1 0 0 0,0-1 0 0 0,0 1 0 0 0,0-1-1 0 0,1 1 1 0 0,-1-1 0 0 0,0 0 0 0 0,0 1 0 0 0,0-1 0 0 0,0 1 0 0 0,0-1 0 0 0,0 1 0 0 0,1-1 0 0 0,-1 0-1 0 0,1 1 1 0 0,6 18 852 0 0,6-5-798 0 0,-11-12-167 0 0,1 0-1 0 0,-1 1 1 0 0,0-1 0 0 0,0 0 0 0 0,0 1-1 0 0,0 0 1 0 0,0-1 0 0 0,0 1 0 0 0,-1 0 0 0 0,0 0-1 0 0,1 0 1 0 0,-1 0 0 0 0,0 0 0 0 0,1 4-1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0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1840 0 0,'-16'15'14558'0'0,"18"3"-15478"0"0,3 68 2582 0 0,-3-30-797 0 0,16 95-1 0 0,-17-148-808 0 0,-1 1-1 0 0,1 0 0 0 0,0 0 0 0 0,1-1 0 0 0,-1 1 0 0 0,0 0 1 0 0,1-1-1 0 0,0 1 0 0 0,0-1 0 0 0,0 0 0 0 0,0 0 0 0 0,1 0 0 0 0,-1 0 1 0 0,1 0-1 0 0,0 0 0 0 0,-1 0 0 0 0,5 2 0 0 0,-4-4-12 0 0,1 0-1 0 0,-1 1 0 0 0,0-2 1 0 0,0 1-1 0 0,1 0 0 0 0,-1-1 0 0 0,1 1 1 0 0,-1-1-1 0 0,0 0 0 0 0,1 0 1 0 0,-1 0-1 0 0,1-1 0 0 0,-1 1 1 0 0,1-1-1 0 0,-1 0 0 0 0,0 0 1 0 0,0 0-1 0 0,1 0 0 0 0,4-3 0 0 0,11-6-6 0 0,-1 0 0 0 0,-1-1 0 0 0,22-17 0 0 0,-18 12-1503 0 0,30-17 1 0 0,-25 20-5075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0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5529 0 0,'-10'34'6667'0'0,"4"24"-4521"0"0,3-17-1359 0 0,-5 3-1057 0 0,-15 53 1 0 0,16-73-4959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1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1 5065 0 0,'-1'0'332'0'0,"-1"0"0"0"0,0 0 0 0 0,1 0 0 0 0,-1 0-1 0 0,1 0 1 0 0,-1 0 0 0 0,0 0 0 0 0,1 0 0 0 0,-1 1 0 0 0,1-1 0 0 0,-1 0 0 0 0,1 1 0 0 0,-3 0-1 0 0,-1 3 8 0 0,-1-1 0 0 0,0 1 1 0 0,1 0-1 0 0,0 0 0 0 0,0 1 0 0 0,0 0 0 0 0,1-1 0 0 0,0 1 0 0 0,-1 1 0 0 0,2-1 0 0 0,-1 1 0 0 0,1-1 0 0 0,0 1 0 0 0,-3 8 0 0 0,-3 7 194 0 0,1 1 0 0 0,-9 38 0 0 0,15-54-441 0 0,1 1 0 0 0,0 0 0 0 0,0-1 0 0 0,0 1 0 0 0,1 0 0 0 0,0 0 0 0 0,1 0 0 0 0,-1 0 0 0 0,1-1 0 0 0,1 1 0 0 0,-1 0 0 0 0,1-1 1 0 0,0 1-1 0 0,1-1 0 0 0,3 7 0 0 0,-1-5-40 0 0,0-1 0 0 0,0 0 1 0 0,0 0-1 0 0,1 0 0 0 0,1-1 0 0 0,-1 0 1 0 0,1 0-1 0 0,0-1 0 0 0,0 1 0 0 0,0-2 1 0 0,11 6-1 0 0,-7-4-15 0 0,-1 0 1 0 0,1 0-1 0 0,-1 1 1 0 0,-1 0-1 0 0,1 1 1 0 0,10 11-1 0 0,-17-16-27 0 0,-1 0 0 0 0,1 1 0 0 0,-1 0 0 0 0,0 0 0 0 0,0-1 0 0 0,0 1 0 0 0,0 0 0 0 0,-1 1 0 0 0,0-1 0 0 0,0 0-1 0 0,0 0 1 0 0,0 1 0 0 0,0-1 0 0 0,-1 0 0 0 0,0 1 0 0 0,0-1 0 0 0,0 0 0 0 0,-1 1 0 0 0,1-1 0 0 0,-3 8 0 0 0,0-3-9 0 0,1 0 0 0 0,-2-1-1 0 0,1 1 1 0 0,-1-1 0 0 0,-1 0 0 0 0,0 0 0 0 0,0-1 0 0 0,0 1 0 0 0,-1-1 0 0 0,-7 7 0 0 0,3-3-548 0 0,-2-1-1 0 0,1 0 1 0 0,-1-1 0 0 0,-1-1 0 0 0,-18 11 0 0 0,17-13-1240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1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22 6913 0 0,'-16'-22'7803'0'0,"25"30"-5897"0"0,-1 0-1437 0 0,-1 1-1 0 0,-1-1 1 0 0,0 2-1 0 0,0-1 1 0 0,0 1-1 0 0,-1-1 0 0 0,4 14 1 0 0,23 79 521 0 0,-14-39-692 0 0,30 59-401 0 0,-19-53-6910 0 0,-22-50 745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1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1376 0 0,'1'-4'253'0'0,"0"0"0"0"0,0 0 0 0 0,0 1 0 0 0,1-1 0 0 0,-1 0 0 0 0,1 1 0 0 0,0-1 0 0 0,0 1 0 0 0,0-1 0 0 0,0 1-1 0 0,1 0 1 0 0,0 0 0 0 0,-1 0 0 0 0,1 0 0 0 0,0 0 0 0 0,0 1 0 0 0,0-1 0 0 0,1 1 0 0 0,-1 0 0 0 0,1 0 0 0 0,3-2 0 0 0,2-1 426 0 0,1 1 0 0 0,-1-1-1 0 0,1 2 1 0 0,0-1 0 0 0,0 1 0 0 0,0 1 0 0 0,13-2 0 0 0,-18 3-506 0 0,0 1 1 0 0,0 0-1 0 0,-1 0 0 0 0,1 0 1 0 0,0 1-1 0 0,0 0 1 0 0,-1 0-1 0 0,1 0 0 0 0,-1 0 1 0 0,1 1-1 0 0,-1 0 1 0 0,1 0-1 0 0,-1 0 0 0 0,0 0 1 0 0,0 1-1 0 0,5 3 0 0 0,-4-2-72 0 0,-1 1 0 0 0,1 0 0 0 0,-1 0 0 0 0,0 0 0 0 0,-1 0-1 0 0,1 1 1 0 0,-1-1 0 0 0,0 1 0 0 0,-1 0 0 0 0,5 11 0 0 0,-3-1-133 0 0,-1 0 1 0 0,0 1 0 0 0,-1-1-1 0 0,0 1 1 0 0,-1-1-1 0 0,-2 1 1 0 0,1-1 0 0 0,-5 25-1 0 0,1-22-393 0 0,0 0 0 0 0,-1 0 0 0 0,-1 0 0 0 0,-1-1 0 0 0,0 0 0 0 0,-18 30 0 0 0,14-32-4376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2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7370 0 0,'11'-4'139'0'0,"-6"2"543"0"0,0 0 0 0 0,0 0 1 0 0,0 1-1 0 0,0 0 0 0 0,0 0 1 0 0,0 0-1 0 0,8 0 0 0 0,-12 2-563 0 0,0-1-1 0 0,1 1 0 0 0,-1-1 0 0 0,0 0 0 0 0,1 1 1 0 0,-1 0-1 0 0,0-1 0 0 0,0 1 0 0 0,0 0 0 0 0,0 0 1 0 0,0 0-1 0 0,0-1 0 0 0,0 1 0 0 0,0 0 0 0 0,0 0 1 0 0,0 1-1 0 0,0-1 0 0 0,0 0 0 0 0,-1 0 0 0 0,1 0 1 0 0,0 0-1 0 0,-1 1 0 0 0,1-1 0 0 0,-1 0 0 0 0,0 1 1 0 0,1-1-1 0 0,-1 0 0 0 0,0 1 0 0 0,0-1 1 0 0,0 0-1 0 0,0 1 0 0 0,0-1 0 0 0,0 3 0 0 0,5 145 1645 0 0,-5-94-1481 0 0,2 0 0 0 0,3 0 0 0 0,16 79-1 0 0,-13-104-387 0 0,9 36 47 0 0,-3-23-3146 0 0,-12-37 2054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2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4145 0 0,'0'-2'99'0'0,"0"1"-1"0"0,0-1 1 0 0,0 1 0 0 0,0-1-1 0 0,1 0 1 0 0,-1 1 0 0 0,0-1-1 0 0,1 1 1 0 0,-1-1 0 0 0,1 1-1 0 0,-1-1 1 0 0,1 1 0 0 0,0 0-1 0 0,0-1 1 0 0,0 1 0 0 0,0 0-1 0 0,0-1 1 0 0,0 1 0 0 0,0 0 0 0 0,0 0-1 0 0,0 0 1 0 0,0 0 0 0 0,1 0-1 0 0,-1 0 1 0 0,3-1 0 0 0,-1 1 267 0 0,1 0 1 0 0,-1 0-1 0 0,0 0 1 0 0,1 0-1 0 0,-1 1 1 0 0,1 0-1 0 0,-1-1 1 0 0,0 1-1 0 0,1 1 1 0 0,-1-1 0 0 0,6 2-1 0 0,2 0 305 0 0,0 0-1 0 0,0 2 1 0 0,-1-1-1 0 0,1 1 1 0 0,-1 1 0 0 0,0 0-1 0 0,0 0 1 0 0,-1 1-1 0 0,1 0 1 0 0,-2 1 0 0 0,1 0-1 0 0,-1 0 1 0 0,9 10-1 0 0,4 8-339 0 0,-1 2-1 0 0,34 57 0 0 0,-35-51-1371 0 0,46 58-1 0 0,-31-53-3016 0 0,-23-30 2586 0 0</inkml:trace>
  <inkml:trace contextRef="#ctx0" brushRef="#br0" timeOffset="1">172 335 2288 0 0,'-15'-2'733'0'0,"27"-3"2726"0"0,10-5-72 0 0,61-49 1607 0 0,-17 10-5789 0 0,-46 35 316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4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46 456 0 0,'-5'0'295'0'0,"-9"0"-288"0"0,-1 0-1 0 0,1-1 0 0 0,-17-4 1 0 0,27 4 252 0 0,0 0 0 0 0,0 0 0 0 0,0 0 0 0 0,0-1 0 0 0,0 0 0 0 0,0 1 0 0 0,1-2 0 0 0,-1 1 0 0 0,1 0 0 0 0,-1-1 0 0 0,1 1 0 0 0,0-1 0 0 0,0 0 0 0 0,0 0 0 0 0,-4-6 0 0 0,53 91 6170 0 0,15 56-5151 0 0,-7-13-1425 0 0,3 1-1956 0 0,-37-86-1714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4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6913 0 0,'0'0'143'0'0,"-1"0"0"0"0,0 0-1 0 0,1 1 1 0 0,-1-1 0 0 0,0 0-1 0 0,1 0 1 0 0,-1 0-1 0 0,0 1 1 0 0,1-1 0 0 0,-1 0-1 0 0,0 1 1 0 0,1-1-1 0 0,-1 0 1 0 0,1 1 0 0 0,-1-1-1 0 0,1 1 1 0 0,-1-1-1 0 0,1 1 1 0 0,-1-1 0 0 0,1 1-1 0 0,-1 0 1 0 0,1-1 0 0 0,0 1-1 0 0,-1-1 1 0 0,1 1-1 0 0,0 0 1 0 0,-1-1 0 0 0,1 1-1 0 0,0 0 1 0 0,0-1-1 0 0,0 1 1 0 0,0 0 0 0 0,0-1-1 0 0,0 1 1 0 0,0 0 0 0 0,0 0-1 0 0,0-1 1 0 0,0 1-1 0 0,0 0 1 0 0,0-1 0 0 0,0 1-1 0 0,1 0 1 0 0,-1 1-1 0 0,12 36 830 0 0,-9-32-669 0 0,24 60-75 0 0,68 113 0 0 0,-47-93-4803 0 0,-40-71 616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4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2 332 5065 0 0,'0'-1'117'0'0,"0"-1"0"0"0,-1 0 0 0 0,1 1 0 0 0,0-1 0 0 0,0 0 0 0 0,0 1-1 0 0,0-1 1 0 0,0 0 0 0 0,0 1 0 0 0,1-1 0 0 0,-1 1 0 0 0,1-1 0 0 0,-1 0 0 0 0,1 1 0 0 0,-1-1 0 0 0,1 1 0 0 0,0-1 0 0 0,0 1-1 0 0,0 0 1 0 0,0-1 0 0 0,0 1 0 0 0,0 0 0 0 0,1-2 0 0 0,0 2 135 0 0,0 1 1 0 0,0-1-1 0 0,0 0 0 0 0,0 1 1 0 0,0-1-1 0 0,0 1 0 0 0,0 0 1 0 0,0 0-1 0 0,0 0 0 0 0,0 0 1 0 0,0 0-1 0 0,0 0 0 0 0,1 1 1 0 0,-1-1-1 0 0,0 0 0 0 0,0 1 1 0 0,0 0-1 0 0,3 1 0 0 0,239 104 2881 0 0,-242-104-3117 0 0,1-1 1 0 0,0 1-1 0 0,0-1 0 0 0,-1 0 0 0 0,1 0 1 0 0,0-1-1 0 0,0 1 0 0 0,0 0 0 0 0,0-1 0 0 0,0 0 1 0 0,0 0-1 0 0,0 0 0 0 0,0 0 0 0 0,0 0 1 0 0,0 0-1 0 0,0-1 0 0 0,0 0 0 0 0,0 1 1 0 0,4-3-1 0 0,-6 2 1 0 0,1 0 0 0 0,-1-1 0 0 0,1 1 1 0 0,-1-1-1 0 0,1 1 0 0 0,-1-1 0 0 0,0 1 0 0 0,0-1 0 0 0,0 0 1 0 0,0 0-1 0 0,0 0 0 0 0,0 0 0 0 0,0 0 0 0 0,0 1 0 0 0,-1-1 1 0 0,1-1-1 0 0,-1 1 0 0 0,0 0 0 0 0,0 0 0 0 0,1 0 0 0 0,-1 0 1 0 0,0 0-1 0 0,-1 0 0 0 0,1 0 0 0 0,0 0 0 0 0,-1 0 0 0 0,0-4 1 0 0,-8-27 276 0 0,-2 0 0 0 0,-1 1 0 0 0,-1 1 1 0 0,-28-49-1 0 0,-15-34-3451 0 0,45 87-2335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6.3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378 0 6449 0 0,'-11'1'605'0'0,"-1"0"-1"0"0,1 1 0 0 0,0 0 0 0 0,0 1 0 0 0,0 0 0 0 0,0 1 0 0 0,0 0 1 0 0,1 1-1 0 0,-1 0 0 0 0,1 0 0 0 0,0 1 0 0 0,-14 12 0 0 0,4-2-168 0 0,2 0 0 0 0,0 2 0 0 0,0 0 0 0 0,-25 35 1 0 0,-21 44 83 0 0,57-85-469 0 0,0 1 1 0 0,1 0-1 0 0,1 0 0 0 0,0 0 1 0 0,1 1-1 0 0,-3 14 1 0 0,6-25-71 0 0,1-1 1 0 0,0 1-1 0 0,0-1 1 0 0,0 1-1 0 0,0 0 0 0 0,1-1 1 0 0,-1 1-1 0 0,1-1 1 0 0,-1 1-1 0 0,1-1 1 0 0,0 0-1 0 0,0 1 1 0 0,0-1-1 0 0,0 0 1 0 0,0 1-1 0 0,1-1 1 0 0,-1 0-1 0 0,1 0 0 0 0,-1 0 1 0 0,1 0-1 0 0,0 0 1 0 0,0-1-1 0 0,0 1 1 0 0,0 0-1 0 0,0-1 1 0 0,0 0-1 0 0,0 1 1 0 0,0-1-1 0 0,1 0 1 0 0,3 1-1 0 0,9 4-149 0 0,0-1 0 0 0,0-1 1 0 0,1-1-1 0 0,15 2 0 0 0,0 1 56 0 0,-20-4 176 0 0,0 0 0 0 0,-1 1 1 0 0,1 1-1 0 0,-1 0 0 0 0,0 0 0 0 0,17 10 0 0 0,-25-12-53 0 0,0-1-1 0 0,0 1 0 0 0,0-1 0 0 0,-1 1 1 0 0,1-1-1 0 0,0 1 0 0 0,-1 0 1 0 0,1 0-1 0 0,-1 0 0 0 0,1 0 0 0 0,-1 0 1 0 0,0 1-1 0 0,0-1 0 0 0,0 0 0 0 0,0 0 1 0 0,-1 1-1 0 0,1-1 0 0 0,0 0 1 0 0,-1 1-1 0 0,0-1 0 0 0,0 1 0 0 0,1-1 1 0 0,-1 1-1 0 0,-1-1 0 0 0,1 0 1 0 0,0 1-1 0 0,-1-1 0 0 0,1 1 0 0 0,-1-1 1 0 0,0 0-1 0 0,1 1 0 0 0,-1-1 0 0 0,0 0 1 0 0,-1 0-1 0 0,1 0 0 0 0,-2 3 1 0 0,-8 13 51 0 0,-1-1-1 0 0,-1 0 1 0 0,0 0 0 0 0,-2-2 0 0 0,1 0 0 0 0,-31 24 0 0 0,-19 4-2323 0 0,41-32-3153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10 258 3681 0 0,'0'1'54'0'0,"-1"-1"0"0"0,0 0 0 0 0,1 1 0 0 0,-1-1 0 0 0,1 1 0 0 0,-1-1 0 0 0,0 1 0 0 0,1 0 0 0 0,-1-1 0 0 0,1 1 0 0 0,-1 0 0 0 0,1-1 0 0 0,0 1 0 0 0,-1 0 0 0 0,1-1 0 0 0,0 1 0 0 0,-1 0 0 0 0,1 0 0 0 0,0-1 0 0 0,0 1 0 0 0,0 0 0 0 0,0 0 0 0 0,0-1 0 0 0,0 1 0 0 0,0 0 0 0 0,0 0 0 0 0,0 0 0 0 0,0 1 0 0 0,1-2 49 0 0,0 0 0 0 0,0 0-1 0 0,0 1 1 0 0,0-1 0 0 0,1 0-1 0 0,-1 0 1 0 0,0 0 0 0 0,0 0-1 0 0,0 0 1 0 0,0 0 0 0 0,0 0-1 0 0,0-1 1 0 0,0 1-1 0 0,1 0 1 0 0,-1-1 0 0 0,0 1-1 0 0,0 0 1 0 0,0-1 0 0 0,0 1-1 0 0,0-1 1 0 0,1-1 0 0 0,29-16 1277 0 0,-2-1 0 0 0,0-2 0 0 0,-1-1 0 0 0,45-45 0 0 0,-40 35-2785 0 0,72-53 0 0 0,-95 80 491 0 0,-3 1-70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5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6913 0 0,'53'-55'2869'0'0,"39"-38"224"0"0,-27 36-4576 0 0,-48 44-2651 0 0</inkml:trace>
  <inkml:trace contextRef="#ctx0" brushRef="#br0" timeOffset="1">252 33 5985 0 0,'-2'4'173'0'0,"0"-1"-1"0"0,0 1 0 0 0,1 0 0 0 0,-1-1 1 0 0,1 1-1 0 0,0 0 0 0 0,0 0 1 0 0,0 0-1 0 0,0 0 0 0 0,1 0 1 0 0,0 0-1 0 0,0 0 0 0 0,0 0 0 0 0,0 0 1 0 0,0 0-1 0 0,1 0 0 0 0,0 0 1 0 0,0 0-1 0 0,1 3 0 0 0,5 16 566 0 0,0-1-1 0 0,12 23 0 0 0,-11-27-299 0 0,5 11-368 0 0,1 0-1 0 0,1-2 0 0 0,2 1 1 0 0,0-2-1 0 0,38 42 0 0 0,-33-44-443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6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12899 0 0,'-3'0'1264'0'0,"2"0"-1128"0"0,1 1 192 0 0,0 3 40 0 0,1 5 8 0 0,-1 3 0 0 0,3 9-648 0 0,-2 3-128 0 0,1 7-24 0 0,-2 4-8 0 0,1 5-1008 0 0,-2 4-209 0 0,-2 6-39 0 0,-1-1-8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7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397 2226 4145 0 0,'-139'62'1913'0'0,"13"-5"-671"0"0,105-49-1085 0 0,8-2-38 0 0,0 0 0 0 0,-1-2 0 0 0,1 0 0 0 0,-1 0 0 0 0,0-1 0 0 0,-16 1 0 0 0,59-5 32 0 0,0-1 0 0 0,0-1 0 0 0,-1-2 1 0 0,1 0-1 0 0,-1-2 0 0 0,0-2 0 0 0,-1 0 1 0 0,0-2-1 0 0,45-24 0 0 0,340-179 1364 0 0,101 14-869 0 0,-295 123-631 0 0,249-83 34 0 0,-221 78-137 0 0,328-99-299 0 0,-6 3-60 0 0,-62 18 326 0 0,-472 150 95 0 0,571-155 1265 0 0,-68 32-665 0 0,-186 38-610 0 0,479-198 0 0 0,-440 125 1339 0 0,-242 101-592 0 0,-106 45-611 0 0,0 2 0 0 0,1 2 0 0 0,1 2 0 0 0,79-18 0 0 0,-118 33-183 0 0,0 0 0 0 0,0 0 0 0 0,0 1 0 0 0,0-1 0 0 0,1 1 0 0 0,-1 0 0 0 0,0 1 0 0 0,0-1 0 0 0,1 1 0 0 0,-1 0 0 0 0,0 0 0 0 0,0 1 0 0 0,6 2 0 0 0,1 6-4958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7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627 136 5761 0 0,'2'-1'153'0'0,"-1"0"-1"0"0,1-1 0 0 0,-1 1 0 0 0,1-1 1 0 0,-1 0-1 0 0,1 1 0 0 0,-1-1 0 0 0,0 0 1 0 0,0 0-1 0 0,0 0 0 0 0,0 0 1 0 0,0 0-1 0 0,0 0 0 0 0,0 0 0 0 0,-1 0 1 0 0,1 0-1 0 0,-1 0 0 0 0,0 0 0 0 0,1 0 1 0 0,-1 0-1 0 0,0-1 0 0 0,0 1 1 0 0,0 0-1 0 0,-1 0 0 0 0,1 0 0 0 0,0 0 1 0 0,-1-1-1 0 0,0 1 0 0 0,1 0 0 0 0,-3-3 1 0 0,0 1 147 0 0,0-1 1 0 0,-1 1 0 0 0,0 0 0 0 0,0 0-1 0 0,0 1 1 0 0,0-1 0 0 0,0 1-1 0 0,-1 0 1 0 0,1 0 0 0 0,-11-4 0 0 0,6 2-18 0 0,-1 1 0 0 0,1 0 0 0 0,-1 0 0 0 0,0 1 0 0 0,0 1 0 0 0,0-1 0 0 0,-1 2 0 0 0,-15-2 0 0 0,17 3-346 0 0,1 1 0 0 0,0 0 0 0 0,-1 0 0 0 0,1 1 0 0 0,0 0-1 0 0,0 0 1 0 0,0 1 0 0 0,0 0 0 0 0,0 1 0 0 0,0 0 0 0 0,-7 5-1 0 0,-63 36 20 0 0,-48 32-8 0 0,112-65 66 0 0,-1-1-1 0 0,1 2 0 0 0,1 0 0 0 0,0 1 0 0 0,1 0 1 0 0,1 1-1 0 0,0 0 0 0 0,1 1 0 0 0,1 0 1 0 0,0 0-1 0 0,1 1 0 0 0,-9 30 0 0 0,12-34-3 0 0,2 0-1 0 0,0 1 1 0 0,0-1 0 0 0,1 1-1 0 0,1 0 1 0 0,0 0-1 0 0,1 0 1 0 0,1 0-1 0 0,0-1 1 0 0,1 1-1 0 0,0 0 1 0 0,1-1 0 0 0,0 1-1 0 0,1-1 1 0 0,1 0-1 0 0,0 0 1 0 0,12 20-1 0 0,-11-25-11 0 0,1 1-1 0 0,0-1 1 0 0,1 1 0 0 0,0-2-1 0 0,0 1 1 0 0,1-2-1 0 0,0 1 1 0 0,0-1-1 0 0,1 0 1 0 0,-1-1-1 0 0,1 0 1 0 0,16 6-1 0 0,5-1-5 0 0,-1 0 0 0 0,1-2 0 0 0,35 4 0 0 0,-21-7-30 0 0,-1-2 0 0 0,1-2-1 0 0,0-2 1 0 0,-1-2 0 0 0,1-2-1 0 0,-1-1 1 0 0,47-15 0 0 0,-79 18 38 0 0,1-1 1 0 0,-1 0 0 0 0,-1-1-1 0 0,1-1 1 0 0,-1 0 0 0 0,0 0-1 0 0,0-1 1 0 0,0-1 0 0 0,-1 0-1 0 0,-1 0 1 0 0,1-1 0 0 0,10-12-1 0 0,-8 6 62 0 0,-1-1-1 0 0,0-1 0 0 0,-2 0 0 0 0,1 0 1 0 0,-2-1-1 0 0,0 0 0 0 0,6-26 0 0 0,-9 28 30 0 0,-1 0 1 0 0,-1 0-1 0 0,0 0 0 0 0,-1-1 0 0 0,-1 0 0 0 0,0 1 0 0 0,-1-1 0 0 0,-4-24 0 0 0,3 33-56 0 0,-1-1 0 0 0,0 0-1 0 0,-1 1 1 0 0,0-1 0 0 0,0 1 0 0 0,-1 0-1 0 0,0 0 1 0 0,0 0 0 0 0,-1 1 0 0 0,1-1 0 0 0,-2 1-1 0 0,1 0 1 0 0,-1 1 0 0 0,0-1 0 0 0,-1 1-1 0 0,0 1 1 0 0,-10-8 0 0 0,-8-4 246 0 0,-2 2 0 0 0,0 1 0 0 0,-41-16 0 0 0,55 26-261 0 0,1 0 0 0 0,-1 0 1 0 0,0 1-1 0 0,0 1 0 0 0,-1 0 1 0 0,1 1-1 0 0,0 1 0 0 0,-1 0 0 0 0,1 0 1 0 0,-18 4-1 0 0,25-3-355 0 0,0 1 0 0 0,0 0 0 0 0,0 1 0 0 0,1-1 0 0 0,-1 1 1 0 0,1 0-1 0 0,0 0 0 0 0,-1 1 0 0 0,1-1 0 0 0,1 1 0 0 0,-1 1 0 0 0,1-1 0 0 0,-1 0 0 0 0,1 1 0 0 0,-6 10 1 0 0,-1 2-1173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6:58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676 79 2761 0 0,'-11'-14'2435'0'0,"-13"-14"-235"0"0,18 23-1932 0 0,0 1 1 0 0,0 0-1 0 0,0 1 0 0 0,-1-1 0 0 0,1 1 0 0 0,-1 1 1 0 0,0-1-1 0 0,0 1 0 0 0,0 0 0 0 0,0 1 0 0 0,0 0 1 0 0,0 0-1 0 0,-1 0 0 0 0,1 1 0 0 0,0 0 0 0 0,-11 1 1 0 0,-7 4 317 0 0,0 0 0 0 0,0 1 0 0 0,-33 14 0 0 0,1-1 500 0 0,38-12-962 0 0,1 0 0 0 0,-1 1 0 0 0,2 1-1 0 0,-1 0 1 0 0,1 1 0 0 0,1 1 0 0 0,0 1 0 0 0,0 1 0 0 0,-14 14 0 0 0,13-9-161 0 0,1 0 0 0 0,0 0 0 0 0,2 2 0 0 0,0 0 0 0 0,1 0 0 0 0,1 1 0 0 0,-10 26 0 0 0,19-39 26 0 0,0 0 1 0 0,1 0-1 0 0,0 0 1 0 0,0 0-1 0 0,1 1 1 0 0,0-1-1 0 0,0 1 0 0 0,1-1 1 0 0,0 1-1 0 0,1-1 1 0 0,0 0-1 0 0,0 1 1 0 0,0-1-1 0 0,1 0 1 0 0,1 1-1 0 0,-1-1 1 0 0,1 0-1 0 0,1-1 0 0 0,8 16 1 0 0,-5-12 6 0 0,1-1-1 0 0,0 0 1 0 0,0 0 0 0 0,1 0-1 0 0,0-1 1 0 0,1 0 0 0 0,0-1 0 0 0,1 0-1 0 0,-1-1 1 0 0,1 0 0 0 0,1-1-1 0 0,17 8 1 0 0,15 4-10 0 0,1-3 1 0 0,1-2-1 0 0,0-1 0 0 0,1-3 0 0 0,62 5 0 0 0,-70-14 22 0 0,-1-1-1 0 0,1-2 0 0 0,-1-2 0 0 0,0-2 0 0 0,-1-1 1 0 0,1-2-1 0 0,-1-1 0 0 0,-1-2 0 0 0,44-22 0 0 0,-65 27 30 0 0,-1-1 0 0 0,0-1 0 0 0,0 0 0 0 0,0 0 0 0 0,-2-2-1 0 0,1 1 1 0 0,-2-2 0 0 0,1 1 0 0 0,-2-2 0 0 0,0 1-1 0 0,0-1 1 0 0,-1-1 0 0 0,7-17 0 0 0,-10 21 30 0 0,-1-1 0 0 0,-1 0 0 0 0,0 0 1 0 0,-1-1-1 0 0,0 1 0 0 0,0-1 0 0 0,-2 0 1 0 0,1 1-1 0 0,-2-1 0 0 0,0 0 0 0 0,0 0 0 0 0,-1 0 1 0 0,-1 1-1 0 0,0-1 0 0 0,-1 0 0 0 0,0 1 0 0 0,-1 0 1 0 0,-5-13-1 0 0,4 17-5 0 0,0 0 0 0 0,0 0 0 0 0,-1 0 0 0 0,-1 0 0 0 0,1 1 0 0 0,-1 0 0 0 0,0 1 0 0 0,0-1 1 0 0,-1 1-1 0 0,0 1 0 0 0,0-1 0 0 0,0 1 0 0 0,-1 1 0 0 0,0 0 0 0 0,0 0 0 0 0,-11-3 0 0 0,-18-5 282 0 0,0 2-1 0 0,-61-7 0 0 0,92 16-304 0 0,-17-3 43 0 0,-1 2 0 0 0,1 1 0 0 0,-1 0 0 0 0,-41 6-1 0 0,50-3-529 0 0,0 2 0 0 0,1-1 0 0 0,-1 2 0 0 0,1 0 0 0 0,0 1 0 0 0,0 0 0 0 0,1 1 0 0 0,-17 11 0 0 0,11-3-5575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09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13 3225 0 0,'0'1'13'0'0,"0"-1"0"0"0,-1 1 0 0 0,1-1 0 0 0,0 1 0 0 0,-1-1 0 0 0,1 1 0 0 0,0-1 0 0 0,-1 1 0 0 0,1-1 0 0 0,0 1 0 0 0,0 0 0 0 0,0-1 0 0 0,0 1 0 0 0,0-1 0 0 0,-1 1 0 0 0,1 0 0 0 0,0-1 0 0 0,0 1 0 0 0,0-1 0 0 0,1 1 0 0 0,-1 0 0 0 0,0-1 0 0 0,0 1 0 0 0,0-1 0 0 0,0 1 0 0 0,1 0 0 0 0,-1-1 0 0 0,0 1 0 0 0,0-1 0 0 0,1 1 0 0 0,-1-1 0 0 0,0 1 0 0 0,1-1 0 0 0,0 1 0 0 0,6 16 193 0 0,9 4-62 0 0,-15-20-122 0 0,-1-1 1 0 0,0 0-1 0 0,1 0 1 0 0,-1 1-1 0 0,0-1 1 0 0,1 0-1 0 0,-1 0 1 0 0,1 0-1 0 0,-1 1 1 0 0,0-1-1 0 0,1 0 0 0 0,-1 0 1 0 0,1 0-1 0 0,-1 0 1 0 0,0 0-1 0 0,1 0 1 0 0,-1 0-1 0 0,1 0 1 0 0,-1 0-1 0 0,1 0 1 0 0,-1 0-1 0 0,0 0 1 0 0,1 0-1 0 0,-1 0 0 0 0,1 0 1 0 0,-1-1-1 0 0,0 1 1 0 0,1 0-1 0 0,1-2 105 0 0,-1 1 0 0 0,0-1 0 0 0,0 1 0 0 0,0-1 0 0 0,0 0 0 0 0,-1 0 0 0 0,1 1 0 0 0,0-1 0 0 0,-1 0 0 0 0,1 0 0 0 0,-1 1 0 0 0,0-1 0 0 0,1 0 0 0 0,-1 0 0 0 0,0 0 0 0 0,0-3 0 0 0,0 3 10 0 0,0 0 0 0 0,0 0-1 0 0,0-1 1 0 0,-1 1 0 0 0,1 0 0 0 0,0 0 0 0 0,-1 0-1 0 0,0 0 1 0 0,1 0 0 0 0,-1 0 0 0 0,0 0 0 0 0,0 0-1 0 0,0 0 1 0 0,0 0 0 0 0,-3-3 0 0 0,4 5-107 0 0,-1 0 0 0 0,1-1 0 0 0,-1 1 0 0 0,1 0 0 0 0,-1-1 0 0 0,1 1 0 0 0,-1 0-1 0 0,0-1 1 0 0,1 1 0 0 0,-1 0 0 0 0,1 0 0 0 0,-1 0 0 0 0,0 0 0 0 0,1 0 0 0 0,-1 0 0 0 0,0 0 0 0 0,1 0 0 0 0,-1 0 0 0 0,0 0 0 0 0,1 0 0 0 0,-1 0 0 0 0,0 1 0 0 0,-1 0-11 0 0,-1 0 1 0 0,1 0 0 0 0,0 0-1 0 0,1 0 1 0 0,-1 0 0 0 0,0 1-1 0 0,0-1 1 0 0,0 1-1 0 0,-2 3 1 0 0,-1 1-107 0 0,0 1 1 0 0,1 0-1 0 0,0 0 0 0 0,0 0 0 0 0,1 1 0 0 0,0-1 1 0 0,0 1-1 0 0,0 0 0 0 0,1 0 0 0 0,1 0 1 0 0,-1 0-1 0 0,1 0 0 0 0,0 16 0 0 0,1-4-3051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0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5985 0 0,'2'-1'536'0'0,"1"1"-432"0"0,-2 1-104 0 0,0-1 0 0 0,1 1-320 0 0,-1 2-96 0 0,2 0-8 0 0,1 2-8 0 0,0 6-72 0 0,0 2-8 0 0,2 2-8 0 0,-4 0 0 0 0,0 0 400 0 0,-2-5 120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0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15 6913 0 0,'-3'-7'609'0'0,"5"3"-481"0"0,2 2-128 0 0,6 2-1345 0 0,-4 0-287 0 0,3-1-56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4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654 187 6449 0 0,'-77'16'536'0'0,"-102"6"0"0"0,87-12 229 0 0,-213 22 4040 0 0,392-43-3663 0 0,146-21 302 0 0,331-43 849 0 0,-263 39-1322 0 0,524-49 188 0 0,-738 79-1143 0 0,562-16 40 0 0,-560 23-437 0 0,51 2-815 0 0,-132-1 176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5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68 6913 0 0,'-27'-24'523'0'0,"23"20"-399"0"0,-1-1 0 0 0,0 1 0 0 0,1-1 1 0 0,-1 2-1 0 0,-1-1 0 0 0,1 0 0 0 0,0 1 0 0 0,-1 0 1 0 0,0 0-1 0 0,-7-2 0 0 0,11 5-77 0 0,0-1 0 0 0,0 1-1 0 0,0 0 1 0 0,0 0 0 0 0,0 0 0 0 0,-1 1 0 0 0,1-1-1 0 0,0 0 1 0 0,0 1 0 0 0,0-1 0 0 0,1 1 0 0 0,-1 0 0 0 0,0-1-1 0 0,0 1 1 0 0,0 0 0 0 0,0 0 0 0 0,1 0 0 0 0,-1 1-1 0 0,0-1 1 0 0,1 0 0 0 0,-1 1 0 0 0,1-1 0 0 0,0 1-1 0 0,-1-1 1 0 0,1 1 0 0 0,0 0 0 0 0,0-1 0 0 0,0 1 0 0 0,0 0-1 0 0,0 0 1 0 0,0 0 0 0 0,1 0 0 0 0,-1 0 0 0 0,0 0-1 0 0,1 0 1 0 0,0 0 0 0 0,-1 0 0 0 0,1 0 0 0 0,0 0 0 0 0,0 0-1 0 0,0 0 1 0 0,1 0 0 0 0,-1 0 0 0 0,0 0 0 0 0,1 0-1 0 0,-1 0 1 0 0,1 0 0 0 0,0 0 0 0 0,-1 0 0 0 0,1-1 0 0 0,0 1-1 0 0,0 0 1 0 0,1 0 0 0 0,-1-1 0 0 0,0 1 0 0 0,2 1-1 0 0,18 13 253 0 0,0-2-1 0 0,2 0 0 0 0,0-2 1 0 0,26 12-1 0 0,-5-3 172 0 0,103 48 556 0 0,133 74-717 0 0,-274-140-285 0 0,0 1 1 0 0,1 0-1 0 0,-1 1 0 0 0,-1-1 0 0 0,1 1 0 0 0,5 6 1 0 0,-10-9-7 0 0,0-1 1 0 0,0 0 0 0 0,-1 0-1 0 0,1 1 1 0 0,0-1 0 0 0,-1 0-1 0 0,1 1 1 0 0,-1-1 0 0 0,1 0-1 0 0,-1 1 1 0 0,0-1 0 0 0,1 1-1 0 0,-1-1 1 0 0,0 1 0 0 0,0-1-1 0 0,0 1 1 0 0,0-1 0 0 0,0 0-1 0 0,0 1 1 0 0,-1-1 0 0 0,1 1-1 0 0,0-1 1 0 0,-1 1 0 0 0,1-1-1 0 0,-1 0 1 0 0,0 1 0 0 0,1-1-1 0 0,-1 0 1 0 0,0 1 0 0 0,0-1-1 0 0,0 0 1 0 0,0 0 0 0 0,0 0-1 0 0,0 0 1 0 0,0 0 0 0 0,-2 2-1 0 0,-16 12 229 0 0,0 0 0 0 0,-1-2 0 0 0,-22 12-1 0 0,-20 14-286 0 0,11-2-1766 0 0,-62 58-1 0 0,79-62 577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0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1 6913 0 0,'-6'5'-34'0'0,"0"1"0"0"0,0 0 0 0 0,1 0 0 0 0,0 0 1 0 0,0 1-1 0 0,1-1 0 0 0,-1 1 0 0 0,-4 12 0 0 0,7-16 186 0 0,1 0 1 0 0,-1 1 0 0 0,1 0 0 0 0,0-1-1 0 0,0 1 1 0 0,0 0 0 0 0,0 0 0 0 0,0-1-1 0 0,1 1 1 0 0,0 0 0 0 0,0 0 0 0 0,0 0-1 0 0,0 0 1 0 0,1 0 0 0 0,-1-1 0 0 0,1 1-1 0 0,0 0 1 0 0,0 0 0 0 0,1-1 0 0 0,1 4-1 0 0,-1-4-23 0 0,0-1-1 0 0,0 1 0 0 0,1-1 0 0 0,-1 0 1 0 0,0 0-1 0 0,1 0 0 0 0,0 0 0 0 0,-1-1 1 0 0,1 1-1 0 0,0-1 0 0 0,0 0 0 0 0,0 1 1 0 0,0-1-1 0 0,0-1 0 0 0,0 1 0 0 0,6 1 1 0 0,56 2 986 0 0,-51-4-872 0 0,18 0 201 0 0,-20-1-162 0 0,1 1 0 0 0,0 1 0 0 0,-1-1 0 0 0,1 2 0 0 0,12 3 0 0 0,-22-5-238 0 0,-1 1 0 0 0,1 0 0 0 0,-1 0 0 0 0,1 0 0 0 0,-1 0 0 0 0,0 0 0 0 0,1 1 0 0 0,-1-1 0 0 0,0 1 0 0 0,0-1 0 0 0,0 1 0 0 0,0 0-1 0 0,0 0 1 0 0,-1 0 0 0 0,1 0 0 0 0,0 0 0 0 0,-1 0 0 0 0,0 1 0 0 0,1-1 0 0 0,-1 0 0 0 0,0 1 0 0 0,0-1 0 0 0,0 1 0 0 0,-1-1 0 0 0,1 1 0 0 0,-1-1 0 0 0,1 1 0 0 0,-1 0 0 0 0,0 4 0 0 0,0 8-5 0 0,-2 0-1 0 0,0 0 1 0 0,0 0 0 0 0,-2 0-1 0 0,1 0 1 0 0,-2 0 0 0 0,-10 23-1 0 0,-1-4 144 0 0,-40 62 0 0 0,34-65-348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5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556 0 3225 0 0,'-10'13'209'0'0,"0"0"0"0"0,-1-1 0 0 0,0-1 1 0 0,-1 0-1 0 0,-21 16 0 0 0,5-4 121 0 0,-11 8 126 0 0,-2-3 0 0 0,-2 0 0 0 0,-61 28 0 0 0,7-3 782 0 0,84-45-949 0 0,0 0 1 0 0,0 2-1 0 0,-20 19 0 0 0,28-25-255 0 0,1 1 0 0 0,0-1 1 0 0,0 1-1 0 0,0 0 0 0 0,0 0 0 0 0,1 1 1 0 0,0-1-1 0 0,0 1 0 0 0,1-1 0 0 0,-1 1 1 0 0,1 0-1 0 0,-2 8 0 0 0,4-12 14 0 0,0 0 1 0 0,1 1-1 0 0,-1-1 0 0 0,0 0 0 0 0,1 0 1 0 0,0-1-1 0 0,-1 1 0 0 0,1 0 1 0 0,0 0-1 0 0,0 0 0 0 0,0 0 0 0 0,0 0 1 0 0,0-1-1 0 0,0 1 0 0 0,1-1 1 0 0,-1 1-1 0 0,0-1 0 0 0,1 1 1 0 0,-1-1-1 0 0,1 0 0 0 0,0 1 0 0 0,-1-1 1 0 0,1 0-1 0 0,0 0 0 0 0,0 0 1 0 0,0-1-1 0 0,0 1 0 0 0,3 1 0 0 0,10 3 493 0 0,-1-1 0 0 0,27 5 0 0 0,-29-7-313 0 0,143 26 1632 0 0,180 8 0 0 0,-253-31-1642 0 0,155 17-2315 0 0,-208-16-3227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7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260 482 5065 0 0,'0'-7'528'0'0,"0"0"0"0"0,-1 1 0 0 0,0-1 0 0 0,0 1 0 0 0,-1-1 0 0 0,0 1 0 0 0,0 0 0 0 0,0 0 0 0 0,-1-1 0 0 0,0 1 0 0 0,0 1 0 0 0,-6-9 0 0 0,8 12-404 0 0,-1 0 1 0 0,1 0-1 0 0,-1 1 0 0 0,0-1 1 0 0,0 0-1 0 0,0 1 1 0 0,0-1-1 0 0,0 1 0 0 0,0 0 1 0 0,0 0-1 0 0,0-1 1 0 0,0 1-1 0 0,0 1 0 0 0,-1-1 1 0 0,1 0-1 0 0,-1 0 1 0 0,1 1-1 0 0,0 0 1 0 0,-1-1-1 0 0,1 1 0 0 0,-1 0 1 0 0,1 0-1 0 0,0 0 1 0 0,-1 0-1 0 0,1 1 0 0 0,-1-1 1 0 0,1 1-1 0 0,0 0 1 0 0,-1-1-1 0 0,1 1 0 0 0,0 0 1 0 0,0 0-1 0 0,-1 0 1 0 0,1 1-1 0 0,-3 1 1 0 0,-4 5-73 0 0,-1-1 1 0 0,1 1 0 0 0,1 1-1 0 0,0-1 1 0 0,0 1 0 0 0,1 1-1 0 0,0 0 1 0 0,0 0 0 0 0,-7 16 0 0 0,-3 10 157 0 0,-19 56 1 0 0,34-86-234 0 0,0-1 0 0 0,1 0 0 0 0,-1 1 0 0 0,1-1 0 0 0,1 1 0 0 0,-1-1 0 0 0,1 1 0 0 0,0 0 0 0 0,0-1 0 0 0,0 1 0 0 0,1 0 0 0 0,0-1 0 0 0,0 1 0 0 0,0-1 0 0 0,3 7 0 0 0,-2-9 0 0 0,0 0 0 0 0,0 0 0 0 0,0 0 0 0 0,0 0-1 0 0,1 0 1 0 0,-1-1 0 0 0,1 1 0 0 0,-1-1 0 0 0,1 1 0 0 0,0-1 0 0 0,0 0 0 0 0,0 0 0 0 0,1 0-1 0 0,-1 0 1 0 0,0-1 0 0 0,1 0 0 0 0,-1 1 0 0 0,1-1 0 0 0,-1 0 0 0 0,1-1 0 0 0,-1 1 0 0 0,1 0-1 0 0,0-1 1 0 0,4 0 0 0 0,-3 0-212 0 0,0 0-1 0 0,-1 0 1 0 0,1-1-1 0 0,-1 1 1 0 0,1-1-1 0 0,-1 0 1 0 0,1 0-1 0 0,-1-1 1 0 0,0 1-1 0 0,1-1 1 0 0,-1 0-1 0 0,0 0 1 0 0,0-1-1 0 0,0 1 1 0 0,4-4-1 0 0,-3 1 0 0 0,1-1 0 0 0,-1 0-1 0 0,1 1 1 0 0,-2-2 0 0 0,1 1-1 0 0,-1-1 1 0 0,0 1 0 0 0,4-11-1 0 0,-1 0 220 0 0,-1 0 0 0 0,0 0 0 0 0,-1-1 0 0 0,-1 0 0 0 0,-1 0 0 0 0,1-36 0 0 0,-4 20 324 0 0,-2 1 0 0 0,-2 0 0 0 0,0-1 0 0 0,-3 2 0 0 0,0-1 0 0 0,-13-32 0 0 0,2 18 409 0 0,-2 1 1 0 0,-1 1 0 0 0,-38-58-1 0 0,68 117 1373 0 0,84 131-1049 0 0,-52-70-843 0 0,-3-5-180 0 0,3-1 0 0 0,50 63 0 0 0,-85-124-425 0 0,0-1 1 0 0,0 0-1 0 0,1 0 0 0 0,0 0 1 0 0,1 0-1 0 0,0-1 1 0 0,0-1-1 0 0,13 8 0 0 0,-4-7-5181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7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147 362 6913 0 0,'7'13'3305'0'0,"2"13"-1524"0"0,10 72 1769 0 0,-6-29-3292 0 0,4 0-4617 0 0,-11-51-560 0 0</inkml:trace>
  <inkml:trace contextRef="#ctx0" brushRef="#br0" timeOffset="1">30 0 3225 0 0,'-13'2'288'0'0,"8"-2"-288"0"0,1 1 0 0 0,0-1 0 0 0,2 1 328 0 0,2 1 16 0 0,-1-1 0 0 0,1 2 0 0 0,1 0-480 0 0,1 2-96 0 0,0 2-24 0 0,5 1 0 0 0,3 2 256 0 0,1 0 0 0 0,0 1 0 0 0,3 1 0 0 0,-1 0 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7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2761 0 0,'-1'6'466'0'0,"0"-1"0"0"0,0 1 0 0 0,0-1 0 0 0,-1 1 0 0 0,1-1 0 0 0,-5 9 0 0 0,-15 35 1981 0 0,10-25-1758 0 0,0 1 0 0 0,2 0 0 0 0,-9 41 0 0 0,18-64-665 0 0,-1-1-1 0 0,1 0 0 0 0,0 1 0 0 0,0-1 0 0 0,-1 0 0 0 0,1 1 1 0 0,0-1-1 0 0,0 0 0 0 0,0 1 0 0 0,1-1 0 0 0,-1 0 0 0 0,0 1 1 0 0,0-1-1 0 0,1 0 0 0 0,-1 1 0 0 0,1-1 0 0 0,-1 0 0 0 0,1 0 1 0 0,0 1-1 0 0,-1-1 0 0 0,1 0 0 0 0,0 0 0 0 0,0 0 1 0 0,0 0-1 0 0,1 1 0 0 0,-1-2-25 0 0,0 1 0 0 0,0-1 0 0 0,0 0 0 0 0,0 0 0 0 0,0 0-1 0 0,0 0 1 0 0,1-1 0 0 0,-1 1 0 0 0,0 0 0 0 0,0 0 0 0 0,0-1 0 0 0,0 1 0 0 0,0-1 0 0 0,0 1 0 0 0,0-1 0 0 0,0 1 0 0 0,0-1 0 0 0,0 1-1 0 0,-1-1 1 0 0,1 0 0 0 0,0 1 0 0 0,0-1 0 0 0,-1 0 0 0 0,1 0 0 0 0,0 0 0 0 0,-1 0 0 0 0,1 0 0 0 0,0 0 0 0 0,-1 0 0 0 0,1 0 0 0 0,-1-1 0 0 0,12-16 33 0 0,-3 1 132 0 0,2 1-1 0 0,0 1 1 0 0,1-1 0 0 0,23-22-1 0 0,-31 34-86 0 0,0 1-1 0 0,0 0 0 0 0,1 0 1 0 0,-1 0-1 0 0,1 0 1 0 0,0 1-1 0 0,0 0 0 0 0,0 0 1 0 0,0 0-1 0 0,0 0 0 0 0,0 1 1 0 0,0 0-1 0 0,0 0 1 0 0,1 0-1 0 0,-1 1 0 0 0,0 0 1 0 0,1 0-1 0 0,-1 0 1 0 0,0 1-1 0 0,1 0 0 0 0,9 2 1 0 0,-10-1 6 0 0,-1-1 0 0 0,0 1 0 0 0,0 0 0 0 0,1 0 1 0 0,-1 1-1 0 0,-1-1 0 0 0,1 1 0 0 0,0 0 0 0 0,-1 0 0 0 0,1 0 1 0 0,-1 1-1 0 0,0-1 0 0 0,0 1 0 0 0,0 0 0 0 0,-1-1 1 0 0,1 1-1 0 0,-1 1 0 0 0,0-1 0 0 0,0 0 0 0 0,0 0 0 0 0,-1 1 1 0 0,0-1-1 0 0,1 1 0 0 0,-2-1 0 0 0,2 7 0 0 0,1 13 52 0 0,-2-1-1 0 0,0 1 1 0 0,-5 41-1 0 0,2-40-189 0 0,2 5-201 0 0,-2 20 2 0 0,-6-21-2705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8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1376 0 0,'1'-2'188'0'0,"0"1"0"0"0,0 0-1 0 0,0-1 1 0 0,0 1 0 0 0,0 0 0 0 0,0 0-1 0 0,0-1 1 0 0,1 1 0 0 0,-1 0-1 0 0,0 1 1 0 0,1-1 0 0 0,-1 0 0 0 0,1 0-1 0 0,-1 0 1 0 0,1 1 0 0 0,-1-1 0 0 0,1 1-1 0 0,-1-1 1 0 0,1 1 0 0 0,-1 0-1 0 0,1-1 1 0 0,0 1 0 0 0,-1 0 0 0 0,1 0-1 0 0,0 0 1 0 0,-1 0 0 0 0,1 1-1 0 0,-1-1 1 0 0,1 0 0 0 0,0 1 0 0 0,-1-1-1 0 0,1 1 1 0 0,-1-1 0 0 0,1 1 0 0 0,-1 0-1 0 0,1 0 1 0 0,-1 0 0 0 0,0 0-1 0 0,1 0 1 0 0,-1 0 0 0 0,0 0 0 0 0,0 0-1 0 0,0 0 1 0 0,0 0 0 0 0,0 1-1 0 0,0-1 1 0 0,0 0 0 0 0,0 1 0 0 0,0 1-1 0 0,6 16 1389 0 0,-2 1 0 0 0,5 29 0 0 0,-6-27-1315 0 0,12 41-1 0 0,6-10-909 0 0,-8-32-3772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8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7370 0 0,'0'0'18'0'0,"0"0"1"0"0,-1 0-1 0 0,1 0 1 0 0,0 0-1 0 0,0 0 1 0 0,0 0-1 0 0,-1 0 1 0 0,1 0 0 0 0,0 0-1 0 0,0 0 1 0 0,0 0-1 0 0,-1 0 1 0 0,1 0-1 0 0,0 0 1 0 0,0 0-1 0 0,0 0 1 0 0,-1 0 0 0 0,1 0-1 0 0,0 1 1 0 0,0-1-1 0 0,0 0 1 0 0,0 0-1 0 0,-1 0 1 0 0,1 0 0 0 0,0 0-1 0 0,0 0 1 0 0,0 0-1 0 0,0 1 1 0 0,0-1-1 0 0,-1 0 1 0 0,1 0-1 0 0,0 0 1 0 0,0 0 0 0 0,0 1-1 0 0,0-1 1 0 0,0 0-1 0 0,0 0 1 0 0,0 0-1 0 0,0 1 1 0 0,0-1-1 0 0,0 0 1 0 0,0 0 0 0 0,0 0-1 0 0,0 0 1 0 0,0 1-1 0 0,0-1 1 0 0,0 0-1 0 0,0 0 1 0 0,0 0-1 0 0,0 1 1 0 0,0-1 0 0 0,0 0-1 0 0,0 0 1 0 0,0 0-1 0 0,0 1 1 0 0,0-1-1 0 0,0 0 1 0 0,0 0-1 0 0,0 0 1 0 0,0 0 0 0 0,1 1-1 0 0,-1-1 1 0 0,13 22 111 0 0,25 22-553 0 0,-7-15-2399 0 0,-21-19 1759 0 0</inkml:trace>
  <inkml:trace contextRef="#ctx0" brushRef="#br0" timeOffset="1">345 27 4145 0 0,'135'217'11166'0'0,"-68"-117"-10306"0"0,-6 2-3629 0 0,-53-87-2167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9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33 335 6913 0 0,'-1'0'-9'0'0,"-1"1"-1"0"0,1-1 1 0 0,0 0-1 0 0,-1 0 0 0 0,1 0 1 0 0,0 0-1 0 0,-1-1 0 0 0,1 1 1 0 0,0 0-1 0 0,-1-1 1 0 0,1 1-1 0 0,0 0 0 0 0,0-1 1 0 0,0 0-1 0 0,-1 1 0 0 0,1-1 1 0 0,0 0-1 0 0,0 1 1 0 0,0-1-1 0 0,0 0 0 0 0,0 0 1 0 0,0 0-1 0 0,0 0 0 0 0,0 0 1 0 0,1 0-1 0 0,-1 0 1 0 0,-1-1-1 0 0,3 0 46 0 0,0 0 1 0 0,-1 0 0 0 0,1 0-1 0 0,0 0 1 0 0,0 0-1 0 0,0 0 1 0 0,0 1 0 0 0,0-1-1 0 0,0 0 1 0 0,0 1-1 0 0,1-1 1 0 0,-1 1-1 0 0,1-1 1 0 0,-1 1 0 0 0,1 0-1 0 0,-1 0 1 0 0,1-1-1 0 0,2 0 1 0 0,102-72 1058 0 0,58-32-4811 0 0,-85 57 2493 0 0,-53 30 1016 0 0,-19 14 358 0 0,0 0 0 0 0,0 0 0 0 0,0 0 0 0 0,0 1 1 0 0,1 0-1 0 0,-1 1 0 0 0,14-5 0 0 0,-20 8-128 0 0,-1 0 1 0 0,0 0-1 0 0,0 0 1 0 0,0 0-1 0 0,0 0 1 0 0,1 0-1 0 0,-1 0 0 0 0,0 0 1 0 0,0 0-1 0 0,0 0 1 0 0,0 0-1 0 0,1 0 1 0 0,-1 0-1 0 0,0 0 1 0 0,0 0-1 0 0,0 0 0 0 0,0 0 1 0 0,0 0-1 0 0,1 1 1 0 0,-1-1-1 0 0,0 0 1 0 0,0 0-1 0 0,0 0 1 0 0,0 0-1 0 0,0 0 0 0 0,0 0 1 0 0,0 0-1 0 0,1 0 1 0 0,-1 1-1 0 0,0-1 1 0 0,0 0-1 0 0,0 0 1 0 0,0 0-1 0 0,0 0 0 0 0,0 0 1 0 0,0 1-1 0 0,0-1 1 0 0,0 0-1 0 0,0 0 1 0 0,0 0-1 0 0,0 0 1 0 0,0 1-1 0 0,0-1 0 0 0,0 0 1 0 0,0 0-1 0 0,0 0 1 0 0,0 0-1 0 0,0 0 1 0 0,0 1-1 0 0,-4 12 894 0 0,-8 11 296 0 0,12-23-1204 0 0,-18 30 1338 0 0,5-10-774 0 0,1 0-1 0 0,-10 24 0 0 0,20-40-527 0 0,0 0 0 0 0,0 0 0 0 0,1 0-1 0 0,-1 0 1 0 0,1 0 0 0 0,1 0 0 0 0,-1 0 0 0 0,1 0-1 0 0,-1 1 1 0 0,1-1 0 0 0,1 0 0 0 0,-1 0 0 0 0,1 0 0 0 0,0 0-1 0 0,2 8 1 0 0,-2-11-42 0 0,0 0 0 0 0,0 0 0 0 0,0-1-1 0 0,0 1 1 0 0,0 0 0 0 0,0 0 0 0 0,0-1 0 0 0,0 1-1 0 0,1-1 1 0 0,-1 1 0 0 0,3 1 0 0 0,-3-3 2 0 0,-1 1 0 0 0,1-1 0 0 0,0 0 0 0 0,-1 1 1 0 0,1-1-1 0 0,0 0 0 0 0,-1 0 0 0 0,1 0 0 0 0,0 1 1 0 0,-1-1-1 0 0,1 0 0 0 0,0 0 0 0 0,0 0 0 0 0,-1 0 0 0 0,1 0 1 0 0,0 0-1 0 0,0-1 0 0 0,-1 1 0 0 0,1 0 0 0 0,0 0 0 0 0,1-1 1 0 0,0 0 62 0 0,1-1 0 0 0,-1 0 0 0 0,0 0 1 0 0,0 0-1 0 0,1 0 0 0 0,-1 0 0 0 0,-1-1 1 0 0,1 1-1 0 0,0 0 0 0 0,0-1 0 0 0,-1 0 1 0 0,0 1-1 0 0,2-4 0 0 0,6-15 449 0 0,21-40-80 0 0,-28 58-429 0 0,-1 0 0 0 0,2 0 0 0 0,-1 0-1 0 0,0 0 1 0 0,0 1 0 0 0,1-1 0 0 0,0 1 0 0 0,-1-1-1 0 0,1 1 1 0 0,0 0 0 0 0,0 0 0 0 0,0 0 0 0 0,1 1-1 0 0,-1-1 1 0 0,4-1 0 0 0,-5 3 34 0 0,0 0 0 0 0,0 0 1 0 0,0 0-1 0 0,0 0 0 0 0,-1 1 0 0 0,1-1 1 0 0,0 1-1 0 0,0-1 0 0 0,0 1 0 0 0,0-1 1 0 0,-1 1-1 0 0,1 0 0 0 0,0 0 0 0 0,-1 0 0 0 0,1 0 1 0 0,-1 0-1 0 0,1 0 0 0 0,1 2 0 0 0,31 30 300 0 0,-18-15-4055 0 0,-3-7-1088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9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29 10138 0 0,'-1'-1'151'0'0,"0"0"0"0"0,1 0 0 0 0,-1 0 1 0 0,1 0-1 0 0,-1 0 0 0 0,1 0 0 0 0,-1 0 0 0 0,1 0 0 0 0,0 0 0 0 0,-1 0 0 0 0,1-1 0 0 0,0 1 0 0 0,0 0 0 0 0,0 0 1 0 0,0 0-1 0 0,0 0 0 0 0,0 0 0 0 0,0-1 0 0 0,0 1 0 0 0,1 0 0 0 0,-1 0 0 0 0,0 0 0 0 0,1 0 0 0 0,0-1 1 0 0,8 2 3151 0 0,4 15-1722 0 0,11 28-1031 0 0,-3 1 0 0 0,-1 1 0 0 0,-2 1 0 0 0,17 69-1 0 0,9 23-648 0 0,26 50-3419 0 0,-55-149 2334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19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0 5985 0 0,'-8'24'1658'0'0,"-2"4"-823"0"0,1 1 1 0 0,1 0-1 0 0,2 0 0 0 0,1 0 1 0 0,-2 60-1 0 0,6-77-808 0 0,2 0 1 0 0,0 0 0 0 0,0-1-1 0 0,1 1 1 0 0,0-1-1 0 0,1 1 1 0 0,1-1-1 0 0,0 0 1 0 0,0 0 0 0 0,1 0-1 0 0,0-1 1 0 0,1 1-1 0 0,0-1 1 0 0,1-1 0 0 0,0 1-1 0 0,0-1 1 0 0,1 0-1 0 0,10 9 1 0 0,-12-14-95 0 0,0 0 0 0 0,-1 0 0 0 0,2 0 0 0 0,-1 0 0 0 0,0-1-1 0 0,1 0 1 0 0,-1-1 0 0 0,1 0 0 0 0,0 0 0 0 0,0 0 0 0 0,0 0 0 0 0,0-1 0 0 0,10 0 0 0 0,6-2-683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20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75 3225 0 0,'-1'0'129'0'0,"0"1"1"0"0,0-1 0 0 0,-1 1 0 0 0,1 0 0 0 0,0 0-1 0 0,0-1 1 0 0,0 1 0 0 0,0 0 0 0 0,-1 0 0 0 0,1 0-1 0 0,1 0 1 0 0,-1 0 0 0 0,0 0 0 0 0,0 0-1 0 0,0 0 1 0 0,0 1 0 0 0,1-1 0 0 0,-1 0 0 0 0,1 0-1 0 0,-1 1 1 0 0,1-1 0 0 0,-1 0 0 0 0,1 1-1 0 0,0-1 1 0 0,0 0 0 0 0,-1 3 0 0 0,-5 43 1487 0 0,5-43-1360 0 0,1 1-141 0 0,-1 0 0 0 0,1 0 1 0 0,0 0-1 0 0,0-1 0 0 0,1 1 0 0 0,-1 0 0 0 0,1 0 0 0 0,0 0 1 0 0,0-1-1 0 0,1 1 0 0 0,-1 0 0 0 0,1-1 0 0 0,0 1 0 0 0,0-1 1 0 0,1 0-1 0 0,-1 0 0 0 0,1 0 0 0 0,0 0 0 0 0,0 0 0 0 0,0 0 1 0 0,1-1-1 0 0,-1 0 0 0 0,1 1 0 0 0,0-1 0 0 0,0-1 0 0 0,0 1 0 0 0,0 0 1 0 0,0-1-1 0 0,1 0 0 0 0,-1 0 0 0 0,1 0 0 0 0,-1-1 0 0 0,1 0 1 0 0,0 1-1 0 0,0-2 0 0 0,-1 1 0 0 0,1 0 0 0 0,0-1 0 0 0,0 0 1 0 0,0 0-1 0 0,0-1 0 0 0,0 1 0 0 0,-1-1 0 0 0,1 0 0 0 0,0 0 0 0 0,0-1 1 0 0,-1 1-1 0 0,1-1 0 0 0,6-4 0 0 0,-9 5-67 0 0,0 0 0 0 0,1 0 0 0 0,-1-1 0 0 0,0 1 1 0 0,0-1-1 0 0,0 0 0 0 0,0 0 0 0 0,0 0 0 0 0,0 0 0 0 0,-1 0 0 0 0,1 0 0 0 0,0 0 0 0 0,-1 0 0 0 0,0-1 0 0 0,1 1 1 0 0,-1-1-1 0 0,0 1 0 0 0,0-3 0 0 0,0 0 35 0 0,0 0 1 0 0,0 0-1 0 0,-1 1 1 0 0,0-1-1 0 0,0 0 1 0 0,0 0 0 0 0,-1 0-1 0 0,0 0 1 0 0,-1-6-1 0 0,-2-3 122 0 0,-1 1 1 0 0,0-1-1 0 0,-1 1 0 0 0,-1 1 0 0 0,-14-22 0 0 0,16 25-258 0 0,0 2 0 0 0,-1-1 0 0 0,-1 1 0 0 0,1 0-1 0 0,-1 0 1 0 0,0 1 0 0 0,-14-10 0 0 0,19 14-112 0 0,0 1 1 0 0,-1 0-1 0 0,1 0 0 0 0,-1 0 1 0 0,1 0-1 0 0,0 1 0 0 0,-1-1 1 0 0,0 1-1 0 0,1-1 0 0 0,-1 1 0 0 0,1 0 1 0 0,-1 0-1 0 0,1 0 0 0 0,-1 0 1 0 0,1 0-1 0 0,-1 1 0 0 0,1-1 1 0 0,-1 1-1 0 0,1 0 0 0 0,-1 0 1 0 0,1 0-1 0 0,-1 0 0 0 0,1 0 1 0 0,0 0-1 0 0,0 1 0 0 0,0-1 1 0 0,0 1-1 0 0,0-1 0 0 0,0 1 1 0 0,0 0-1 0 0,0 0 0 0 0,1 0 0 0 0,-3 2 1 0 0,-12 20-1919 0 0,13-12 1042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2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80 254 4609 0 0,'-5'1'372'0'0,"1"1"-1"0"0,-1-1 1 0 0,0 1 0 0 0,1 0 0 0 0,0 0-1 0 0,-1 0 1 0 0,1 1 0 0 0,0-1 0 0 0,0 1-1 0 0,0 0 1 0 0,1 0 0 0 0,-1 0 0 0 0,1 1-1 0 0,0-1 1 0 0,0 1 0 0 0,0 0 0 0 0,0 0-1 0 0,0 0 1 0 0,-2 6 0 0 0,5-9-332 0 0,-1-1 0 0 0,1 1 0 0 0,0-1 0 0 0,0 1 1 0 0,0-1-1 0 0,0 1 0 0 0,0-1 0 0 0,0 1 0 0 0,-1-1 0 0 0,1 1 0 0 0,0-1 1 0 0,1 1-1 0 0,-1-1 0 0 0,0 1 0 0 0,0-1 0 0 0,0 1 0 0 0,0-1 0 0 0,0 1 1 0 0,0-1-1 0 0,1 1 0 0 0,-1-1 0 0 0,0 1 0 0 0,0-1 0 0 0,1 1 0 0 0,-1-1 0 0 0,0 0 1 0 0,1 1-1 0 0,-1-1 0 0 0,0 1 0 0 0,1-1 0 0 0,-1 0 0 0 0,1 1 0 0 0,-1-1 1 0 0,0 0-1 0 0,1 0 0 0 0,-1 1 0 0 0,1-1 0 0 0,-1 0 0 0 0,1 0 0 0 0,-1 0 1 0 0,1 0-1 0 0,-1 1 0 0 0,1-1 0 0 0,-1 0 0 0 0,1 0 0 0 0,-1 0 0 0 0,1 0 1 0 0,-1 0-1 0 0,1 0 0 0 0,-1-1 0 0 0,1 1 0 0 0,-1 0 0 0 0,1 0 0 0 0,-1 0 0 0 0,2-1 1 0 0,35-6 583 0 0,-30 5-377 0 0,186-29 883 0 0,21-5-1047 0 0,227-53 81 0 0,-318 71-298 0 0,203-3-1 0 0,540-4-929 0 0,-756 21 1364 0 0,-1 1 873 0 0,0-5 1 0 0,120-24 0 0 0,-168 19-885 0 0,141-27-674 0 0,-195 37-1997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2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0 187 5985 0 0,'9'-5'543'0'0,"0"-1"1"0"0,0 1-1 0 0,0 0 0 0 0,0 1 0 0 0,1 0 1 0 0,12-3-1 0 0,-20 6-391 0 0,0 1 0 0 0,1-1 0 0 0,-1 1 0 0 0,0 0 0 0 0,0 0 1 0 0,0 0-1 0 0,1 0 0 0 0,-1 0 0 0 0,0 0 0 0 0,0 0 0 0 0,1 1 0 0 0,-1-1 1 0 0,0 1-1 0 0,0 0 0 0 0,0-1 0 0 0,0 1 0 0 0,0 0 0 0 0,0 0 0 0 0,0 1 0 0 0,0-1 1 0 0,0 0-1 0 0,-1 0 0 0 0,1 1 0 0 0,0 0 0 0 0,-1-1 0 0 0,1 1 0 0 0,-1 0 1 0 0,0-1-1 0 0,1 1 0 0 0,-1 0 0 0 0,0 0 0 0 0,0 0 0 0 0,0 0 0 0 0,1 4 1 0 0,8 39 408 0 0,5 17 344 0 0,-14-59-878 0 0,0 0 1 0 0,0-1-1 0 0,0 1 0 0 0,1 0 1 0 0,-1-1-1 0 0,1 1 0 0 0,-1-1 1 0 0,1 0-1 0 0,0 1 0 0 0,0-1 1 0 0,0 0-1 0 0,0 0 0 0 0,1 0 1 0 0,-1 0-1 0 0,0-1 0 0 0,5 3 1 0 0,-6-3-26 0 0,-1-1 0 0 0,1 0 0 0 0,-1 0 0 0 0,1 0 1 0 0,-1 0-1 0 0,1 0 0 0 0,-1 0 0 0 0,1 0 0 0 0,0 0 1 0 0,-1 0-1 0 0,1 0 0 0 0,-1 0 0 0 0,1-1 0 0 0,-1 1 1 0 0,1 0-1 0 0,-1 0 0 0 0,1 0 0 0 0,-1-1 0 0 0,1 1 1 0 0,-1 0-1 0 0,1-1 0 0 0,-1 1 0 0 0,0 0 1 0 0,1-1-1 0 0,-1 1 0 0 0,1 0 0 0 0,-1-1 0 0 0,0 1 1 0 0,1-1-1 0 0,-1 1 0 0 0,0-1 0 0 0,0 1 0 0 0,1-1 1 0 0,-1 1-1 0 0,0-1 0 0 0,0 1 0 0 0,0-1 0 0 0,0 1 1 0 0,1-1-1 0 0,-1 1 0 0 0,0-1 0 0 0,0 0 0 0 0,0 1 1 0 0,0-1-1 0 0,-1 0 0 0 0,3-33 151 0 0,-2 26-130 0 0,2-12-215 0 0,0 0 1 0 0,2 0-1 0 0,0 0 1 0 0,1 1-1 0 0,9-25 1 0 0,-10 34 51 0 0,0 0 1 0 0,1 0-1 0 0,0 1 1 0 0,0-1-1 0 0,1 1 1 0 0,1 0-1 0 0,-1 0 1 0 0,1 1-1 0 0,1 0 1 0 0,-1 0-1 0 0,12-8 1 0 0,-16 14 212 0 0,0 0-1 0 0,0 0 1 0 0,0 0 0 0 0,0 0 0 0 0,0 1 0 0 0,0 0 0 0 0,0-1-1 0 0,0 1 1 0 0,0 0 0 0 0,1 1 0 0 0,-1-1 0 0 0,0 0 0 0 0,1 1 0 0 0,-1 0-1 0 0,1 0 1 0 0,-1 0 0 0 0,0 0 0 0 0,1 1 0 0 0,-1-1 0 0 0,1 1-1 0 0,-1 0 1 0 0,0 0 0 0 0,0 0 0 0 0,0 0 0 0 0,1 0 0 0 0,-1 1-1 0 0,0 0 1 0 0,0-1 0 0 0,-1 1 0 0 0,1 0 0 0 0,0 0 0 0 0,-1 1-1 0 0,1-1 1 0 0,2 4 0 0 0,7 9 193 0 0,-1 0 0 0 0,0 1 0 0 0,-1 0 0 0 0,-1 0 0 0 0,8 20 1 0 0,1 1-2777 0 0,-12-25 536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21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2304 0 0,'2'0'214'0'0,"-1"0"-1"0"0,1 0 0 0 0,0 0 0 0 0,0 0 0 0 0,0 0 0 0 0,-1 0 0 0 0,1 0 0 0 0,0 1 0 0 0,0-1 0 0 0,-1 1 0 0 0,1-1 0 0 0,0 1 0 0 0,0 0 0 0 0,-1-1 0 0 0,1 1 0 0 0,-1 0 0 0 0,3 2 0 0 0,30 24 3620 0 0,-16-12-1812 0 0,-7-8-1045 0 0,-1 1 0 0 0,-1 0-1 0 0,11 12 1 0 0,-14-13-845 0 0,0 1 0 0 0,0 1-1 0 0,0-1 1 0 0,-1 1 0 0 0,-1 0 0 0 0,1 0-1 0 0,3 14 1 0 0,4 17-636 0 0,2-94-457 0 0,0-7 582 0 0,11-39 211 0 0,-22 90 185 0 0,1-1-1 0 0,0 1 1 0 0,1-1 0 0 0,0 1-1 0 0,1 1 1 0 0,11-16-1 0 0,-16 24-5 0 0,0 0 0 0 0,-1 0 0 0 0,1 0 0 0 0,0 0 0 0 0,0 0 0 0 0,0 0 0 0 0,0 0 0 0 0,0 0-1 0 0,0 0 1 0 0,0 1 0 0 0,0-1 0 0 0,1 1 0 0 0,-1-1 0 0 0,0 1 0 0 0,0-1 0 0 0,1 1 0 0 0,-1-1 0 0 0,0 1 0 0 0,0 0 0 0 0,1 0 0 0 0,-1 0-1 0 0,0 0 1 0 0,1 0 0 0 0,-1 0 0 0 0,0 0 0 0 0,3 0 0 0 0,-2 2 66 0 0,1-1-1 0 0,-1 0 1 0 0,1 1-1 0 0,-1-1 1 0 0,1 1-1 0 0,-1 0 1 0 0,0-1-1 0 0,0 1 1 0 0,0 0 0 0 0,0 0-1 0 0,3 5 1 0 0,2 3 58 0 0,-1 1 1 0 0,0-1-1 0 0,-1 1 1 0 0,8 23-1 0 0,-3-2-4917 0 0,-3-15-419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22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41 3225 0 0,'-2'1'164'0'0,"1"0"-1"0"0,-1-1 1 0 0,0 1 0 0 0,1-1 0 0 0,-1 0 0 0 0,1 0 0 0 0,-1 1-1 0 0,0-1 1 0 0,1 0 0 0 0,-9-8 3668 0 0,22-3-1575 0 0,-7 8-1916 0 0,-1-1 0 0 0,1 1 0 0 0,0 0 0 0 0,0 1 0 0 0,1-1 0 0 0,-1 1 1 0 0,10-3-1 0 0,-13 5-280 0 0,0 0 0 0 0,0-1 0 0 0,0 1 0 0 0,-1 0-1 0 0,1 0 1 0 0,0 1 0 0 0,0-1 0 0 0,0 0 0 0 0,0 1 0 0 0,0-1 0 0 0,-1 1 0 0 0,1-1 0 0 0,0 1 0 0 0,0 0 0 0 0,-1 0 0 0 0,1 0 0 0 0,-1 0 0 0 0,1 0 0 0 0,-1 0 0 0 0,1 0 0 0 0,-1 1 0 0 0,0-1 0 0 0,1 0-1 0 0,-1 1 1 0 0,0-1 0 0 0,0 1 0 0 0,1 2 0 0 0,20 29 682 0 0,37 62 326 0 0,-26-28-3306 0 0,-28-56 1014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2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6913 0 0,'5'-10'170'0'0,"1"1"-1"0"0,0-1 1 0 0,1 1-1 0 0,0 1 1 0 0,14-14-1 0 0,-16 17 90 0 0,0 1 0 0 0,0-1 0 0 0,0 1 0 0 0,1 1 0 0 0,-1-1 0 0 0,1 1 0 0 0,0 0 0 0 0,0 0-1 0 0,1 0 1 0 0,10-2 0 0 0,-15 5-146 0 0,0 0 0 0 0,1 0 1 0 0,-1 0-1 0 0,1 0 0 0 0,-1 0 0 0 0,0 1 0 0 0,1-1 0 0 0,-1 1 0 0 0,0-1 0 0 0,1 1 0 0 0,-1 0 0 0 0,0 0 1 0 0,0 0-1 0 0,0 0 0 0 0,0 1 0 0 0,0-1 0 0 0,0 0 0 0 0,0 1 0 0 0,0 0 0 0 0,0-1 0 0 0,-1 1 0 0 0,1 0 1 0 0,-1 0-1 0 0,1 0 0 0 0,-1 0 0 0 0,0 0 0 0 0,0 0 0 0 0,1 0 0 0 0,-2 0 0 0 0,1 1 0 0 0,1 2 0 0 0,3 9 250 0 0,-1 1 0 0 0,0 0 0 0 0,3 25-1 0 0,-5-30-248 0 0,7 66 592 0 0,-4-34-1506 0 0,1 0-3568 0 0,-2-18-579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22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6913 0 0,'0'1'609'0'0,"0"0"-481"0"0,1 1-128 0 0,1-1 0 0 0,-2 1 264 0 0,0-1 32 0 0,1 2 8 0 0,-1 1 0 0 0,1 3-304 0 0,-2 1 0 0 0,0 3-72 0 0,-3 0 72 0 0,1-1-80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34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1153 377 1376 0 0,'-180'-204'4505'0'0,"175"199"-4387"0"0,0-1-1 0 0,0 2 0 0 0,0-1 1 0 0,-1 1-1 0 0,1 0 0 0 0,-1 0 1 0 0,0 0-1 0 0,0 1 0 0 0,-1 0 1 0 0,1 0-1 0 0,-1 1 0 0 0,0 0 1 0 0,-12-3-1 0 0,11 5-31 0 0,1-1-1 0 0,-1 2 0 0 0,0-1 1 0 0,1 1-1 0 0,-1 0 0 0 0,0 1 1 0 0,1-1-1 0 0,0 2 0 0 0,-1-1 1 0 0,1 1-1 0 0,0 0 0 0 0,-10 6 1 0 0,-13 8-17 0 0,1 2 0 0 0,1 1 1 0 0,-47 43-1 0 0,-64 85 318 0 0,109-112-309 0 0,2 3 0 0 0,-32 58-1 0 0,-35 91 208 0 0,50-96-235 0 0,-2 8-55 0 0,5 3-1 0 0,-53 199 1 0 0,87-268 7 0 0,1 0-1 0 0,1 1 1 0 0,2 0-1 0 0,2 0 1 0 0,1 0 0 0 0,2 1-1 0 0,1-1 1 0 0,2 0-1 0 0,1 0 1 0 0,2-1-1 0 0,1 0 1 0 0,2 0 0 0 0,1 0-1 0 0,2-2 1 0 0,1 1-1 0 0,24 39 1 0 0,24 29-265 0 0,5-3 1 0 0,133 151 0 0 0,-166-215-233 0 0,2-2 1 0 0,1-1 0 0 0,2-2-1 0 0,0-1 1 0 0,55 27-1 0 0,-32-24 111 0 0,2-2-1 0 0,1-4 1 0 0,69 18-1 0 0,-114-37 413 0 0,30 9 264 0 0,100 15 1 0 0,-133-29-202 0 0,0 0 0 0 0,1 0 1 0 0,-1-2-1 0 0,0 0 0 0 0,0-1 0 0 0,0-1 0 0 0,0 0 1 0 0,-1-1-1 0 0,1-1 0 0 0,15-7 0 0 0,6-7 158 0 0,0-2 0 0 0,-1-1-1 0 0,-2-2 1 0 0,0-1 0 0 0,-1-2-1 0 0,-2-1 1 0 0,-1-2 0 0 0,-1-1-1 0 0,-2-1 1 0 0,-1-2 0 0 0,-2 0-1 0 0,22-40 1 0 0,-32 44-103 0 0,-1-1 1 0 0,-2 0-1 0 0,-1 0 0 0 0,-1-1 0 0 0,8-52 0 0 0,11-169 1780 0 0,-27 234-1720 0 0,5-133 1031 0 0,-22-262 0 0 0,13 392-1130 0 0,-31-278 1167 0 0,24 248-941 0 0,-3 1 1 0 0,-2 0-1 0 0,-35-86 1 0 0,18 68-181 0 0,-2 2 0 0 0,-4 1 0 0 0,-2 2-1 0 0,-3 2 1 0 0,-86-98 0 0 0,70 94 61 0 0,27 29-212 0 0,-59-54 0 0 0,87 88-84 0 0,0 0 1 0 0,-1 1 0 0 0,1 0 0 0 0,-1 0-1 0 0,1 0 1 0 0,-1 0 0 0 0,1 0 0 0 0,-1 1-1 0 0,0-1 1 0 0,0 1 0 0 0,0 0 0 0 0,0 1-1 0 0,0-1 1 0 0,0 0 0 0 0,0 1 0 0 0,0 0 0 0 0,0 0-1 0 0,0 0 1 0 0,-6 2 0 0 0,2 0-621 0 0,1 0 0 0 0,0 1-1 0 0,0 0 1 0 0,0 0 0 0 0,0 0 0 0 0,0 1 0 0 0,1 0 0 0 0,-1 1 0 0 0,-7 6 0 0 0,-12 12-3690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39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831 103 7370 0 0,'-3'-5'158'0'0,"0"0"0"0"0,0 0 1 0 0,0 0-1 0 0,-1 1 0 0 0,1-1 1 0 0,-1 1-1 0 0,0 0 0 0 0,0 0 1 0 0,-1 0-1 0 0,1 1 0 0 0,-1 0 1 0 0,0-1-1 0 0,0 2 0 0 0,0-1 1 0 0,0 0-1 0 0,0 1 1 0 0,-1 0-1 0 0,-7-1 0 0 0,-6-2 42 0 0,0 1 1 0 0,-1 0-1 0 0,0 2 0 0 0,1 1 0 0 0,-1 0 0 0 0,0 1 0 0 0,0 1 0 0 0,1 1 1 0 0,-1 1-1 0 0,-25 7 0 0 0,-18 8 137 0 0,-106 46 1 0 0,154-57-274 0 0,-1 2-1 0 0,1 0 1 0 0,1 1 0 0 0,0 0 0 0 0,0 1-1 0 0,1 0 1 0 0,0 1 0 0 0,1 1 0 0 0,0 0-1 0 0,1 1 1 0 0,-13 21 0 0 0,9-11 40 0 0,1 0 0 0 0,2 2 0 0 0,0 0 0 0 0,1 0-1 0 0,2 1 1 0 0,-8 37 0 0 0,14-51-197 0 0,2 0 0 0 0,0 1-1 0 0,0-1 1 0 0,1 1 0 0 0,1-1 0 0 0,0 0 0 0 0,1 1-1 0 0,1-1 1 0 0,0 0 0 0 0,0 0 0 0 0,1 0-1 0 0,10 18 1 0 0,-5-12-75 0 0,1 0 1 0 0,1-1-1 0 0,1 0 0 0 0,0-1 1 0 0,2 0-1 0 0,0-1 0 0 0,20 18 0 0 0,-19-22 88 0 0,0-1 0 0 0,0-1 0 0 0,1 0 0 0 0,0-1 0 0 0,1-1 0 0 0,0 0 0 0 0,0-1 1 0 0,0-1-1 0 0,1-1 0 0 0,0-1 0 0 0,0 0 0 0 0,0-1 0 0 0,1-1 0 0 0,25 0 0 0 0,-19-2 348 0 0,0-1-1 0 0,0-1 1 0 0,0-2 0 0 0,0 0 0 0 0,-1-2 0 0 0,0 0 0 0 0,0-2 0 0 0,0-1 0 0 0,-1 0-1 0 0,25-16 1 0 0,-47 25-250 0 0,44-25 717 0 0,-2-3 1 0 0,43-33-1 0 0,-73 49-588 0 0,0 1 0 0 0,-1-1 0 0 0,-1-1 0 0 0,0 0 0 0 0,0-1 0 0 0,-2 0 0 0 0,0 0 0 0 0,0-1 0 0 0,-1-1 0 0 0,6-18 0 0 0,-5 12 229 0 0,-2-1 1 0 0,0 1-1 0 0,-2-2 0 0 0,-1 1 1 0 0,0-1-1 0 0,0-33 0 0 0,-4 48-298 0 0,-1 0-1 0 0,0 0 1 0 0,0-1-1 0 0,-1 1 1 0 0,0 0-1 0 0,0 0 1 0 0,-1 0-1 0 0,0 1 1 0 0,-1-1-1 0 0,0 1 1 0 0,0-1-1 0 0,0 1 0 0 0,-1 0 1 0 0,-1 1-1 0 0,0 0 1 0 0,1-1-1 0 0,-2 2 1 0 0,1-1-1 0 0,-10-7 1 0 0,-47-29-328 0 0,-2 4 0 0 0,-1 2 0 0 0,-103-42-1 0 0,142 67-749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37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124 403 1840 0 0,'-5'-1'35'0'0,"-1"1"0"0"0,0-1 0 0 0,0 1-1 0 0,0 0 1 0 0,0 0 0 0 0,1 1 0 0 0,-1 0-1 0 0,-11 3 1 0 0,11-3 398 0 0,0 1 0 0 0,0-1 1 0 0,0 0-1 0 0,0-1 0 0 0,0 0 0 0 0,-12 0 0 0 0,17 0-375 0 0,1 0 0 0 0,0 0 0 0 0,0 0 0 0 0,0 0 0 0 0,0 0 0 0 0,-1 0 0 0 0,1 0 0 0 0,0 0 0 0 0,0 0-1 0 0,0 0 1 0 0,-1 0 0 0 0,1 0 0 0 0,0 0 0 0 0,0 0 0 0 0,0 0 0 0 0,0 0 0 0 0,-1 0 0 0 0,1 0 0 0 0,0-1 0 0 0,0 1 0 0 0,0 0 0 0 0,0 0 0 0 0,-1 0 231 0 0,1-1-231 0 0,0 1 0 0 0,0 0 0 0 0,0 0 0 0 0,-1 0 0 0 0,1 0 0 0 0,0 0 0 0 0,0-1 0 0 0,0 1 0 0 0,0 0 0 0 0,0 0 0 0 0,0 0 0 0 0,0 0-1 0 0,0-1 1 0 0,0 1 0 0 0,0 0 0 0 0,0 0 0 0 0,0 0 0 0 0,0-1 0 0 0,0 1 0 0 0,0 0 0 0 0,0 0 0 0 0,0 0 0 0 0,0 0 0 0 0,0-1 0 0 0,11-7 1162 0 0,13-5-1003 0 0,6 3-22 0 0,1 1 0 0 0,0 1-1 0 0,38-5 1 0 0,-17 4 135 0 0,697-76 3271 0 0,-593 74-3305 0 0,372-44-141 0 0,-120 11-102 0 0,287 12 226 0 0,-353 23-170 0 0,413-52-97 0 0,-314 29 338 0 0,-377 28-607 0 0,0 2 0 0 0,112 12 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37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45 3225 0 0,'-15'-16'708'0'0,"15"15"-624"0"0,0 1 0 0 0,0-1 0 0 0,-1 1 0 0 0,1 0 0 0 0,0-1 0 0 0,0 1 1 0 0,0-1-1 0 0,0 1 0 0 0,0-1 0 0 0,0 1 0 0 0,0-1 0 0 0,0 1 0 0 0,0 0 0 0 0,0-1 0 0 0,0 1 0 0 0,0-1 0 0 0,0 1 0 0 0,0-1 0 0 0,0 1 0 0 0,0-1 0 0 0,0 1 0 0 0,0 0 1 0 0,1-1-1 0 0,-1 0 0 0 0,2-1 35 0 0,0 1 1 0 0,0 0-1 0 0,0-1 0 0 0,1 1 1 0 0,-1 0-1 0 0,0 0 1 0 0,0 0-1 0 0,1 0 1 0 0,-1 0-1 0 0,1 1 1 0 0,-1-1-1 0 0,1 1 1 0 0,2-1-1 0 0,6 0 224 0 0,1 0-1 0 0,0 1 1 0 0,-1 0 0 0 0,1 1-1 0 0,-1 0 1 0 0,1 1 0 0 0,-1 0-1 0 0,20 6 1 0 0,91 41 1606 0 0,-69-26-1629 0 0,-3-4 219 0 0,-16-6-222 0 0,0 1 1 0 0,34 20-1 0 0,-59-29-136 0 0,-1 0 1 0 0,0 0-1 0 0,0 1 1 0 0,-1 0-1 0 0,0 1 0 0 0,0 0 1 0 0,0 0-1 0 0,-1 0 0 0 0,0 1 1 0 0,-1-1-1 0 0,1 1 1 0 0,7 17-1 0 0,-11-19-54 0 0,0 0 0 0 0,-1 0 0 0 0,0 0 1 0 0,0 1-1 0 0,0-1 0 0 0,-1 0 0 0 0,0 0 0 0 0,0 1 0 0 0,0-1 1 0 0,-1 0-1 0 0,0 0 0 0 0,0 0 0 0 0,-1 0 0 0 0,0 0 0 0 0,0 0 1 0 0,0 0-1 0 0,-1 0 0 0 0,-5 9 0 0 0,-7 9 0 0 0,-1-1-1 0 0,0-1 0 0 0,-21 21 1 0 0,8-9-164 0 0,0 1-715 0 0,-5 6-1207 0 0,13-14-2329 0 0,0 1-1241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1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49 128 2304 0 0,'-10'-8'536'0'0,"6"6"60"0"0,0-1 1 0 0,0 0-1 0 0,0 0 0 0 0,1 0 0 0 0,-1-1 0 0 0,1 1 1 0 0,-6-9-1 0 0,8 10-452 0 0,1 1-1 0 0,-1-1 1 0 0,1 0 0 0 0,-1 0-1 0 0,1 1 1 0 0,0-1 0 0 0,0 0 0 0 0,0 0-1 0 0,0 0 1 0 0,0 0 0 0 0,0 0-1 0 0,0 1 1 0 0,1-1 0 0 0,-1 0 0 0 0,0 0-1 0 0,1 0 1 0 0,0 1 0 0 0,-1-1-1 0 0,1 0 1 0 0,0 1 0 0 0,0-1 0 0 0,0 1-1 0 0,0-1 1 0 0,0 1 0 0 0,3-3-1 0 0,-2 0 28 0 0,1 1-1 0 0,-1 0 0 0 0,1 0 0 0 0,0 0 1 0 0,0 1-1 0 0,0-1 0 0 0,0 0 1 0 0,1 1-1 0 0,-1 0 0 0 0,1 0 0 0 0,-1 0 1 0 0,1 0-1 0 0,0 1 0 0 0,0-1 0 0 0,5 0 1 0 0,-7 2-142 0 0,0 0 1 0 0,1 0 0 0 0,-1 0-1 0 0,0 0 1 0 0,0 0-1 0 0,0 1 1 0 0,0-1 0 0 0,0 1-1 0 0,0-1 1 0 0,0 1 0 0 0,-1 0-1 0 0,1 0 1 0 0,0 0 0 0 0,0 0-1 0 0,0 0 1 0 0,-1 0 0 0 0,1 0-1 0 0,-1 1 1 0 0,1-1-1 0 0,-1 1 1 0 0,1-1 0 0 0,-1 1-1 0 0,0 0 1 0 0,0-1 0 0 0,0 1-1 0 0,0 0 1 0 0,0 0 0 0 0,0-1-1 0 0,0 1 1 0 0,0 0 0 0 0,0 4-1 0 0,3 9-116 0 0,0 1-1 0 0,-1 0 0 0 0,-1 0 1 0 0,-1 0-1 0 0,0 1 0 0 0,-1-1 1 0 0,-1 0-1 0 0,0 0 0 0 0,-5 18 0 0 0,-1 36-435 0 0,7-69 509 0 0,0 1 0 0 0,0-1 0 0 0,-1 0 0 0 0,1 1 0 0 0,0-1 0 0 0,0 0 0 0 0,0 0 0 0 0,0 1 0 0 0,0-1 0 0 0,1 0 0 0 0,-1 1 0 0 0,0-1 0 0 0,1 0 0 0 0,-1 0 0 0 0,1 1 0 0 0,-1-1 0 0 0,1 0 0 0 0,-1 0 0 0 0,1 0 0 0 0,0 0 0 0 0,0 0 0 0 0,-1 0 0 0 0,1 0 0 0 0,0 0 0 0 0,0 0 1 0 0,0 0-1 0 0,0 0 0 0 0,0 0 0 0 0,0-1 0 0 0,3 2 0 0 0,-1-2-20 0 0,0 1 1 0 0,0-1 0 0 0,0-1 0 0 0,0 1 0 0 0,0 0 0 0 0,0-1 0 0 0,0 1-1 0 0,0-1 1 0 0,0 0 0 0 0,0 0 0 0 0,0 0 0 0 0,4-2 0 0 0,13-6-262 0 0,-5 2 304 0 0,0 0 0 0 0,1 1 0 0 0,0 0 0 0 0,0 2 0 0 0,26-5 0 0 0,-39 9 15 0 0,1-1 0 0 0,-1 1 0 0 0,0 0 0 0 0,0 1 0 0 0,0-1 0 0 0,1 0-1 0 0,-1 1 1 0 0,0 0 0 0 0,0 0 0 0 0,0 0 0 0 0,0 0 0 0 0,0 0 0 0 0,0 0 0 0 0,0 1 0 0 0,0 0 0 0 0,-1-1 0 0 0,1 1-1 0 0,0 0 1 0 0,-1 0 0 0 0,0 1 0 0 0,1-1 0 0 0,-1 0 0 0 0,0 1 0 0 0,0-1 0 0 0,0 1 0 0 0,-1 0 0 0 0,1 0 0 0 0,-1 0-1 0 0,1-1 1 0 0,-1 1 0 0 0,0 1 0 0 0,0-1 0 0 0,0 0 0 0 0,-1 0 0 0 0,1 6 0 0 0,1-1 71 0 0,-1 0-1 0 0,-1 0 1 0 0,1 0-1 0 0,-2 1 1 0 0,1-1 0 0 0,-1 0-1 0 0,0 0 1 0 0,-1 0 0 0 0,-4 14-1 0 0,0-4-628 0 0,-1-1 0 0 0,-1 0 0 0 0,-11 19 0 0 0,9-20-3913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32.8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91 94 456 0 0,'2'-4'285'0'0,"-1"0"-1"0"0,1 0 1 0 0,-1-1 0 0 0,0 1-1 0 0,-1 0 1 0 0,1-1 0 0 0,-1 1-1 0 0,0 0 1 0 0,0-1 0 0 0,0 1-1 0 0,-1 0 1 0 0,0-5-1 0 0,1 7-26 0 0,-1-1-1 0 0,1 1 0 0 0,-1 0 1 0 0,0 0-1 0 0,1 0 0 0 0,-1 0 0 0 0,0 0 1 0 0,0 0-1 0 0,-1 0 0 0 0,1 0 0 0 0,-2-2 1 0 0,2 3-171 0 0,0 0 0 0 0,0 1 0 0 0,1-1 0 0 0,-1 1 0 0 0,0-1 0 0 0,0 1 0 0 0,0-1 0 0 0,0 1 0 0 0,0 0 0 0 0,0 0 0 0 0,0-1 0 0 0,1 1 0 0 0,-1 0 0 0 0,0 0 0 0 0,0 0 0 0 0,0 0 0 0 0,0 0-1 0 0,0 0 1 0 0,0 0 0 0 0,0 0 0 0 0,0 0 0 0 0,0 0 0 0 0,0 1 0 0 0,0-1 0 0 0,0 0 0 0 0,0 1 0 0 0,0 0 0 0 0,-3 1-63 0 0,0 1 1 0 0,0-1-1 0 0,0 1 0 0 0,1 0 0 0 0,-1 0 0 0 0,1 0 0 0 0,0 1 0 0 0,0-1 0 0 0,0 1 0 0 0,0 0 0 0 0,1 0 0 0 0,0 0 0 0 0,-1 0 0 0 0,1 0 0 0 0,1 0 0 0 0,-3 9 1 0 0,2-9-31 0 0,1 0 1 0 0,0 0 0 0 0,0 0 0 0 0,1 0-1 0 0,-1 0 1 0 0,1 0 0 0 0,0 0-1 0 0,0 0 1 0 0,0 0 0 0 0,1 0 0 0 0,-1 0-1 0 0,1 0 1 0 0,0 0 0 0 0,0 0 0 0 0,0 0-1 0 0,1 0 1 0 0,0 0 0 0 0,-1 0 0 0 0,4 3-1 0 0,-4-5 12 0 0,0-1-1 0 0,0 1 0 0 0,0-1 1 0 0,1 1-1 0 0,-1-1 0 0 0,0 0 1 0 0,1 0-1 0 0,-1 0 0 0 0,1 0 0 0 0,-1 0 1 0 0,1 0-1 0 0,0 0 0 0 0,-1 0 1 0 0,1-1-1 0 0,0 1 0 0 0,-1-1 1 0 0,1 1-1 0 0,0-1 0 0 0,0 0 0 0 0,0 1 1 0 0,-1-1-1 0 0,5 0 0 0 0,-3-1 45 0 0,0 0-1 0 0,0 0 1 0 0,0 0-1 0 0,0 0 1 0 0,0 0-1 0 0,0-1 1 0 0,-1 1-1 0 0,1-1 1 0 0,0 0-1 0 0,-1 0 0 0 0,1 0 1 0 0,2-3-1 0 0,1-1 54 0 0,-1 0 0 0 0,1 0 0 0 0,-1-1 0 0 0,-1 0 0 0 0,1 0 0 0 0,-1 0 0 0 0,0-1 0 0 0,-1 1 1 0 0,4-12-1 0 0,-6 17-103 0 0,0 0 1 0 0,-1 1 0 0 0,1-1 0 0 0,-1 0-1 0 0,0 0 1 0 0,1 0 0 0 0,-1 1 0 0 0,0-1-1 0 0,0 0 1 0 0,0 0 0 0 0,0 0 0 0 0,0 0-1 0 0,-1 1 1 0 0,1-1 0 0 0,-1 0 0 0 0,1 0-1 0 0,-1 0 1 0 0,1 1 0 0 0,-1-1 0 0 0,0 0-1 0 0,0 1 1 0 0,0-1 0 0 0,0 1 0 0 0,0-1-1 0 0,0 1 1 0 0,0-1 0 0 0,-1 1 0 0 0,-2-3-1 0 0,1 3-17 0 0,0 0 1 0 0,0 0-1 0 0,0 1 0 0 0,-1-1 0 0 0,1 0 0 0 0,0 1 0 0 0,0 0 0 0 0,-1 0 1 0 0,1 0-1 0 0,0 0 0 0 0,0 0 0 0 0,-1 1 0 0 0,1 0 0 0 0,0-1 0 0 0,-6 3 0 0 0,-4 2-295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1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8290 0 0,'-3'8'368'0'0,"0"-2"80"0"0,2-1-360 0 0,0 0-88 0 0,1-3 0 0 0,0 1 0 0 0,0 1 112 0 0,-2 3 8 0 0,1 6 0 0 0,-3 2 0 0 0,1 3-624 0 0,-1-2-120 0 0,1-1-24 0 0,2-4-8 0 0,-1-3 504 0 0,2-3 152 0 0,2-4-65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2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6913 0 0,'2'-6'7950'0'0,"1"9"-7857"0"0,-1 0 0 0 0,1 0 0 0 0,-1 1-1 0 0,0-1 1 0 0,0 1 0 0 0,0-1 0 0 0,0 1 0 0 0,-1 0-1 0 0,0 0 1 0 0,1 0 0 0 0,-1 0 0 0 0,-1-1 0 0 0,1 1-1 0 0,-1 0 1 0 0,1 1 0 0 0,-1-1 0 0 0,-1 7-1 0 0,1-4 38 0 0,0 0-1 0 0,1 0 0 0 0,-1-1 0 0 0,2 1 0 0 0,-1-1 0 0 0,1 1 0 0 0,2 8 0 0 0,-2-13-94 0 0,-1 0-1 0 0,1 0 1 0 0,0 0-1 0 0,-1 0 0 0 0,1 0 1 0 0,0 0-1 0 0,0 0 1 0 0,0 0-1 0 0,1-1 1 0 0,-1 1-1 0 0,0-1 0 0 0,1 0 1 0 0,-1 0-1 0 0,1 1 1 0 0,-1-1-1 0 0,1-1 0 0 0,-1 1 1 0 0,1 0-1 0 0,-1-1 1 0 0,1 1-1 0 0,0-1 0 0 0,4 0 1 0 0,8 0 200 0 0,1 0 0 0 0,27-4 0 0 0,-24 1-22 0 0,-9 2-109 0 0,0 1 1 0 0,0-1-1 0 0,0 2 1 0 0,0-1-1 0 0,0 1 0 0 0,0 1 1 0 0,0 0-1 0 0,-1 0 0 0 0,12 5 1 0 0,-17-6-73 0 0,-1 1 0 0 0,0-1 0 0 0,0 1 0 0 0,0 0 0 0 0,0 0 0 0 0,0 0 0 0 0,-1 1 0 0 0,1-1 0 0 0,0 1 0 0 0,-1-1 0 0 0,0 1 0 0 0,0 0 0 0 0,0 0 0 0 0,0 0 0 0 0,0 0 0 0 0,0 0 0 0 0,-1 1 0 0 0,0-1 0 0 0,0 0 0 0 0,0 1 0 0 0,0-1 0 0 0,0 0 0 0 0,0 1 0 0 0,-1 0 0 0 0,0-1 0 0 0,0 1 0 0 0,0-1 0 0 0,0 1 1 0 0,-1 3-1 0 0,0 1 72 0 0,0 0 0 0 0,-1 0 0 0 0,0 0 0 0 0,-1-1 0 0 0,0 1 0 0 0,0-1 0 0 0,-1 0 0 0 0,-4 8 0 0 0,-42 56-468 0 0,19-30-5743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2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10 412 6449 0 0,'-3'-7'-208'0'0,"-4"-8"2585"0"0,10 28 850 0 0,-2-11-3019 0 0,8 32 1659 0 0,17 37-1 0 0,-22-63-1736 0 0,-1 1-1 0 0,1-2 1 0 0,1 1 0 0 0,-1 0-1 0 0,2-1 1 0 0,-1 0-1 0 0,1 0 1 0 0,0-1 0 0 0,0 1-1 0 0,9 6 1 0 0,-13-12-70 0 0,-1 0 1 0 0,0 0-1 0 0,0 0 1 0 0,1 0-1 0 0,-1 0 1 0 0,1-1-1 0 0,-1 1 1 0 0,1-1-1 0 0,-1 1 1 0 0,1-1-1 0 0,-1 1 1 0 0,1-1-1 0 0,-1 0 1 0 0,1 0-1 0 0,-1 0 1 0 0,1 0-1 0 0,0 0 1 0 0,-1 0-1 0 0,1 0 1 0 0,-1 0-1 0 0,1-1 1 0 0,2 0-1 0 0,-2 0 45 0 0,0 0 0 0 0,-1-1 0 0 0,1 1 0 0 0,0-1 0 0 0,0 1-1 0 0,-1-1 1 0 0,1 1 0 0 0,-1-1 0 0 0,1 0 0 0 0,-1 0 0 0 0,0 0-1 0 0,1 0 1 0 0,0-4 0 0 0,2-3 204 0 0,-1-1 0 0 0,0 0 0 0 0,0 0 0 0 0,-1 0 0 0 0,1-20 0 0 0,-3-20 286 0 0,-11-93-1 0 0,-2 2-939 0 0,13 118-1107 0 0,0 1-1 0 0,2-1 1 0 0,1 1 0 0 0,6-29-1 0 0,-2 28-5220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4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790 138 3225 0 0,'-5'-2'163'0'0,"1"0"1"0"0,-1 0-1 0 0,1 1 0 0 0,-1-1 1 0 0,1 1-1 0 0,-1 0 1 0 0,0 0-1 0 0,0 1 1 0 0,0-1-1 0 0,0 1 1 0 0,-6 0-1 0 0,-3 1 91 0 0,-1 1-1 0 0,-21 5 1 0 0,-16 7 469 0 0,1 3 1 0 0,1 2-1 0 0,1 2 1 0 0,1 2-1 0 0,1 2 1 0 0,1 2-1 0 0,-54 43 1 0 0,78-52-517 0 0,1 0 1 0 0,0 2 0 0 0,2 1 0 0 0,0 0 0 0 0,1 1 0 0 0,2 1 0 0 0,-17 29 0 0 0,26-39-202 0 0,0 1 0 0 0,0 0 0 0 0,2 0 1 0 0,0 0-1 0 0,0 1 0 0 0,1-1 0 0 0,1 1 0 0 0,0 0 1 0 0,1 0-1 0 0,1 1 0 0 0,1-1 0 0 0,0 0 0 0 0,0 0 1 0 0,6 30-1 0 0,-1-30-26 0 0,0 1 0 0 0,1-1 1 0 0,1 0-1 0 0,0-1 0 0 0,1 0 0 0 0,12 16 0 0 0,64 76 124 0 0,-72-91-56 0 0,1 0-112 0 0,1 0-1 0 0,1-1 0 0 0,0-1 1 0 0,0 0-1 0 0,2-1 0 0 0,-1-1 1 0 0,2 0-1 0 0,-1-2 1 0 0,1 0-1 0 0,1-1 0 0 0,-1 0 1 0 0,1-2-1 0 0,25 6 0 0 0,-27-9-21 0 0,1 0-1 0 0,0-2 0 0 0,-1 0 0 0 0,1-1 0 0 0,0 0 1 0 0,-1-2-1 0 0,1 0 0 0 0,0-1 0 0 0,-1 0 0 0 0,0-2 0 0 0,0 0 1 0 0,0-1-1 0 0,-1-1 0 0 0,0 0 0 0 0,20-13 0 0 0,-8 2 253 0 0,0-2 0 0 0,-2-1 0 0 0,0-1 0 0 0,24-29 0 0 0,83-108 1517 0 0,-116 136-1486 0 0,-2 0 1 0 0,0-1-1 0 0,-2-1 1 0 0,0 0-1 0 0,-2-1 1 0 0,-1 0-1 0 0,-1 0 0 0 0,-1-1 1 0 0,-2 0-1 0 0,-1-1 1 0 0,0 0-1 0 0,-2 1 1 0 0,-2-1-1 0 0,0 0 0 0 0,-2 0 1 0 0,-1 0-1 0 0,-1 0 1 0 0,-1 0-1 0 0,-2 1 1 0 0,-1 0-1 0 0,0 0 0 0 0,-3 0 1 0 0,0 1-1 0 0,-26-48 1 0 0,29 64-178 0 0,0-1 0 0 0,0 1 0 0 0,-1 0-1 0 0,0 1 1 0 0,0 0 0 0 0,-1 0 0 0 0,-1 1 0 0 0,1 0 0 0 0,-1 1 0 0 0,-1 0 0 0 0,-17-9 0 0 0,19 12-318 0 0,-2 0 0 0 0,1 0 0 0 0,0 1 0 0 0,-1 1 0 0 0,1 0 0 0 0,-1 0 0 0 0,1 1 0 0 0,-1 0 0 0 0,0 1 0 0 0,0 0 0 0 0,1 1 0 0 0,-1 0 0 0 0,-18 5 0 0 0,-6 3-5170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5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0 4145 0 0,'-1'1'253'0'0,"1"0"1"0"0,-1-1-1 0 0,0 1 0 0 0,1 0 1 0 0,-1-1-1 0 0,0 1 0 0 0,0-1 1 0 0,1 1-1 0 0,-1-1 0 0 0,0 1 1 0 0,0-1-1 0 0,0 0 0 0 0,0 1 1 0 0,0-1-1 0 0,0 0 0 0 0,0 0 1 0 0,0 0-1 0 0,0 0 1 0 0,1 0-1 0 0,-1 0 0 0 0,-1 0 1 0 0,-25-1 807 0 0,18 0-415 0 0,-42 0-82 0 0,1 3 0 0 0,0 2-1 0 0,0 2 1 0 0,1 2 0 0 0,-54 16 0 0 0,-238 91 1197 0 0,119-36-1519 0 0,42-7-2087 0 0,9 19-3921 0 0,114-58 3510 0 0,30-16-408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6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89 3225 0 0,'-1'-6'419'0'0,"0"1"0"0"0,0-1 1 0 0,1 0-1 0 0,0 1 0 0 0,1-1 0 0 0,-1 0 1 0 0,1 1-1 0 0,0-1 0 0 0,0 1 1 0 0,1-1-1 0 0,0 1 0 0 0,0 0 0 0 0,0 0 1 0 0,6-6 1984 0 0,-7 11-2368 0 0,-3 12 869 0 0,-3 14-112 0 0,-44 80 201 0 0,49-104-953 0 0,-1 0-1 0 0,1 0 1 0 0,0 0 0 0 0,0 0-1 0 0,0 0 1 0 0,0 0 0 0 0,0 0 0 0 0,0-1-1 0 0,0 1 1 0 0,1 0 0 0 0,-1 0-1 0 0,0 0 1 0 0,1 0 0 0 0,0 0-1 0 0,0 0 1 0 0,0 2 0 0 0,1 0 81 0 0,0 2-45 0 0,0-1 0 0 0,1 1 0 0 0,0-1 0 0 0,-1 0 0 0 0,2 0 1 0 0,-1 0-1 0 0,0 0 0 0 0,1-1 0 0 0,0 1 0 0 0,0-1 0 0 0,0 0 0 0 0,1 0 1 0 0,0-1-1 0 0,-1 1 0 0 0,1-1 0 0 0,0 0 0 0 0,1 0 0 0 0,-1-1 1 0 0,0 1-1 0 0,1-1 0 0 0,-1 0 0 0 0,12 2 0 0 0,3-1 159 0 0,0 0 0 0 0,0-1-1 0 0,0-1 1 0 0,1 0 0 0 0,25-4-1 0 0,7-6-3329 0 0,-34 5-2479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7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91 6913 0 0,'18'-44'401'0'0,"0"-2"2259"0"0,-39 87-75 0 0,18-34-2391 0 0,-42 135 598 0 0,41-127-797 0 0,1 1 0 0 0,0-1-1 0 0,1 0 1 0 0,1 1 0 0 0,1-1 0 0 0,0 1-1 0 0,4 23 1 0 0,-3-35 15 0 0,-1 0 0 0 0,2 1 0 0 0,-1-1 0 0 0,0 0 0 0 0,1 0 0 0 0,0 0 0 0 0,0 0 0 0 0,0 0-1 0 0,0-1 1 0 0,1 1 0 0 0,-1 0 0 0 0,1-1 0 0 0,0 0 0 0 0,0 0 0 0 0,0 0 0 0 0,0 0 0 0 0,1 0 0 0 0,-1-1 0 0 0,1 1 0 0 0,0-1 0 0 0,0 0 0 0 0,0 0 0 0 0,0 0 0 0 0,0-1 0 0 0,7 2 0 0 0,-4-1-87 0 0,0-1 0 0 0,0-1-1 0 0,0 1 1 0 0,0-1 0 0 0,0 0 0 0 0,0-1 0 0 0,0 0 0 0 0,0 0 0 0 0,0 0 0 0 0,0-1 0 0 0,0 0 0 0 0,-1-1 0 0 0,1 1-1 0 0,11-7 1 0 0,7-7-1284 0 0,1-1-2785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7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10594 0 0,'69'47'3476'0'0,"-55"-32"-2985"0"0,1 1 1 0 0,-2 0 0 0 0,0 1-1 0 0,-1 1 1 0 0,-1 0 0 0 0,17 36-1 0 0,-14-26-2181 0 0,1-1 0 0 0,20 27 0 0 0,-24-41 155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8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50 2304 0 0,'-10'23'2345'0'0,"-52"123"423"0"0,-11 33-1187 0 0,72-178-1466 0 0,0 1 1 0 0,1-1-1 0 0,-1 1 0 0 0,1-1 1 0 0,-1 1-1 0 0,1-1 1 0 0,0 1-1 0 0,0-1 0 0 0,0 1 1 0 0,0-1-1 0 0,0 1 1 0 0,0-1-1 0 0,0 1 0 0 0,0 0 1 0 0,0-1-1 0 0,1 1 1 0 0,-1-1-1 0 0,1 1 0 0 0,0 1 1 0 0,0-3-39 0 0,-1 1 1 0 0,1-1 0 0 0,0 1-1 0 0,0 0 1 0 0,-1-1 0 0 0,1 0-1 0 0,0 1 1 0 0,0-1-1 0 0,0 1 1 0 0,0-1 0 0 0,0 0-1 0 0,0 0 1 0 0,0 1 0 0 0,-1-1-1 0 0,1 0 1 0 0,0 0 0 0 0,0 0-1 0 0,0 0 1 0 0,0 0-1 0 0,0 0 1 0 0,0 0 0 0 0,1-1-1 0 0,9-2 279 0 0,-1 0 0 0 0,0 0-1 0 0,-1-1 1 0 0,13-6-1 0 0,-16 7-317 0 0,53-27 6 0 0,78-33-3202 0 0,-108 53-1217 0 0</inkml:trace>
  <inkml:trace contextRef="#ctx0" brushRef="#br0" timeOffset="1">336 114 10138 0 0,'9'-1'368'0'0,"-1"-1"0"0"0,1 0-1 0 0,-1-1 1 0 0,1 0 0 0 0,-1 0-1 0 0,11-6 1 0 0,-1 1 258 0 0,92-47 2717 0 0,-56 27-5709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2:17:48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4609 0 0,'-1'2'139'0'0,"0"-1"0"0"0,0 1 0 0 0,0-1-1 0 0,0 0 1 0 0,0 1 0 0 0,1 0 0 0 0,-1-1 0 0 0,1 1 0 0 0,-1-1 0 0 0,1 1 0 0 0,0 0-1 0 0,-1-1 1 0 0,1 1 0 0 0,0 0 0 0 0,0-1 0 0 0,0 1 0 0 0,0 0 0 0 0,0-1 0 0 0,1 1-1 0 0,-1 0 1 0 0,0-1 0 0 0,2 3 0 0 0,14 46 2546 0 0,-11-34-1833 0 0,49 168 5200 0 0,-23-75-6264 0 0,-21-74-5878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1.8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4145 0 0,'2'5'8984'0'0,"8"7"-9374"0"0,-5-5 222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44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2353 456 0 0,'-18'-2'1252'0'0,"-9"1"1295"0"0,26 2-2433 0 0,0-1 1 0 0,0 1-1 0 0,0-1 0 0 0,0 1 1 0 0,0-1-1 0 0,0 1 0 0 0,0 0 1 0 0,0-1-1 0 0,0 1 0 0 0,0 0 1 0 0,1 0-1 0 0,-1 0 0 0 0,0 0 1 0 0,0-1-1 0 0,1 1 0 0 0,-1 0 1 0 0,1 0-1 0 0,-1 1 0 0 0,1-1 1 0 0,-1 0-1 0 0,1 0 0 0 0,0 0 1 0 0,-1 0-1 0 0,1 2 1 0 0,0-3-73 0 0,0 0 1 0 0,0 0-1 0 0,0 0 1 0 0,0 0 0 0 0,0 1-1 0 0,0-1 1 0 0,0 0 0 0 0,-1 0-1 0 0,1 0 1 0 0,0 1 0 0 0,0-1-1 0 0,1 0 1 0 0,-1 0 0 0 0,0 0-1 0 0,0 0 1 0 0,0 1-1 0 0,0-1 1 0 0,0 0 0 0 0,0 0-1 0 0,0 0 1 0 0,0 1 0 0 0,0-1-1 0 0,0 0 1 0 0,0 0 0 0 0,0 0-1 0 0,1 0 1 0 0,-1 0 0 0 0,0 1-1 0 0,0-1 1 0 0,0 0-1 0 0,0 0 1 0 0,0 0 0 0 0,1 0-1 0 0,-1 0 1 0 0,0 0 0 0 0,0 0-1 0 0,0 1 1 0 0,0-1 0 0 0,1 0-1 0 0,-1 0 1 0 0,0 0 0 0 0,0 0-1 0 0,0 0 1 0 0,1 0 0 0 0,12-2 912 0 0,10-8-110 0 0,32-24 319 0 0,-2-3 0 0 0,53-46 0 0 0,8-8-167 0 0,328-281 833 0 0,27-40-1194 0 0,-171 142-287 0 0,-16 12-138 0 0,170-148 4 0 0,-377 337-158 0 0,204-157 70 0 0,-154 130-1237 0 0,-106 84-1602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45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56 4609 0 0,'-1'-4'235'0'0,"-5"-25"55"0"0,6 28-170 0 0,0 0 0 0 0,-1 1 0 0 0,1-1 0 0 0,0 0 0 0 0,0 0 0 0 0,0 0 0 0 0,0 0 0 0 0,0 0 0 0 0,0 0 0 0 0,1 0 0 0 0,-1 0 0 0 0,0 0 0 0 0,0 0 0 0 0,1 0 0 0 0,-1 0 0 0 0,1 0 0 0 0,-1 0 0 0 0,1 0 0 0 0,-1 0 0 0 0,1 1 0 0 0,-1-1 0 0 0,1 0 0 0 0,1-1 0 0 0,0 4 70 0 0,-1 0 0 0 0,1 0 1 0 0,-1 0-1 0 0,0 1 0 0 0,0-1 0 0 0,0 0 1 0 0,0 1-1 0 0,0-1 0 0 0,0 1 1 0 0,0-1-1 0 0,0 4 0 0 0,-1-5-119 0 0,24 98 1218 0 0,-5 1 0 0 0,11 191 0 0 0,-28-257-1243 0 0,11 120 96 0 0,-9-128-182 0 0,1 1 1 0 0,1-1-1 0 0,15 42 0 0 0,-19-63-171 0 0,1 0-1 0 0,0 1 0 0 0,0-1 0 0 0,0 0 1 0 0,6 6-1 0 0,-9-10 131 0 0,0-1 0 0 0,1 0 0 0 0,-1 1 0 0 0,0-1 0 0 0,1 1 0 0 0,-1-1 0 0 0,1 0 0 0 0,-1 1 0 0 0,0-1 0 0 0,1 0 0 0 0,-1 0 0 0 0,1 1 0 0 0,-1-1 0 0 0,1 0 0 0 0,-1 0 0 0 0,1 0 0 0 0,-1 1 0 0 0,1-1 0 0 0,-1 0 0 0 0,1 0 0 0 0,-1 0 0 0 0,1 0 0 0 0,-1 0 0 0 0,1 0 1 0 0,0 0-1 0 0,0-1 17 0 0,0 0 1 0 0,-1 0 0 0 0,1 1 0 0 0,-1-1 0 0 0,1 0 0 0 0,-1 0 0 0 0,1 0 0 0 0,-1 0-1 0 0,1 0 1 0 0,-1 0 0 0 0,0 0 0 0 0,1 0 0 0 0,-1 0 0 0 0,0 0 0 0 0,0 1 0 0 0,0-1-1 0 0,0-1 1 0 0,0 1 0 0 0,0-1 0 0 0,1-6 82 0 0,-1 0 0 0 0,0 0 1 0 0,0 0-1 0 0,-2-9 0 0 0,-2-4-19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46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63 456 0 0,'-2'0'65'0'0,"0"0"0"0"0,1 1 0 0 0,-1-1 0 0 0,1 0-1 0 0,-1 1 1 0 0,0-1 0 0 0,1 1 0 0 0,-1 0 0 0 0,1-1 0 0 0,-1 1-1 0 0,1 0 1 0 0,-1 0 0 0 0,1 0 0 0 0,0 0 0 0 0,0 0 0 0 0,-1 0 0 0 0,1 1-1 0 0,0-1 1 0 0,0 0 0 0 0,0 1 0 0 0,0-1 0 0 0,0 0 0 0 0,1 1 0 0 0,-1-1-1 0 0,0 1 1 0 0,0 2 0 0 0,1-4-33 0 0,0 0-1 0 0,1 1 1 0 0,-1-1-1 0 0,0 0 1 0 0,0 1-1 0 0,1-1 1 0 0,-1 0-1 0 0,0 1 1 0 0,1-1-1 0 0,-1 0 1 0 0,1 0-1 0 0,-1 1 1 0 0,0-1 0 0 0,1 0-1 0 0,-1 0 1 0 0,1 0-1 0 0,-1 0 1 0 0,0 1-1 0 0,1-1 1 0 0,-1 0-1 0 0,1 0 1 0 0,-1 0-1 0 0,1 0 1 0 0,-1 0-1 0 0,0 0 1 0 0,1 0-1 0 0,-1 0 1 0 0,1-1-1 0 0,-1 1 1 0 0,1 0-1 0 0,-1 0 1 0 0,0 0-1 0 0,1 0 1 0 0,-1 0 0 0 0,1-1-1 0 0,-1 1 1 0 0,0 0-1 0 0,1 0 1 0 0,-1-1-1 0 0,0 1 1 0 0,1-1-1 0 0,22-9 533 0 0,-21 9-422 0 0,41-24 1903 0 0,-20 11-368 0 0,33-14 1 0 0,-51 25-1484 0 0,1 1 0 0 0,-1 0 1 0 0,1 1-1 0 0,-1-1 0 0 0,1 1 0 0 0,0 0 0 0 0,-1 0 0 0 0,1 1 0 0 0,0 0 0 0 0,0 0 0 0 0,-1 0 0 0 0,7 2 0 0 0,-8-1-175 0 0,-1 0 1 0 0,1 1-1 0 0,-1-1 0 0 0,0 1 1 0 0,1 0-1 0 0,-1 0 1 0 0,0 1-1 0 0,0-1 0 0 0,-1 0 1 0 0,1 1-1 0 0,0 0 0 0 0,-1 0 1 0 0,1 0-1 0 0,-1 0 1 0 0,0 0-1 0 0,0 0 0 0 0,-1 0 1 0 0,1 1-1 0 0,0-1 0 0 0,-1 1 1 0 0,0-1-1 0 0,1 6 1 0 0,3 11-34 0 0,-1 0 0 0 0,3 40 1 0 0,-4-31 108 0 0,-2-20-55 0 0,1 1 0 0 0,-1-1 0 0 0,1 0 0 0 0,1 0 0 0 0,0 0 0 0 0,0 0 0 0 0,1 0 0 0 0,0-1-1 0 0,7 11 1 0 0,-8-15-34 0 0,0 0-1 0 0,0-1 0 0 0,1 1 0 0 0,0-1 0 0 0,-1 1 0 0 0,1-1 1 0 0,0-1-1 0 0,0 1 0 0 0,1 0 0 0 0,-1-1 0 0 0,0 0 0 0 0,1 0 1 0 0,0 0-1 0 0,-1-1 0 0 0,1 1 0 0 0,0-1 0 0 0,0 0 0 0 0,0-1 1 0 0,6 1-1 0 0,-6-1-3 0 0,0 0-1 0 0,1 1 1 0 0,-1-1 0 0 0,0 1 0 0 0,0 0 0 0 0,0 1-1 0 0,0-1 1 0 0,0 1 0 0 0,0 0 0 0 0,6 4-1 0 0,-9-5-1 0 0,0 1-1 0 0,-1 0 0 0 0,1 0 1 0 0,-1 0-1 0 0,1 0 0 0 0,-1 0 0 0 0,0 0 1 0 0,0 0-1 0 0,1 0 0 0 0,-2 1 0 0 0,1-1 1 0 0,0 0-1 0 0,0 1 0 0 0,-1-1 0 0 0,1 0 1 0 0,-1 1-1 0 0,0-1 0 0 0,0 1 1 0 0,0-1-1 0 0,0 1 0 0 0,0-1 0 0 0,0 1 1 0 0,-1-1-1 0 0,0 3 0 0 0,-2 12-87 0 0,-1 0 0 0 0,0 0 0 0 0,-1 0 0 0 0,-1-1 0 0 0,-1 0 0 0 0,0 0 0 0 0,-1-1 0 0 0,-1 0 0 0 0,0 0 0 0 0,-1-1 0 0 0,-19 22 0 0 0,24-31-778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4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2304 0 0,'12'75'2852'0'0,"-8"-52"-1551"0"0,1 0 0 0 0,11 33 0 0 0,-14-50-1107 0 0,1 1 0 0 0,-1-1 1 0 0,1 0-1 0 0,0-1 0 0 0,0 1 0 0 0,1 0 1 0 0,0-1-1 0 0,0 0 0 0 0,0 0 0 0 0,1 0 1 0 0,0 0-1 0 0,-1-1 0 0 0,11 7 1 0 0,-13-10-187 0 0,1 0 0 0 0,-1-1 1 0 0,0 1-1 0 0,1-1 0 0 0,-1 1 1 0 0,1-1-1 0 0,-1 0 0 0 0,1 0 1 0 0,-1 0-1 0 0,1-1 0 0 0,-1 1 1 0 0,0 0-1 0 0,1-1 0 0 0,-1 0 1 0 0,1 1-1 0 0,-1-1 0 0 0,0 0 1 0 0,0 0-1 0 0,1 0 0 0 0,-1-1 1 0 0,0 1-1 0 0,0 0 0 0 0,0-1 1 0 0,0 0-1 0 0,-1 1 0 0 0,3-4 1 0 0,8-6 196 0 0,0-2 0 0 0,16-21 0 0 0,-23 27-136 0 0,21-28 132 0 0,-13 16-88 0 0,0 1-1 0 0,2 0 0 0 0,21-20 1 0 0,-36 38-99 0 0,1-1 0 0 0,-1 1 0 0 0,1 0-1 0 0,-1-1 1 0 0,1 1 0 0 0,-1-1 0 0 0,1 1 0 0 0,-1 0 0 0 0,1-1 0 0 0,0 1 0 0 0,-1 0 0 0 0,1 0 0 0 0,-1 0-1 0 0,1-1 1 0 0,0 1 0 0 0,-1 0 0 0 0,1 0 0 0 0,0 0 0 0 0,-1 0 0 0 0,1 0 0 0 0,0 0 0 0 0,-1 0 0 0 0,1 0-1 0 0,-1 0 1 0 0,1 0 0 0 0,0 1 0 0 0,-1-1 0 0 0,1 0 0 0 0,0 1 0 0 0,0 0 19 0 0,0 0 0 0 0,1 0 0 0 0,-1 0 0 0 0,0 0 0 0 0,0 0 0 0 0,-1 0 1 0 0,1 0-1 0 0,0 1 0 0 0,0-1 0 0 0,-1 0 0 0 0,1 1 0 0 0,0 1 0 0 0,9 43 763 0 0,-10-45-751 0 0,16 169-77 0 0,-11-96 15 0 0,3 0-1 0 0,23 91 1 0 0,0-58-2933 0 0,-27-93 1927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4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5985 0 0,'1'0'38'0'0,"-1"0"-1"0"0,1 0 0 0 0,0 1 1 0 0,-1-1-1 0 0,1 0 0 0 0,0 0 1 0 0,0 0-1 0 0,-1 1 1 0 0,1-1-1 0 0,0 0 0 0 0,-1 1 1 0 0,1-1-1 0 0,-1 1 0 0 0,1-1 1 0 0,0 1-1 0 0,-1-1 0 0 0,1 1 1 0 0,-1-1-1 0 0,1 1 1 0 0,-1-1-1 0 0,0 1 0 0 0,1 0 1 0 0,-1-1-1 0 0,1 1 0 0 0,-1 0 1 0 0,0-1-1 0 0,0 1 0 0 0,1 0 1 0 0,-1 0-1 0 0,0 1 1 0 0,11 28 817 0 0,-10-26-744 0 0,29 77 2489 0 0,46 89 0 0 0,27 71-929 0 0,-73-142-1500 0 0,-13-41-518 0 0,2-1 0 0 0,27 56 0 0 0,-45-110 135 0 0,19 30-1062 0 0,-20-31 1035 0 0,1-1 1 0 0,0 1 0 0 0,0-1-1 0 0,1 0 1 0 0,-1 1 0 0 0,0-1-1 0 0,0 0 1 0 0,0 0 0 0 0,1 0-1 0 0,-1 0 1 0 0,1 0 0 0 0,-1 0-1 0 0,1 0 1 0 0,-1 0 0 0 0,1-1-1 0 0,-1 1 1 0 0,1-1 0 0 0,2 1-1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47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25 144 3681 0 0,'-6'-3'-339'0'0,"-12"-11"2180"0"0,17 13-1744 0 0,1 0-1 0 0,0 0 0 0 0,0 0 0 0 0,0 0 1 0 0,0 0-1 0 0,0 0 0 0 0,0 0 0 0 0,0 0 1 0 0,0 0-1 0 0,1 0 0 0 0,-1 0 0 0 0,0 0 1 0 0,1 0-1 0 0,-1 0 0 0 0,0 1 0 0 0,1-1 1 0 0,-1 0-1 0 0,1 0 0 0 0,-1 0 0 0 0,1 1 1 0 0,-1-1-1 0 0,1 0 0 0 0,0 0 0 0 0,0 0 1 0 0,11-12-29 0 0,0 0 0 0 0,1 1 0 0 0,0 1 0 0 0,1 0 0 0 0,0 0 0 0 0,28-14 0 0 0,-28 18-2989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47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0 479 6913 0 0,'1'0'-15'0'0,"0"1"-1"0"0,0-1 0 0 0,-1 1 0 0 0,1-1 0 0 0,0 1 1 0 0,0-1-1 0 0,0 1 0 0 0,0-1 0 0 0,0 0 0 0 0,-1 0 1 0 0,1 1-1 0 0,0-1 0 0 0,0 0 0 0 0,0 0 0 0 0,0 0 0 0 0,0 0 1 0 0,0 0-1 0 0,0 0 0 0 0,0 0 0 0 0,0 0 0 0 0,0-1 1 0 0,0 1-1 0 0,-1 0 0 0 0,1-1 0 0 0,0 1 0 0 0,1-1 1 0 0,29-10-1033 0 0,-27 9 1642 0 0,7-3-192 0 0,0-1-1 0 0,-1 0 1 0 0,0 0-1 0 0,0-1 1 0 0,0 0-1 0 0,-1-1 1 0 0,0 0-1 0 0,0-1 0 0 0,-1 1 1 0 0,-1-2-1 0 0,1 1 1 0 0,-1-1-1 0 0,-1 0 1 0 0,0-1-1 0 0,9-19 1 0 0,-8 12-320 0 0,-1 0 1 0 0,0-1-1 0 0,-1 0 1 0 0,-1 0 0 0 0,-1 0-1 0 0,-1 0 1 0 0,0 0 0 0 0,-2-1-1 0 0,-1-21 1 0 0,0 37-57 0 0,1-1 0 0 0,-1 1 0 0 0,0 0 0 0 0,0 0 0 0 0,0 1 0 0 0,0-1 0 0 0,-1 0 0 0 0,1 0 0 0 0,-1 1 0 0 0,0-1-1 0 0,0 1 1 0 0,-1-1 0 0 0,-4-4 0 0 0,6 6 23 0 0,0 1-1 0 0,-1 0 0 0 0,1 0 1 0 0,0 0-1 0 0,-1 0 0 0 0,0 1 0 0 0,1-1 1 0 0,-1 0-1 0 0,1 1 0 0 0,-1-1 1 0 0,0 1-1 0 0,1-1 0 0 0,-1 1 1 0 0,0 0-1 0 0,1 0 0 0 0,-1-1 0 0 0,0 1 1 0 0,0 0-1 0 0,1 1 0 0 0,-1-1 1 0 0,0 0-1 0 0,0 0 0 0 0,1 1 1 0 0,-1-1-1 0 0,0 1 0 0 0,1 0 0 0 0,-1-1 1 0 0,1 1-1 0 0,-1 0 0 0 0,1 0 1 0 0,-1 0-1 0 0,1 0 0 0 0,-3 2 1 0 0,-2 3-51 0 0,0 0 0 0 0,1 0 1 0 0,-1 0-1 0 0,1 0 1 0 0,0 1-1 0 0,1 0 0 0 0,0 0 1 0 0,0 0-1 0 0,0 1 0 0 0,1 0 1 0 0,0-1-1 0 0,1 1 1 0 0,-4 16-1 0 0,3-5-10 0 0,0 1 0 0 0,1 0 0 0 0,1 0 0 0 0,2 33 0 0 0,1-37 42 0 0,1 0 0 0 0,0 0 0 0 0,1 0 0 0 0,1 0 0 0 0,0-1 0 0 0,1 0 0 0 0,1 0 0 0 0,12 21 0 0 0,-15-29-280 0 0,1 1-1 0 0,0-1 1 0 0,0 0 0 0 0,1 0 0 0 0,0-1-1 0 0,0 0 1 0 0,0 0 0 0 0,1 0 0 0 0,0 0 0 0 0,0-1-1 0 0,1-1 1 0 0,-1 1 0 0 0,1-1 0 0 0,0 0-1 0 0,0-1 1 0 0,0 0 0 0 0,12 3 0 0 0,-1-4-2644 0 0,2-3-615 0 0</inkml:trace>
  <inkml:trace contextRef="#ctx0" brushRef="#br0" timeOffset="1">633 12 3225 0 0,'3'-12'1432'0'0,"-3"21"456"0"0,-1-5-1311 0 0,-5 28 254 0 0,1-9 87 0 0,0 0 1 0 0,2 0-1 0 0,0 40 0 0 0,3-57-733 0 0,0 1 0 0 0,1-1-1 0 0,0 1 1 0 0,0-1 0 0 0,0 0-1 0 0,1 0 1 0 0,0 1 0 0 0,1-1 0 0 0,-1 0-1 0 0,1-1 1 0 0,0 1 0 0 0,0 0-1 0 0,1-1 1 0 0,0 0 0 0 0,0 0-1 0 0,0 0 1 0 0,0 0 0 0 0,9 6-1 0 0,-6-5 9 0 0,1-1 0 0 0,-1 1 0 0 0,0 1-1 0 0,-1-1 1 0 0,0 1 0 0 0,11 15 0 0 0,-16-19-176 0 0,1 0-1 0 0,-1 0 1 0 0,0 0 0 0 0,0 0-1 0 0,-1 0 1 0 0,1 1 0 0 0,-1-1 0 0 0,1 0-1 0 0,-1 0 1 0 0,0 0 0 0 0,0 1 0 0 0,0-1-1 0 0,-1 0 1 0 0,1 0 0 0 0,-1 0-1 0 0,0 1 1 0 0,0-1 0 0 0,0 0 0 0 0,0 0-1 0 0,0 0 1 0 0,-1 0 0 0 0,1-1 0 0 0,-4 5-1 0 0,-6 9-232 0 0,0 0 0 0 0,-2-1 0 0 0,0 0 0 0 0,-24 21 0 0 0,6-7-5452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1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76 114 2761 0 0,'0'-12'694'0'0,"1"8"-529"0"0,-1 0-1 0 0,1 0 1 0 0,-1 1-1 0 0,0-1 1 0 0,0 0 0 0 0,-1 0-1 0 0,1 1 1 0 0,-1-1-1 0 0,0 0 1 0 0,0 1-1 0 0,0-1 1 0 0,-3-6 0 0 0,3 10-139 0 0,1 0 0 0 0,-1 0 0 0 0,1 0 0 0 0,0 0 0 0 0,-1 0 0 0 0,1 0 0 0 0,-1 0 1 0 0,1 0-1 0 0,-1 0 0 0 0,1 0 0 0 0,-1 0 0 0 0,1 0 0 0 0,0 0 0 0 0,-1 1 0 0 0,1-1 1 0 0,-1 0-1 0 0,1 0 0 0 0,-1 0 0 0 0,1 1 0 0 0,0-1 0 0 0,-1 0 0 0 0,1 0 0 0 0,0 1 1 0 0,-1-1-1 0 0,1 0 0 0 0,0 1 0 0 0,-1-1 0 0 0,1 0 0 0 0,0 1 0 0 0,0-1 0 0 0,-1 0 1 0 0,1 1-1 0 0,0-1 0 0 0,0 1 0 0 0,0-1 0 0 0,0 1 0 0 0,0-1 0 0 0,-1 0 0 0 0,1 2 1 0 0,-10 21 309 0 0,9-20-230 0 0,-7 21 280 0 0,1 0 1 0 0,1 0 0 0 0,-5 51 0 0 0,2 77 575 0 0,9-127-824 0 0,-3 33 251 0 0,4 0 1 0 0,9 74-1 0 0,-7-114-365 0 0,0-1-1 0 0,1 1 1 0 0,1-1-1 0 0,1 0 0 0 0,0 0 1 0 0,1-1-1 0 0,1 0 1 0 0,0 0-1 0 0,1-1 1 0 0,1 0-1 0 0,21 24 0 0 0,-22-29-32 0 0,0-1-1 0 0,0 0 1 0 0,1 0-1 0 0,0-1 1 0 0,1-1-1 0 0,0 0 1 0 0,20 10-1 0 0,-27-15 8 0 0,0-1-1 0 0,0 1 1 0 0,-1-1-1 0 0,1 0 0 0 0,0-1 1 0 0,0 1-1 0 0,0-1 0 0 0,1 1 1 0 0,-1-1-1 0 0,0 0 1 0 0,0-1-1 0 0,0 1 0 0 0,0-1 1 0 0,0 0-1 0 0,0 0 0 0 0,0 0 1 0 0,-1 0-1 0 0,1-1 1 0 0,0 1-1 0 0,-1-1 0 0 0,1 0 1 0 0,-1 0-1 0 0,1-1 0 0 0,-1 1 1 0 0,0-1-1 0 0,0 1 1 0 0,0-1-1 0 0,4-4 0 0 0,4-8 74 0 0,0 1 0 0 0,-1-2 0 0 0,-1 1 0 0 0,0-1 0 0 0,-1 0-1 0 0,0-1 1 0 0,-2 0 0 0 0,0 0 0 0 0,4-21 0 0 0,-1-2 125 0 0,-3 1 1 0 0,-1-1 0 0 0,0-45-1 0 0,-5 43-75 0 0,-2 1 0 0 0,-1-1 0 0 0,-2 0 0 0 0,-2 1 0 0 0,-2 0 0 0 0,-2 1 0 0 0,-1 0 0 0 0,-2 1 0 0 0,-25-49 0 0 0,35 81-276 0 0,0 0 1 0 0,0 0 0 0 0,-1 0-1 0 0,0 1 1 0 0,0-1-1 0 0,-1 1 1 0 0,1 0-1 0 0,-1 1 1 0 0,-1 0-1 0 0,-8-7 1 0 0,12 11 48 0 0,0-1 0 0 0,0 1 0 0 0,-1 0 1 0 0,1 0-1 0 0,0 0 0 0 0,0 0 0 0 0,-1 0 0 0 0,1 1 0 0 0,0 0 1 0 0,-1-1-1 0 0,1 1 0 0 0,-1 1 0 0 0,1-1 0 0 0,0 0 0 0 0,-1 1 1 0 0,1-1-1 0 0,0 1 0 0 0,-1 0 0 0 0,1 0 0 0 0,0 1 0 0 0,0-1 1 0 0,0 1-1 0 0,0-1 0 0 0,0 1 0 0 0,0 0 0 0 0,1 0 0 0 0,-4 3 1 0 0,-12 11-3363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2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 5985 0 0,'-12'-7'370'0'0,"9"5"451"0"0,7 6 76 0 0,1 1-15 0 0,0 0-355 0 0,254 268 3799 0 0,-231-254-4476 0 0,-27-18 36 0 0,0 0 0 0 0,0-1 0 0 0,0 1-1 0 0,0-1 1 0 0,0 1 0 0 0,0-1 0 0 0,0 0 0 0 0,0 1 0 0 0,1-1-1 0 0,-1 0 1 0 0,0 0 0 0 0,0 0 0 0 0,0 0 0 0 0,0 0 0 0 0,0 0-1 0 0,1 0 1 0 0,-1 0 0 0 0,0 0 0 0 0,0-1 0 0 0,0 1 0 0 0,0 0-1 0 0,0-1 1 0 0,0 1 0 0 0,0-1 0 0 0,0 1 0 0 0,2-2 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2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79 2304 0 0,'3'-30'133'0'0,"-5"-18"4085"0"0,-6 54-3025 0 0,-6 10 274 0 0,-19 31-133 0 0,3 2 1 0 0,-31 65-1 0 0,23-42-793 0 0,-72 160 187 0 0,93-190-970 0 0,3 1-1 0 0,1 0 1 0 0,-11 76 0 0 0,20-87-4646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3.0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295 376 456 0 0,'-12'-10'193'0'0,"0"0"1"0"0,0-1-1 0 0,1 0 0 0 0,1-1 1 0 0,0 0-1 0 0,1-1 0 0 0,0 1 0 0 0,-12-24 1 0 0,9 14 694 0 0,-2 1 1 0 0,-21-25-1 0 0,24 34 134 0 0,0 1 0 0 0,-24-18-1 0 0,31 25-538 0 0,-1 1 0 0 0,0 0 0 0 0,1 0 1 0 0,-1 1-1 0 0,0 0 0 0 0,-1-1 0 0 0,1 1 0 0 0,0 1 0 0 0,0-1 0 0 0,-1 1 0 0 0,-9-1 0 0 0,15 6-136 0 0,1 0 1 0 0,0 0-1 0 0,0 1 1 0 0,1-1-1 0 0,-1 0 0 0 0,1-1 1 0 0,3 8-1 0 0,-5-11-288 0 0,155 275 2092 0 0,-102-187-1450 0 0,-20-33-864 0 0,3-2 0 0 0,69 80 0 0 0,-101-128 233 0 0,1-1 1 0 0,-1 1-1 0 0,1-1 1 0 0,0 0-1 0 0,-1-1 0 0 0,2 1 1 0 0,8 4-1 0 0,-13-8-49 0 0,0 1-1 0 0,0-1 0 0 0,0 0 1 0 0,0 1-1 0 0,0-1 0 0 0,0 0 1 0 0,0 0-1 0 0,0 0 0 0 0,0 0 1 0 0,0 0-1 0 0,0 0 0 0 0,0 0 1 0 0,0 0-1 0 0,0 0 0 0 0,0-1 1 0 0,0 1-1 0 0,0 0 0 0 0,0-1 1 0 0,0 1-1 0 0,1-1 0 0 0,0-1-2 0 0,-1 1-1 0 0,0-1 0 0 0,0 1 1 0 0,1-1-1 0 0,-1 1 1 0 0,0-1-1 0 0,-1 1 0 0 0,1-1 1 0 0,0 0-1 0 0,0 1 0 0 0,-1-1 1 0 0,1 0-1 0 0,-1 0 1 0 0,1 0-1 0 0,-1-2 0 0 0,3-24 273 0 0,-2 0 0 0 0,-1 0 0 0 0,-1 0 0 0 0,-7-41 1 0 0,1 12-177 0 0,6 50-203 0 0,-14-220 385 0 0,18 114-1942 0 0,1 77-1527 0 0,9-40 0 0 0,-5 43-2853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3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0 3225 0 0,'-2'1'126'0'0,"0"-1"0"0"0,0 1 0 0 0,0 0 0 0 0,1 0 1 0 0,-1-1-1 0 0,0 1 0 0 0,0 0 0 0 0,1 0 0 0 0,-1 1 0 0 0,1-1 1 0 0,-1 0-1 0 0,1 0 0 0 0,-1 1 0 0 0,1-1 0 0 0,0 1 0 0 0,0-1 1 0 0,0 1-1 0 0,0 0 0 0 0,0-1 0 0 0,0 1 0 0 0,-1 3 0 0 0,-17 43 425 0 0,17-43-375 0 0,-5 21 35 0 0,1 0 0 0 0,1 0 0 0 0,1 1 0 0 0,-1 38 0 0 0,9 109 324 0 0,-4-163-498 0 0,16 156 174 0 0,-13-145-203 0 0,2-1-1 0 0,0 0 1 0 0,2-1-1 0 0,0 1 0 0 0,17 32 1 0 0,-21-48-8 0 0,0 1 0 0 0,1-1 0 0 0,-1 0 0 0 0,1 0 0 0 0,0 0 0 0 0,1-1 0 0 0,-1 1 0 0 0,1-1 0 0 0,0 0 0 0 0,0 0 0 0 0,0-1 0 0 0,1 0 0 0 0,10 6 0 0 0,-13-8 0 0 0,0-1 0 0 0,0 1 0 0 0,0 0 0 0 0,0-1 0 0 0,0 1 0 0 0,1-1 0 0 0,-1 0 0 0 0,0 0 0 0 0,0 0 0 0 0,0 0 0 0 0,0-1 0 0 0,1 1 0 0 0,-1-1 0 0 0,0 0 0 0 0,0 0 0 0 0,0 0 0 0 0,0 0 0 0 0,0-1 0 0 0,-1 1 0 0 0,1-1 0 0 0,0 0 0 0 0,-1 1 0 0 0,1-1 0 0 0,-1-1 0 0 0,1 1 0 0 0,-1 0 0 0 0,0 0 0 0 0,3-5 0 0 0,0 0 24 0 0,0-1 1 0 0,-1 1 0 0 0,0-1-1 0 0,-1 0 1 0 0,1-1-1 0 0,-1 1 1 0 0,-1 0 0 0 0,0-1-1 0 0,0 0 1 0 0,0 1-1 0 0,-1-1 1 0 0,-1 0 0 0 0,0 0-1 0 0,0 0 1 0 0,0 0-1 0 0,-3-9 1 0 0,-2-18 223 0 0,-2 0 0 0 0,-18-51-1 0 0,24 85-240 0 0,-15-50 80 0 0,-2 0-1 0 0,-3 0 0 0 0,-1 2 1 0 0,-54-85-1 0 0,46 98-302 0 0,29 35 191 0 0,-1 1 0 0 0,1-1 1 0 0,0 0-1 0 0,-1 1 0 0 0,0 0 0 0 0,1-1 0 0 0,-1 1 0 0 0,0 0 1 0 0,0 0-1 0 0,0 0 0 0 0,0 0 0 0 0,0 0 0 0 0,0 0 0 0 0,0 0 0 0 0,0 1 1 0 0,0-1-1 0 0,0 1 0 0 0,-4-1 0 0 0,5 2-12 0 0,0-1 0 0 0,0 1 0 0 0,0-1 0 0 0,-1 1 0 0 0,1 0 1 0 0,1 0-1 0 0,-1 0 0 0 0,0-1 0 0 0,0 1 0 0 0,0 0 0 0 0,0 0 0 0 0,1 0 0 0 0,-1 0 0 0 0,0 0 0 0 0,1 1 0 0 0,-1-1 0 0 0,1 0 1 0 0,-1 0-1 0 0,1 0 0 0 0,-1 0 0 0 0,1 3 0 0 0,-5 31-777 0 0,4-27 736 0 0,-2 43 131 0 0,3-25-42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17 4145 0 0,'0'-1'61'0'0,"0"1"1"0"0,1-1-1 0 0,-1 1 1 0 0,0-1-1 0 0,0 1 1 0 0,0-1-1 0 0,0 1 0 0 0,0-1 1 0 0,0 0-1 0 0,0 1 1 0 0,-1-1-1 0 0,1 1 1 0 0,0-1-1 0 0,0 1 0 0 0,0-1 1 0 0,-1 1-1 0 0,1-1 1 0 0,0 1-1 0 0,0-1 1 0 0,-1 1-1 0 0,1-1 1 0 0,0 1-1 0 0,-1-1 0 0 0,1 1 1 0 0,-1 0-1 0 0,1-1 1 0 0,0 1-1 0 0,-1 0 1 0 0,1-1-1 0 0,-1 1 1 0 0,1 0-1 0 0,-1 0 0 0 0,1-1 1 0 0,-1 1-1 0 0,0 0 1 0 0,1 0-1 0 0,-1 0 1 0 0,1 0-1 0 0,-1-1 1 0 0,1 1-1 0 0,-1 0 0 0 0,1 0 1 0 0,-1 0-1 0 0,0 0 1 0 0,0 1-1 0 0,-1-1 40 0 0,1 1 0 0 0,-1-1 0 0 0,1 1 0 0 0,-1 0 1 0 0,0 0-1 0 0,1 0 0 0 0,-1 0 0 0 0,1 0 0 0 0,0 0 0 0 0,-1 0 0 0 0,1 0 0 0 0,0 0 0 0 0,0 1 0 0 0,0-1 0 0 0,-2 2 1 0 0,-5 12 82 0 0,1 0 0 0 0,0 1 0 0 0,0-1 0 0 0,2 1 1 0 0,0 0-1 0 0,1 1 0 0 0,0-1 0 0 0,0 18 0 0 0,1-2 19 0 0,1-1 0 0 0,2 1 0 0 0,5 43 0 0 0,-2-52-153 0 0,1-1-1 0 0,0 0 0 0 0,2 0 0 0 0,1 0 0 0 0,0-1 0 0 0,12 22 0 0 0,-15-35-37 0 0,0 0 0 0 0,1 0 0 0 0,-1-1 0 0 0,2 0-1 0 0,-1 0 1 0 0,1 0 0 0 0,0 0 0 0 0,0-1 0 0 0,1 0-1 0 0,-1-1 1 0 0,1 0 0 0 0,1 0 0 0 0,-1 0 0 0 0,1-1-1 0 0,0 1 1 0 0,0-2 0 0 0,0 0 0 0 0,13 4-1 0 0,-16-6-7 0 0,-1 0 0 0 0,0-1-1 0 0,1 0 1 0 0,-1 0-1 0 0,1 0 1 0 0,-1 0 0 0 0,1-1-1 0 0,-1 1 1 0 0,0-1-1 0 0,1 0 1 0 0,-1-1 0 0 0,0 1-1 0 0,0-1 1 0 0,0 0-1 0 0,0 0 1 0 0,0 0 0 0 0,0 0-1 0 0,-1-1 1 0 0,1 1-1 0 0,-1-1 1 0 0,1 0 0 0 0,-1 0-1 0 0,0-1 1 0 0,0 1-1 0 0,0 0 1 0 0,-1-1 0 0 0,1 0-1 0 0,-1 0 1 0 0,2-4 0 0 0,1-2 15 0 0,0 0 0 0 0,-1-1 0 0 0,0 1 1 0 0,-1-1-1 0 0,0 0 0 0 0,-1 0 0 0 0,0 0 1 0 0,0 0-1 0 0,-1 0 0 0 0,-1-17 1 0 0,-3 2 49 0 0,-1 0 1 0 0,-2 0 0 0 0,0 1-1 0 0,-2 0 1 0 0,0 0 0 0 0,-2 1 0 0 0,0 0-1 0 0,-2 1 1 0 0,-1 0 0 0 0,0 1 0 0 0,-2 0-1 0 0,-1 1 1 0 0,-19-20 0 0 0,28 33-199 0 0,-1 1 1 0 0,0 0 0 0 0,0 1 0 0 0,-16-10-1 0 0,-3 4-614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6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5529 0 0,'18'7'1072'0'0,"16"-1"-369"0"0,0-1 1 0 0,-1-1-1 0 0,2-2 0 0 0,45-4 0 0 0,4 2 440 0 0,184-7 1420 0 0,-91-21-6184 0 0,-151 21 2501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7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2 3225 0 0,'-2'0'203'0'0,"-8"-1"192"0"0,1 1 0 0 0,0 0 0 0 0,0 1 0 0 0,0 0 0 0 0,0 0 0 0 0,0 1 0 0 0,0 0 0 0 0,0 0 0 0 0,-15 7 0 0 0,24-8-361 0 0,0-1 1 0 0,-1 0 0 0 0,1 0 0 0 0,0 1 0 0 0,-1-1-1 0 0,1 0 1 0 0,0 0 0 0 0,-1 1 0 0 0,1-1 0 0 0,0 0-1 0 0,0 1 1 0 0,-1-1 0 0 0,1 1 0 0 0,0-1 0 0 0,0 0-1 0 0,0 1 1 0 0,0-1 0 0 0,-1 1 0 0 0,1-1 0 0 0,0 0 0 0 0,0 1-1 0 0,0-1 1 0 0,0 1 0 0 0,0-1 0 0 0,0 0 0 0 0,0 1-1 0 0,0-1 1 0 0,0 1 0 0 0,0-1 0 0 0,0 1 0 0 0,0-1-1 0 0,1 0 1 0 0,-1 1 0 0 0,0 0 0 0 0,13 15 847 0 0,20 8 157 0 0,118 46 938 0 0,-63-32-1436 0 0,-78-33-433 0 0,7 4 2 0 0,1-1 0 0 0,0 0 0 0 0,1-1 1 0 0,-1-1-1 0 0,1-1 0 0 0,0-1 0 0 0,23 2 0 0 0,-43 0 776 0 0,-11 7-354 0 0,-23 17 71 0 0,27-23-365 0 0,-263 243 1443 0 0,251-233-2033 0 0,1 1 0 0 0,-23 28 0 0 0,35-37-355 0 0,0 1 0 0 0,0 1 0 0 0,1-1 0 0 0,-5 14 1 0 0,5-8-4250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7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 2304 0 0,'-4'0'165'0'0,"1"0"0"0"0,-1 0 0 0 0,0 1-1 0 0,0-1 1 0 0,1 1 0 0 0,-1 0 0 0 0,0 0-1 0 0,1 0 1 0 0,-1 1 0 0 0,1-1-1 0 0,-1 1 1 0 0,1 0 0 0 0,0 0 0 0 0,0 0-1 0 0,-1 1 1 0 0,-4 4 0 0 0,4-2 110 0 0,0 0 1 0 0,0 1-1 0 0,0-1 0 0 0,1 1 1 0 0,-1 0-1 0 0,1 0 1 0 0,1 0-1 0 0,-1 1 1 0 0,-1 5-1 0 0,-1 15 763 0 0,0-1 0 0 0,2 0 0 0 0,-1 49 0 0 0,4-70-936 0 0,0 46 928 0 0,3 0-1 0 0,10 62 0 0 0,32 97-1939 0 0,-41-189-4211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8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4145 0 0,'4'2'339'0'0,"-1"1"-1"0"0,-1-1 1 0 0,1 1 0 0 0,0 0-1 0 0,-1 0 1 0 0,1 0 0 0 0,-1 0-1 0 0,0 0 1 0 0,0 1 0 0 0,0-1-1 0 0,-1 1 1 0 0,1-1 0 0 0,1 6-1 0 0,24 67 1700 0 0,-23-62-1577 0 0,18 56 646 0 0,50 146 849 0 0,-16-75-5199 0 0,-54-137 2888 0 0,-1-1 1 0 0,0 0-1 0 0,0 1 1 0 0,0-1-1 0 0,0 1 1 0 0,-1-1-1 0 0,1 6 0 0 0,-1-8 346 0 0,0 0 0 0 0,0 0 0 0 0,0 0 0 0 0,0-1 0 0 0,0 1 0 0 0,0 0 0 0 0,-1 0 0 0 0,1 0 0 0 0,0 0 0 0 0,-1 0 0 0 0,1 0 0 0 0,-1 0 0 0 0,1-1 0 0 0,-1 1 0 0 0,1 0 0 0 0,-1 0 0 0 0,0-1 0 0 0,1 1 0 0 0,-1 0 0 0 0,0-1 0 0 0,1 1 0 0 0,-1-1 0 0 0,0 1 0 0 0,0-1 0 0 0,0 1 0 0 0,0-1 0 0 0,1 1 0 0 0,-1-1 0 0 0,0 0 0 0 0,0 0 0 0 0,-1 1 0 0 0,-9 1-5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8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39 174 3225 0 0,'-4'0'-210'0'0,"-27"-3"1593"0"0,31 2-1333 0 0,0 1 0 0 0,-1 0 0 0 0,1 0 1 0 0,0 0-1 0 0,0 0 0 0 0,0 0 1 0 0,-1-1-1 0 0,1 1 0 0 0,0 0 0 0 0,0 0 1 0 0,0 0-1 0 0,0 0 0 0 0,-1-1 1 0 0,1 1-1 0 0,0 0 0 0 0,0 0 1 0 0,0-1-1 0 0,0 1 0 0 0,0 0 0 0 0,0 0 1 0 0,0-1-1 0 0,0 1 0 0 0,0 0 1 0 0,0 0-1 0 0,0-1 0 0 0,0 1 1 0 0,0 0-1 0 0,0 0 0 0 0,0-1 0 0 0,0 1 1 0 0,0 0-1 0 0,0 0 0 0 0,0-1 1 0 0,0 1-1 0 0,12-15 1626 0 0,13-5-1717 0 0,1 2 0 0 0,0 0 0 0 0,38-17 1 0 0,4-4 35 0 0,-41 22 85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8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5 435 4609 0 0,'-1'1'36'0'0,"1"0"0"0"0,0-1 0 0 0,-1 1 0 0 0,1 0 0 0 0,-1-1-1 0 0,1 1 1 0 0,0 0 0 0 0,-1 0 0 0 0,1 0 0 0 0,0 0 0 0 0,0-1 0 0 0,0 1 0 0 0,-1 0 0 0 0,1 0 0 0 0,0 0 0 0 0,0 0-1 0 0,0-1 1 0 0,1 1 0 0 0,-1 0 0 0 0,0 0 0 0 0,0 0 0 0 0,0 0 0 0 0,1-1 0 0 0,-1 1 0 0 0,0 0 0 0 0,1 0-1 0 0,-1 0 1 0 0,0-1 0 0 0,1 1 0 0 0,-1 0 0 0 0,1-1 0 0 0,-1 1 0 0 0,1 0 0 0 0,0-1 0 0 0,-1 1 0 0 0,1-1 0 0 0,0 1-1 0 0,-1-1 1 0 0,1 1 0 0 0,0-1 0 0 0,0 1 0 0 0,-1-1 0 0 0,1 0 0 0 0,0 0 0 0 0,0 1 0 0 0,0-1 0 0 0,-1 0 0 0 0,1 0-1 0 0,0 0 1 0 0,1 0 0 0 0,0 1 123 0 0,1-1 0 0 0,-1 1 0 0 0,0-1 0 0 0,1 0 0 0 0,-1 0 0 0 0,1 0 0 0 0,-1-1-1 0 0,0 1 1 0 0,1 0 0 0 0,-1-1 0 0 0,0 1 0 0 0,1-1 0 0 0,-1 0 0 0 0,0 0 0 0 0,0 0 0 0 0,0 0 0 0 0,0 0-1 0 0,3-3 1 0 0,4-6 260 0 0,0 0 0 0 0,-1-1-1 0 0,-1 0 1 0 0,0-1 0 0 0,-1 0-1 0 0,0 0 1 0 0,0 0 0 0 0,5-20-1 0 0,1-9-103 0 0,8-57 1 0 0,-16 72-248 0 0,2-35 0 0 0,-6 53-65 0 0,0 0 0 0 0,0 1-1 0 0,-1-1 1 0 0,0 0 0 0 0,-1 0 0 0 0,1 0-1 0 0,-1 0 1 0 0,-6-13 0 0 0,8 20-11 0 0,-1-1 0 0 0,0 1 1 0 0,0-1-1 0 0,1 1 0 0 0,-1 0 0 0 0,0-1 0 0 0,0 1 1 0 0,0 0-1 0 0,0 0 0 0 0,-1 0 0 0 0,1 0 0 0 0,0 0 1 0 0,0 0-1 0 0,-1 0 0 0 0,1 0 0 0 0,-1 0 0 0 0,1 0 1 0 0,-1 1-1 0 0,1-1 0 0 0,-1 1 0 0 0,1-1 0 0 0,-1 1 1 0 0,1-1-1 0 0,-1 1 0 0 0,0 0 0 0 0,1 0 1 0 0,-1 0-1 0 0,1 0 0 0 0,-1 0 0 0 0,0 0 0 0 0,1 0 1 0 0,-1 1-1 0 0,0-1 0 0 0,1 1 0 0 0,-1-1 0 0 0,1 1 1 0 0,-1-1-1 0 0,1 1 0 0 0,0 0 0 0 0,-1 0 0 0 0,1 0 1 0 0,-1 0-1 0 0,1 0 0 0 0,-1 1 0 0 0,-4 2-123 0 0,0 1 0 0 0,1 0 0 0 0,0 0 0 0 0,0 0 0 0 0,0 1 0 0 0,1-1 0 0 0,0 1 0 0 0,-7 11 0 0 0,8-8 152 0 0,0 0 0 0 0,0 0 0 0 0,1 0 0 0 0,0 1 0 0 0,0-1 0 0 0,1 1 0 0 0,1-1 0 0 0,-1 0 0 0 0,2 1 0 0 0,-1-1 0 0 0,1 1 0 0 0,0-1 0 0 0,1 1 0 0 0,0-1 0 0 0,1 0 0 0 0,0 0 0 0 0,0 0 0 0 0,1-1 0 0 0,0 1 0 0 0,1-1 0 0 0,8 13 0 0 0,-8-15-99 0 0,0 1 0 0 0,0-1 0 0 0,0 0 0 0 0,1 0 0 0 0,0 0 0 0 0,1-1 0 0 0,-1 0 0 0 0,1 0-1 0 0,0-1 1 0 0,0 0 0 0 0,0 0 0 0 0,1-1 0 0 0,13 5 0 0 0,-14-6-247 0 0,0-1 0 0 0,0 0 0 0 0,0 0 0 0 0,0 0 0 0 0,0-1 0 0 0,0 0 0 0 0,0-1 0 0 0,0 1 0 0 0,0-1 0 0 0,-1-1 0 0 0,8-1 0 0 0,4-3-3112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9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 5529 0 0,'-1'0'128'0'0,"0"-1"-1"0"0,0 1 0 0 0,0-1 1 0 0,0 1-1 0 0,1-1 0 0 0,-1 1 1 0 0,0 0-1 0 0,0-1 0 0 0,0 1 1 0 0,0 0-1 0 0,0 0 0 0 0,0 0 1 0 0,0-1-1 0 0,0 1 0 0 0,0 0 1 0 0,0 0-1 0 0,0 1 0 0 0,0-1 1 0 0,1 0-1 0 0,-1 0 0 0 0,0 0 1 0 0,-1 1-1 0 0,1 0-13 0 0,1-1 0 0 0,-1 1 0 0 0,1 0 0 0 0,-1-1 0 0 0,1 1 0 0 0,0 0 0 0 0,0-1 0 0 0,-1 1 0 0 0,1 0 0 0 0,0-1 1 0 0,0 1-1 0 0,0 0 0 0 0,-1 0 0 0 0,1-1 0 0 0,0 1 0 0 0,0 0 0 0 0,0 0 0 0 0,1-1 0 0 0,-1 1 0 0 0,0 0 0 0 0,0 1 0 0 0,1 3 290 0 0,1 0 0 0 0,0 1-1 0 0,-1-1 1 0 0,2 0 0 0 0,-1 0 0 0 0,4 7 0 0 0,7 5 113 0 0,1 1 0 0 0,1-2 0 0 0,0 0 0 0 0,1-1 0 0 0,1-1 0 0 0,36 25 1 0 0,-10-12-2896 0 0,88 39 1 0 0,-116-59-2376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8:59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1 7834 0 0,'-4'2'158'0'0,"1"0"-1"0"0,-1 0 1 0 0,1 1 0 0 0,-1-1 0 0 0,1 1 0 0 0,0 0 0 0 0,0 0 0 0 0,0 0-1 0 0,0 0 1 0 0,0 1 0 0 0,-3 6 0 0 0,-25 49 1599 0 0,17-28-1588 0 0,-19 28 226 0 0,9-20-351 0 0,3 1 0 0 0,1 0 1 0 0,2 2-1 0 0,-21 70 1 0 0,35-89-1080 0 0,2-3-3039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3.4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1 5529 0 0,'-4'10'452'0'0,"1"0"0"0"0,1 1 0 0 0,-1 0 0 0 0,2-1 0 0 0,-1 1 0 0 0,2 0-1 0 0,0 12 1 0 0,-2 6 249 0 0,-2 16 446 0 0,2 0 0 0 0,2 0 1 0 0,11 80-1 0 0,-11-121-1063 0 0,1-1 1 0 0,0 1-1 0 0,0-1 1 0 0,0 1-1 0 0,0-1 1 0 0,0 0-1 0 0,1 1 1 0 0,-1-1 0 0 0,1 0-1 0 0,0 0 1 0 0,0 0-1 0 0,0 0 1 0 0,0 0-1 0 0,1-1 1 0 0,-1 1-1 0 0,1-1 1 0 0,0 1-1 0 0,0-1 1 0 0,-1 0-1 0 0,1 0 1 0 0,5 2-1 0 0,-5-3-54 0 0,1 0 0 0 0,-1-1 0 0 0,1 1 0 0 0,-1 0 0 0 0,1-1 0 0 0,0 0 0 0 0,-1 0 0 0 0,1 0 0 0 0,-1-1 0 0 0,1 1 0 0 0,0-1 1 0 0,-1 0-1 0 0,1 0 0 0 0,-1 0 0 0 0,1 0 0 0 0,-1 0 0 0 0,0-1 0 0 0,0 0 0 0 0,1 0 0 0 0,4-4 0 0 0,-1 1-72 0 0,-1-1 0 0 0,1-1 0 0 0,-1 1 0 0 0,-1-1 0 0 0,0 0 0 0 0,0 0 0 0 0,0 0 0 0 0,-1-1 0 0 0,0 1 0 0 0,0-1 0 0 0,0 0 0 0 0,-2 0 0 0 0,5-14 0 0 0,-5 12-65 0 0,0 1 0 0 0,0-1-1 0 0,-1 1 1 0 0,0-1 0 0 0,0 0 0 0 0,-1 1 0 0 0,0-1 0 0 0,-1 0-1 0 0,0 1 1 0 0,-1-1 0 0 0,-5-18 0 0 0,4 22-105 0 0,-1 1 1 0 0,1-1-1 0 0,-1 0 0 0 0,0 1 1 0 0,0 0-1 0 0,0 0 0 0 0,-1 0 1 0 0,0 1-1 0 0,0 0 1 0 0,0 0-1 0 0,0 0 0 0 0,-1 0 1 0 0,0 1-1 0 0,0 0 0 0 0,0 0 1 0 0,0 0-1 0 0,0 1 0 0 0,0 0 1 0 0,0 0-1 0 0,-1 1 1 0 0,1-1-1 0 0,-1 1 0 0 0,0 1 1 0 0,1-1-1 0 0,-11 2 0 0 0,-1 0-3342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05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22 456 0 0,'11'-22'2138'0'0,"-17"38"1725"0"0,-6 16-1991 0 0,-14 54 0 0 0,3-5-1096 0 0,7-34-471 0 0,-109 300 1097 0 0,-26-10-222 0 0,141-318-1106 0 0,-65 137 114 0 0,73-150-794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05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65 3225 0 0,'-1'-1'64'0'0,"0"0"0"0"0,-1 0 1 0 0,1 0-1 0 0,-1 0 1 0 0,0 1-1 0 0,1-1 1 0 0,-1 1-1 0 0,1-1 0 0 0,-1 1 1 0 0,0-1-1 0 0,0 1 1 0 0,1 0-1 0 0,-1 0 0 0 0,0 0 1 0 0,0 0-1 0 0,-2 0 1 0 0,3 1 30 0 0,0-1 0 0 0,0 1 0 0 0,0 0 0 0 0,0 0 0 0 0,0-1 0 0 0,0 1 0 0 0,0 0 0 0 0,0 0 0 0 0,0 0 0 0 0,0 0 0 0 0,1 0 0 0 0,-1 1 1 0 0,0-1-1 0 0,1 0 0 0 0,-1 0 0 0 0,0 0 0 0 0,1 1 0 0 0,0-1 0 0 0,-1 0 0 0 0,1 0 0 0 0,0 1 0 0 0,0-1 0 0 0,-1 2 0 0 0,-1 17 216 0 0,0 0-1 0 0,2-1 0 0 0,0 1 0 0 0,1 0 0 0 0,1-1 0 0 0,1 1 0 0 0,0-1 0 0 0,2 0 0 0 0,0 0 1 0 0,1 0-1 0 0,1-1 0 0 0,1 0 0 0 0,0 0 0 0 0,13 19 0 0 0,-19-34-307 0 0,1 1 0 0 0,-1-1 0 0 0,1 0 0 0 0,0 0 0 0 0,0 0 0 0 0,0-1 1 0 0,0 1-1 0 0,0-1 0 0 0,1 1 0 0 0,-1-1 0 0 0,1 0 0 0 0,0-1 0 0 0,-1 1 0 0 0,1-1 0 0 0,0 1 0 0 0,0-1 0 0 0,6 1 0 0 0,-7-2 4 0 0,0 0 0 0 0,0 0 0 0 0,0 0 0 0 0,0-1 0 0 0,0 1 0 0 0,-1-1 0 0 0,1 1 0 0 0,0-1 0 0 0,0 0 0 0 0,0 0 0 0 0,-1 0 0 0 0,1-1 0 0 0,0 1 0 0 0,-1-1 0 0 0,1 1 0 0 0,-1-1 0 0 0,0 0 0 0 0,0 0 0 0 0,1 0 0 0 0,-1 0 0 0 0,0 0 0 0 0,-1-1 0 0 0,1 1-1 0 0,1-3 1 0 0,4-7 10 0 0,-1 0 0 0 0,0 0 0 0 0,-1 0 0 0 0,0-1 0 0 0,-1 0 0 0 0,-1 0 0 0 0,0 0 0 0 0,-1 0 0 0 0,0 0-1 0 0,-1-1 1 0 0,0 1 0 0 0,-1 0 0 0 0,-4-24 0 0 0,3 26-98 0 0,-1 0-1 0 0,0 0 1 0 0,-1 0-1 0 0,0 0 1 0 0,-1 0-1 0 0,0 1 1 0 0,-1 0-1 0 0,0 0 1 0 0,0 0-1 0 0,-1 0 1 0 0,-1 1 0 0 0,1 0-1 0 0,-1 0 1 0 0,-1 1-1 0 0,0 0 1 0 0,-14-12-1 0 0,19 18-230 0 0,0 0 1 0 0,1 1-1 0 0,-1-1 0 0 0,0 1 0 0 0,0 0 0 0 0,0 0 0 0 0,0 0 0 0 0,0 0 1 0 0,0 0-1 0 0,0 0 0 0 0,-4 1 0 0 0,-7-1-2543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06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3225 0 0,'2'-1'44'0'0,"0"1"0"0"0,0-1 1 0 0,0 1-1 0 0,0 0 0 0 0,0 0 1 0 0,1 0-1 0 0,-1 0 0 0 0,0 0 0 0 0,0 0 1 0 0,0 1-1 0 0,0-1 0 0 0,0 1 1 0 0,0-1-1 0 0,0 1 0 0 0,0 0 1 0 0,0 0-1 0 0,0 0 0 0 0,0 0 1 0 0,0 0-1 0 0,0 0 0 0 0,-1 0 0 0 0,1 1 1 0 0,0-1-1 0 0,-1 1 0 0 0,1-1 1 0 0,-1 1-1 0 0,0 0 0 0 0,0-1 1 0 0,1 1-1 0 0,-1 0 0 0 0,1 4 1 0 0,5 7 551 0 0,-1 1 0 0 0,0 0 0 0 0,5 23 0 0 0,-5-17 117 0 0,-1-6-109 0 0,0 0-1 0 0,1 0 1 0 0,0-1 0 0 0,13 21-1 0 0,-17-32-543 0 0,-1 1 0 0 0,1-1 0 0 0,0 0 0 0 0,0 1 0 0 0,0-1-1 0 0,0 0 1 0 0,0 0 0 0 0,0 0 0 0 0,0 0 0 0 0,1 0 0 0 0,-1-1 0 0 0,1 1 0 0 0,-1-1 0 0 0,1 0 0 0 0,0 0-1 0 0,-1 1 1 0 0,1-2 0 0 0,0 1 0 0 0,0 0 0 0 0,0-1 0 0 0,0 1 0 0 0,-1-1 0 0 0,1 0 0 0 0,0 0-1 0 0,0 0 1 0 0,0 0 0 0 0,0 0 0 0 0,0-1 0 0 0,0 1 0 0 0,0-1 0 0 0,3-1 0 0 0,-3 0-30 0 0,1 0 1 0 0,-1 0 0 0 0,0 0-1 0 0,0-1 1 0 0,0 0 0 0 0,0 1-1 0 0,-1-1 1 0 0,1 0-1 0 0,-1 0 1 0 0,1 0 0 0 0,-1-1-1 0 0,0 1 1 0 0,0 0 0 0 0,0-1-1 0 0,-1 0 1 0 0,0 1-1 0 0,1-1 1 0 0,-1 0 0 0 0,1-6-1 0 0,0 1-9 0 0,-1 0-1 0 0,0 0 1 0 0,0 0-1 0 0,-1 0 1 0 0,0 0-1 0 0,0 0 0 0 0,-4-14 1 0 0,2 13-33 0 0,-2 0 1 0 0,1 1 0 0 0,-2 0-1 0 0,1-1 1 0 0,-1 2-1 0 0,0-1 1 0 0,-1 0-1 0 0,0 1 1 0 0,-11-12-1 0 0,14 17-172 0 0,0-1 1 0 0,0 1-1 0 0,-1 0 0 0 0,1 0 0 0 0,-1 0 0 0 0,1 1 0 0 0,-1-1 0 0 0,0 1 0 0 0,0 0 1 0 0,0 0-1 0 0,0 0 0 0 0,-1 0 0 0 0,1 1 0 0 0,0 0 0 0 0,-1 0 0 0 0,1 0 0 0 0,-1 0 1 0 0,1 1-1 0 0,-1-1 0 0 0,1 1 0 0 0,-1 1 0 0 0,0-1 0 0 0,-6 2 0 0 0,0 2-3186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06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1840 0 0,'2'0'134'0'0,"-1"0"-20"0"0,0 1 0 0 0,0 0 1 0 0,0-1-1 0 0,0 1 0 0 0,0 0 0 0 0,0-1 1 0 0,0 1-1 0 0,0 0 0 0 0,0 0 1 0 0,-1 0-1 0 0,1 0 0 0 0,0 0 1 0 0,-1-1-1 0 0,1 2 0 0 0,0-1 0 0 0,-1 0 1 0 0,1 0-1 0 0,-1 0 0 0 0,0 0 1 0 0,1 0-1 0 0,-1 0 0 0 0,0 0 0 0 0,0 1 1 0 0,1-1-1 0 0,-1 1 0 0 0,4 33 1293 0 0,-3-29-1248 0 0,1 34 1203 0 0,10 48-1 0 0,-10-78-1169 0 0,0 0 0 0 0,1 0 0 0 0,0 0 0 0 0,0 0 0 0 0,1-1 0 0 0,1 0 0 0 0,-1 1 0 0 0,2-1 0 0 0,-1-1 0 0 0,9 11 0 0 0,-12-17-176 0 0,0 1-1 0 0,-1-1 1 0 0,1 0-1 0 0,0-1 1 0 0,0 1-1 0 0,1 0 1 0 0,-1 0-1 0 0,0-1 1 0 0,1 0-1 0 0,-1 1 1 0 0,0-1-1 0 0,1 0 1 0 0,0 0-1 0 0,-1 0 1 0 0,1 0-1 0 0,-1-1 1 0 0,1 1-1 0 0,0-1 1 0 0,0 0-1 0 0,-1 1 0 0 0,1-1 1 0 0,0-1-1 0 0,0 1 1 0 0,-1 0-1 0 0,1-1 1 0 0,0 1-1 0 0,-1-1 1 0 0,1 0-1 0 0,5-2 1 0 0,-5 1-24 0 0,0 0 1 0 0,0-1-1 0 0,0 1 1 0 0,0-1-1 0 0,0 0 1 0 0,0 0-1 0 0,0 0 1 0 0,-1 0-1 0 0,0-1 1 0 0,0 1-1 0 0,0-1 1 0 0,0 1 0 0 0,0-1-1 0 0,-1 0 1 0 0,1 1-1 0 0,-1-1 1 0 0,0 0-1 0 0,0 0 1 0 0,0-7-1 0 0,0-4 13 0 0,-1 0-1 0 0,0-1 1 0 0,-1 1-1 0 0,-1 0 0 0 0,-1 0 1 0 0,0 0-1 0 0,0 0 1 0 0,-10-22-1 0 0,6 18 36 0 0,-1 1 0 0 0,-1 0-1 0 0,0 0 1 0 0,-2 1-1 0 0,0 1 1 0 0,-14-17 0 0 0,23 31-104 0 0,1 0 1 0 0,-1 0 0 0 0,0 0-1 0 0,1 0 1 0 0,-1 1 0 0 0,0-1-1 0 0,0 1 1 0 0,0 0 0 0 0,0-1-1 0 0,-1 1 1 0 0,1 0 0 0 0,0 0-1 0 0,0 0 1 0 0,-1 1 0 0 0,1-1-1 0 0,0 0 1 0 0,-1 1 0 0 0,1 0-1 0 0,-1-1 1 0 0,1 1 0 0 0,-1 0-1 0 0,1 0 1 0 0,-1 0 0 0 0,1 1-1 0 0,0-1 1 0 0,-1 1 0 0 0,1-1 0 0 0,-4 2-1 0 0,-8 5-3637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06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41 3681 0 0,'8'-4'890'0'0,"-7"11"-385"0"0,-1-4-420 0 0,0-2 158 0 0,-2 6-23 0 0,-4 13-120 0 0,-3 13 774 0 0,-5 36 0 0 0,13-60-539 0 0,0 0-1 0 0,0-1 1 0 0,1 1 0 0 0,0 0-1 0 0,1 0 1 0 0,-1-1-1 0 0,2 1 1 0 0,-1-1 0 0 0,6 17-1 0 0,-5-22-264 0 0,-1 0 0 0 0,0 0 0 0 0,1-1-1 0 0,-1 1 1 0 0,1-1 0 0 0,0 1 0 0 0,0-1 0 0 0,0 0-1 0 0,0 0 1 0 0,0 0 0 0 0,1 0 0 0 0,-1 0-1 0 0,1 0 1 0 0,-1-1 0 0 0,1 1 0 0 0,0-1 0 0 0,-1 1-1 0 0,4 0 1 0 0,-4-2-63 0 0,0 1 0 0 0,0-1 0 0 0,-1 0-1 0 0,1 0 1 0 0,0 0 0 0 0,0 0 0 0 0,0 0 0 0 0,0 0 0 0 0,-1-1-1 0 0,1 1 1 0 0,0 0 0 0 0,0-1 0 0 0,-1 0 0 0 0,1 1 0 0 0,0-1-1 0 0,-1 0 1 0 0,1 0 0 0 0,-1 0 0 0 0,1 0 0 0 0,-1 0 0 0 0,1 0-1 0 0,-1 0 1 0 0,0-1 0 0 0,1 1 0 0 0,-1 0 0 0 0,0-1 0 0 0,0 1-1 0 0,0-1 1 0 0,0 1 0 0 0,0-1 0 0 0,0-1 0 0 0,2-5-21 0 0,0 1 1 0 0,0-1 0 0 0,-1 1-1 0 0,0-1 1 0 0,-1 0 0 0 0,0 0-1 0 0,0 0 1 0 0,0 0 0 0 0,-1 0-1 0 0,-1 0 1 0 0,1 0 0 0 0,-1 0-1 0 0,0 0 1 0 0,-1 0 0 0 0,-5-15-1 0 0,3 10 29 0 0,-1-1-1 0 0,-1 1 0 0 0,0 0 1 0 0,-1 1-1 0 0,0-1 1 0 0,-1 1-1 0 0,-1 1 0 0 0,-10-12 1 0 0,17 20-75 0 0,-1 0 1 0 0,1 1-1 0 0,-1 0 1 0 0,1-1-1 0 0,-1 1 1 0 0,0 0-1 0 0,0 0 1 0 0,0 0 0 0 0,0 1-1 0 0,0-1 1 0 0,-1 1-1 0 0,1 0 1 0 0,0 0-1 0 0,-1 0 1 0 0,1 0-1 0 0,-1 0 1 0 0,1 1 0 0 0,-1-1-1 0 0,1 1 1 0 0,-1 0-1 0 0,1 0 1 0 0,-6 2-1 0 0,4-1-8 0 0,1 0 0 0 0,0 1-1 0 0,0 0 1 0 0,0 0 0 0 0,0 0 0 0 0,0 1-1 0 0,0 0 1 0 0,1-1 0 0 0,-1 1-1 0 0,1 0 1 0 0,0 0 0 0 0,0 1 0 0 0,0-1-1 0 0,0 1 1 0 0,1 0 0 0 0,-1-1-1 0 0,-1 6 1 0 0,-5 6 68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07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 4609 0 0,'-8'-12'933'0'0,"10"19"955"0"0,11 18-577 0 0,-7-15-975 0 0,1 0 1 0 0,0 0 0 0 0,1-1 0 0 0,0-1-1 0 0,0 1 1 0 0,17 12 0 0 0,61 37 829 0 0,-29-22-510 0 0,30 32 397 0 0,154 157 0 0 0,-11-8-324 0 0,259 228-1507 0 0,-483-439 490 0 0,0-1 1 0 0,0 1 0 0 0,0-1-1 0 0,13 7 1 0 0,-17-11 23 0 0,-1 0-1 0 0,1 0 1 0 0,0 0-1 0 0,0 0 1 0 0,0-1 0 0 0,0 1-1 0 0,-1-1 1 0 0,1 1 0 0 0,0-1-1 0 0,0 0 1 0 0,0 1 0 0 0,0-1-1 0 0,0 0 1 0 0,0 0 0 0 0,0-1-1 0 0,0 1 1 0 0,0 0 0 0 0,0-1-1 0 0,0 1 1 0 0,0-1 0 0 0,-1 0-1 0 0,1 1 1 0 0,0-1-1 0 0,0 0 1 0 0,2-2 0 0 0,7-7-2658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08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4145 0 0,'-2'1'142'0'0,"-1"-1"0"0"0,1 1 0 0 0,0 0 0 0 0,-1-1 0 0 0,1 1 0 0 0,0 0 0 0 0,0 1 0 0 0,0-1 0 0 0,0 0 0 0 0,0 0 0 0 0,0 1-1 0 0,0-1 1 0 0,0 1 0 0 0,0 0 0 0 0,1 0 0 0 0,-1-1 0 0 0,1 1 0 0 0,-1 0 0 0 0,-1 3 0 0 0,-21 40 908 0 0,17-28-610 0 0,0-1 0 0 0,1 1-1 0 0,0 1 1 0 0,2-1 0 0 0,-4 30 0 0 0,7-39-296 0 0,1-1 0 0 0,0 1 0 0 0,1-1 0 0 0,-1 1 1 0 0,2-1-1 0 0,-1 1 0 0 0,1-1 0 0 0,0 0 0 0 0,0 1 0 0 0,1-1 0 0 0,0 0 0 0 0,0-1 0 0 0,1 1 1 0 0,0 0-1 0 0,0-1 0 0 0,7 7 0 0 0,-3-3-36 0 0,0-1-1 0 0,1 0 1 0 0,0-1 0 0 0,0 0 0 0 0,1 0 0 0 0,0-1-1 0 0,19 10 1 0 0,-26-16-91 0 0,0 1 0 0 0,0-1 0 0 0,0 0 0 0 0,0 1 0 0 0,0-1 0 0 0,0-1 0 0 0,0 1 0 0 0,0 0 0 0 0,1-1 0 0 0,-1 0-1 0 0,0 0 1 0 0,0 0 0 0 0,1 0 0 0 0,-1 0 0 0 0,0 0 0 0 0,0-1 0 0 0,0 0 0 0 0,0 1 0 0 0,1-1 0 0 0,-1-1 0 0 0,0 1 0 0 0,0 0 0 0 0,-1-1 0 0 0,1 1-1 0 0,0-1 1 0 0,0 0 0 0 0,-1 0 0 0 0,1 0 0 0 0,-1 0 0 0 0,0-1 0 0 0,1 1 0 0 0,-1 0 0 0 0,0-1 0 0 0,2-3 0 0 0,2-4-21 0 0,-1 0 0 0 0,0 0 1 0 0,0-1-1 0 0,-1 0 0 0 0,0 0 0 0 0,-1 0 1 0 0,0 0-1 0 0,-1 0 0 0 0,0-1 0 0 0,-1 1 1 0 0,0-1-1 0 0,-2-18 0 0 0,0 15-119 0 0,0 1 0 0 0,-2 0 0 0 0,0 0 0 0 0,0 0 0 0 0,-1 0 0 0 0,-1 0 0 0 0,0 1 0 0 0,-1 0 0 0 0,-14-23 0 0 0,18 33-9 0 0,0 0 0 0 0,-1 0-1 0 0,1 0 1 0 0,-1 0 0 0 0,0 0 0 0 0,1 1 0 0 0,-1-1 0 0 0,0 1 0 0 0,0 0 0 0 0,-1 0-1 0 0,1 0 1 0 0,0 0 0 0 0,-5-1 0 0 0,-9-2-947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08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2304 0 0,'0'0'16'0'0,"0"0"-1"0"0,0 0 1 0 0,0 0-1 0 0,0 0 1 0 0,0-1-1 0 0,0 1 1 0 0,0 0-1 0 0,0 0 0 0 0,0 0 1 0 0,0-1-1 0 0,0 1 1 0 0,0 0-1 0 0,0 0 1 0 0,0 0-1 0 0,0-1 1 0 0,0 1-1 0 0,0 0 0 0 0,0 0 1 0 0,0 0-1 0 0,0-1 1 0 0,0 1-1 0 0,0 0 1 0 0,0 0-1 0 0,0 0 1 0 0,1 0-1 0 0,-1-1 0 0 0,0 1 1 0 0,0 0-1 0 0,0 0 1 0 0,0 0-1 0 0,0 0 1 0 0,1 0-1 0 0,-1-1 1 0 0,0 1-1 0 0,0 0 0 0 0,0 0 1 0 0,0 0-1 0 0,1 0 1 0 0,-1 0-1 0 0,0 0 1 0 0,0 0-1 0 0,0 0 1 0 0,0 0-1 0 0,1 0 0 0 0,-1 0 1 0 0,0 0-1 0 0,0 0 1 0 0,0 0-1 0 0,1 0 1 0 0,-1 0-1 0 0,0 0 1 0 0,0 0-1 0 0,0 0 0 0 0,1 0 1 0 0,-1 0-1 0 0,0 0 1 0 0,1 1 98 0 0,0-1 1 0 0,-1 1-1 0 0,1 0 0 0 0,-1 0 1 0 0,1 0-1 0 0,-1-1 0 0 0,1 1 1 0 0,-1 0-1 0 0,1 0 1 0 0,-1 0-1 0 0,0 0 0 0 0,0 0 1 0 0,1 0-1 0 0,-1 0 1 0 0,0 0-1 0 0,0 0 0 0 0,0 1 1 0 0,1 15 712 0 0,1 1 0 0 0,1-1 0 0 0,0 0 0 0 0,1 0 0 0 0,12 30 1 0 0,-15-42-759 0 0,1 0 0 0 0,1 0 0 0 0,-1-1 1 0 0,1 1-1 0 0,0 0 0 0 0,0-1 1 0 0,0 0-1 0 0,0 0 0 0 0,1 0 0 0 0,0 0 1 0 0,-1 0-1 0 0,2-1 0 0 0,-1 1 0 0 0,0-1 1 0 0,1 0-1 0 0,-1-1 0 0 0,1 1 1 0 0,0-1-1 0 0,0 0 0 0 0,0 0 0 0 0,0 0 1 0 0,0-1-1 0 0,0 0 0 0 0,7 1 1 0 0,-8-2-38 0 0,-1 1 0 0 0,0-2 1 0 0,0 1-1 0 0,0 0 1 0 0,0 0-1 0 0,0-1 0 0 0,0 0 1 0 0,-1 0-1 0 0,1 0 1 0 0,0 0-1 0 0,0 0 1 0 0,0 0-1 0 0,-1-1 0 0 0,1 1 1 0 0,0-1-1 0 0,-1 0 1 0 0,0 1-1 0 0,1-1 1 0 0,2-4-1 0 0,-2 2 72 0 0,1-1 1 0 0,-1 1-1 0 0,0-1 1 0 0,-1 0-1 0 0,1 0 1 0 0,-1 0-1 0 0,0-1 0 0 0,0 1 1 0 0,-1 0-1 0 0,2-7 1 0 0,-1 2-28 0 0,-1 0 1 0 0,0 1-1 0 0,0-1 1 0 0,-1 0-1 0 0,-1 0 1 0 0,1 0-1 0 0,-2 0 1 0 0,1 1-1 0 0,-1-1 1 0 0,-1 0-1 0 0,-6-17 1 0 0,7 24-183 0 0,1 0 1 0 0,-1 0-1 0 0,0 0 1 0 0,0 0-1 0 0,0 0 1 0 0,0 0 0 0 0,0 1-1 0 0,0-1 1 0 0,-1 1-1 0 0,1 0 1 0 0,-1 0-1 0 0,0 0 1 0 0,0 0-1 0 0,1 0 1 0 0,-1 1-1 0 0,-1-1 1 0 0,1 1-1 0 0,0-1 1 0 0,0 1-1 0 0,-6-1 1 0 0,-3 3-4430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09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90 4145 0 0,'-1'-1'61'0'0,"1"0"-1"0"0,0 1 1 0 0,0-1-1 0 0,0 1 1 0 0,-1-1 0 0 0,1 0-1 0 0,0 1 1 0 0,-1-1 0 0 0,1 1-1 0 0,0-1 1 0 0,-1 1 0 0 0,1-1-1 0 0,-1 1 1 0 0,1-1 0 0 0,-1 1-1 0 0,1 0 1 0 0,-1-1-1 0 0,1 1 1 0 0,-1 0 0 0 0,1-1-1 0 0,-1 1 1 0 0,0 0 0 0 0,1 0-1 0 0,-1-1 1 0 0,0 1 0 0 0,1 0-1 0 0,-1 0 1 0 0,1 0 0 0 0,-1 0-1 0 0,0 0 1 0 0,-1 0 65 0 0,1 1 0 0 0,0 0 0 0 0,0-1 0 0 0,0 1 0 0 0,0 0 0 0 0,1-1 0 0 0,-1 1 0 0 0,0 0 0 0 0,0 0 0 0 0,0 0 0 0 0,1 0 0 0 0,-1 0 0 0 0,0 0 0 0 0,0 2 0 0 0,-16 41 1721 0 0,14-28-1571 0 0,0 0 0 0 0,1 0 0 0 0,1 0 0 0 0,0 1-1 0 0,2-1 1 0 0,-1 1 0 0 0,2-1 0 0 0,0 0 0 0 0,8 26 0 0 0,-8-34-80 0 0,1 1-1 0 0,1-1 1 0 0,-1 0 0 0 0,1-1 0 0 0,0 1 0 0 0,1-1 0 0 0,0 1-1 0 0,10 10 1 0 0,-11-14-143 0 0,1 0 0 0 0,-1 0 0 0 0,1-1-1 0 0,-1 1 1 0 0,1-1 0 0 0,0 0 0 0 0,0-1 0 0 0,1 1-1 0 0,-1-1 1 0 0,0 0 0 0 0,1 0 0 0 0,-1-1 0 0 0,1 1-1 0 0,7-1 1 0 0,-8 0-39 0 0,1-2-1 0 0,-1 1 0 0 0,1-1 1 0 0,-1 1-1 0 0,1-2 0 0 0,-1 1 1 0 0,0 0-1 0 0,0-1 0 0 0,0 0 1 0 0,0 0-1 0 0,0-1 0 0 0,0 0 1 0 0,0 1-1 0 0,-1-2 0 0 0,1 1 1 0 0,-1 0-1 0 0,0-1 0 0 0,0 0 1 0 0,0 0-1 0 0,-1 0 0 0 0,1 0 1 0 0,-1-1-1 0 0,4-7 0 0 0,0 2 17 0 0,-1-1 0 0 0,0 0-1 0 0,-1 0 1 0 0,0-1-1 0 0,-1 0 1 0 0,0 0 0 0 0,-1 0-1 0 0,0 0 1 0 0,1-17-1 0 0,-4 15-102 0 0,0-1 0 0 0,-1 0 0 0 0,0 1 0 0 0,-1-1 0 0 0,-1 1 0 0 0,0-1 0 0 0,-1 1 0 0 0,0 0 0 0 0,-1 0 0 0 0,-1 1-1 0 0,0 0 1 0 0,-1 0 0 0 0,-1 0 0 0 0,-12-16 0 0 0,19 27 2 0 0,-1 0-1 0 0,0 1 1 0 0,0-1-1 0 0,0 0 1 0 0,0 1 0 0 0,0-1-1 0 0,0 1 1 0 0,0 0-1 0 0,-1-1 1 0 0,1 1-1 0 0,0 0 1 0 0,-1 0 0 0 0,1 1-1 0 0,-1-1 1 0 0,1 1-1 0 0,-1-1 1 0 0,1 1 0 0 0,-1 0-1 0 0,0 0 1 0 0,1 0-1 0 0,-1 0 1 0 0,-2 0-1 0 0,2 1-343 0 0,0 0 0 0 0,0 0 0 0 0,0 0 0 0 0,1 0 1 0 0,-1 0-1 0 0,0 0 0 0 0,1 1 0 0 0,0-1 0 0 0,-1 1 0 0 0,1 0 0 0 0,0 0 0 0 0,-4 3 0 0 0,-5 9-2870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0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3225 0 0,'0'-1'111'0'0,"1"1"1"0"0,-1-1-1 0 0,0 0 1 0 0,1 0 0 0 0,0 0-1 0 0,-1 0 1 0 0,1 0-1 0 0,0 0 1 0 0,-1 1-1 0 0,1-1 1 0 0,0 0 0 0 0,0 1-1 0 0,-1-1 1 0 0,1 0-1 0 0,0 1 1 0 0,0-1-1 0 0,0 1 1 0 0,0 0 0 0 0,0-1-1 0 0,0 1 1 0 0,1-1-1 0 0,-1 1-42 0 0,-1 1 0 0 0,1-1-1 0 0,-1 0 1 0 0,1 0 0 0 0,-1 1-1 0 0,1-1 1 0 0,-1 0 0 0 0,1 1 0 0 0,-1-1-1 0 0,1 1 1 0 0,-1-1 0 0 0,1 0-1 0 0,-1 1 1 0 0,0-1 0 0 0,1 1-1 0 0,-1-1 1 0 0,0 1 0 0 0,1-1 0 0 0,-1 1-1 0 0,0-1 1 0 0,0 1 0 0 0,0 0-1 0 0,1-1 1 0 0,-1 1 0 0 0,0-1-1 0 0,0 1 1 0 0,0 0 0 0 0,0-1-1 0 0,0 1 1 0 0,0-1 0 0 0,0 1 0 0 0,0 0-1 0 0,0-1 1 0 0,0 1 0 0 0,-1-1-1 0 0,1 1 1 0 0,0 0 0 0 0,-1 9 345 0 0,-1 7 190 0 0,0 0 0 0 0,2 0-1 0 0,0 1 1 0 0,1-1-1 0 0,3 18 1 0 0,-3-31-551 0 0,0 0-1 0 0,0 0 1 0 0,0 0 0 0 0,0 0-1 0 0,1-1 1 0 0,0 1 0 0 0,0 0 0 0 0,0-1-1 0 0,0 1 1 0 0,0-1 0 0 0,1 0-1 0 0,0 0 1 0 0,-1 0 0 0 0,1 0-1 0 0,0 0 1 0 0,1 0 0 0 0,-1-1 0 0 0,0 1-1 0 0,1-1 1 0 0,-1 0 0 0 0,1 0-1 0 0,0-1 1 0 0,0 1 0 0 0,-1-1 0 0 0,1 0-1 0 0,0 1 1 0 0,6-1 0 0 0,-6 0-35 0 0,0 0 0 0 0,0-1 0 0 0,0 0 0 0 0,1 0 1 0 0,-1 0-1 0 0,0 0 0 0 0,0-1 0 0 0,0 0 0 0 0,0 1 0 0 0,0-2 1 0 0,0 1-1 0 0,0 0 0 0 0,0-1 0 0 0,0 0 0 0 0,0 1 0 0 0,0-2 1 0 0,-1 1-1 0 0,1 0 0 0 0,-1-1 0 0 0,0 1 0 0 0,0-1 1 0 0,0 0-1 0 0,0 0 0 0 0,0 0 0 0 0,0-1 0 0 0,-1 1 0 0 0,0-1 1 0 0,0 1-1 0 0,0-1 0 0 0,3-7 0 0 0,-2 3 6 0 0,0 1 0 0 0,-1-1 1 0 0,0 1-1 0 0,0-1 0 0 0,-1 0 0 0 0,0 0 0 0 0,-1 0 0 0 0,1 0 0 0 0,-2 0 0 0 0,1 0 1 0 0,-1 0-1 0 0,0 0 0 0 0,0 1 0 0 0,-1-1 0 0 0,-4-12 0 0 0,-1 7 93 0 0,0-1-1 0 0,0 1 0 0 0,-1 1 1 0 0,-1-1-1 0 0,-13-14 0 0 0,18 22-206 0 0,-1 0 0 0 0,0 0 0 0 0,0 0 0 0 0,0 1-1 0 0,0 0 1 0 0,0 0 0 0 0,-1 0 0 0 0,0 1 0 0 0,0 0-1 0 0,0 0 1 0 0,0 0 0 0 0,-1 1 0 0 0,1 0 0 0 0,-9-1-1 0 0,-3 2-4971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3.8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99 4145 0 0,'1'8'791'0'0,"0"0"0"0"0,1 0 0 0 0,0 0 0 0 0,0 0 0 0 0,1 0 1 0 0,5 10-1 0 0,1 6 351 0 0,-4-10-718 0 0,27 73 1428 0 0,-29-81-1724 0 0,0 1 0 0 0,1-1-1 0 0,0 0 1 0 0,-1 0 0 0 0,2 0 0 0 0,-1-1 0 0 0,1 1 0 0 0,0-1-1 0 0,0 0 1 0 0,8 6 0 0 0,-12-11-132 0 0,-1 1 0 0 0,1-1 0 0 0,0 0 0 0 0,-1 0 0 0 0,1 1-1 0 0,-1-1 1 0 0,1 0 0 0 0,0 0 0 0 0,-1 0 0 0 0,1 0 0 0 0,-1 0 0 0 0,1 0 0 0 0,0 0-1 0 0,-1 0 1 0 0,1 0 0 0 0,-1 0 0 0 0,1 0 0 0 0,0 0 0 0 0,-1 0 0 0 0,1 0 0 0 0,-1 0-1 0 0,1-1 1 0 0,0 1 0 0 0,-1 0 0 0 0,1-1 0 0 0,-1 1 0 0 0,2-1 0 0 0,12-18-208 0 0,4-28-650 0 0,-17 44 720 0 0,20-84-1244 0 0,-17 63 1220 0 0,2-1 0 0 0,1 1 0 0 0,0 0 0 0 0,2 1 0 0 0,20-39 0 0 0,-28 60 212 0 0,0 1-1 0 0,-1 0 0 0 0,1 0 1 0 0,0-1-1 0 0,0 1 1 0 0,0 0-1 0 0,0 0 0 0 0,0 0 1 0 0,0 0-1 0 0,1 0 0 0 0,-1 0 1 0 0,0 0-1 0 0,0 0 1 0 0,1 0-1 0 0,-1 1 0 0 0,0-1 1 0 0,1 1-1 0 0,-1-1 0 0 0,3 0 1 0 0,-3 1 46 0 0,0 0 1 0 0,1 0-1 0 0,-1 1 0 0 0,0-1 1 0 0,0 0-1 0 0,1 1 1 0 0,-1-1-1 0 0,0 1 0 0 0,0-1 1 0 0,0 1-1 0 0,1-1 1 0 0,-1 1-1 0 0,0 0 1 0 0,0 0-1 0 0,0-1 0 0 0,0 1 1 0 0,0 0-1 0 0,1 1 1 0 0,4 7 551 0 0,1-1 0 0 0,-1 1 0 0 0,-1 0 1 0 0,8 16-1 0 0,-4-6-450 0 0,5 5 270 0 0,32 51 333 0 0,-42-70-1002 0 0,-1 0 0 0 0,1 0 0 0 0,1 0 0 0 0,-1-1 0 0 0,1 1 0 0 0,0-1 0 0 0,0 0 0 0 0,0-1 0 0 0,0 1 0 0 0,0-1 0 0 0,7 3 0 0 0,-2-4-1042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1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90 2304 0 0,'-1'-2'163'0'0,"0"0"0"0"0,0-1-1 0 0,0 1 1 0 0,-1 0-1 0 0,1 0 1 0 0,0 0-1 0 0,-1 0 1 0 0,0 0-1 0 0,1 0 1 0 0,-1 1-1 0 0,0-1 1 0 0,0 1-1 0 0,0-1 1 0 0,0 1-1 0 0,0 0 1 0 0,0-1 0 0 0,0 1-1 0 0,0 0 1 0 0,-1 0-1 0 0,1 1 1 0 0,0-1-1 0 0,-1 0 1 0 0,1 1-1 0 0,-1-1 1 0 0,1 1-1 0 0,-1 0 1 0 0,1 0-1 0 0,-1 0 1 0 0,1 0-1 0 0,0 0 1 0 0,-4 1-1 0 0,2 1 19 0 0,-1-1-1 0 0,1 1 0 0 0,0 0 1 0 0,1 0-1 0 0,-1 0 0 0 0,0 1 0 0 0,0-1 1 0 0,1 1-1 0 0,0 0 0 0 0,-1 0 1 0 0,1 0-1 0 0,0 0 0 0 0,0 1 0 0 0,1-1 1 0 0,-1 1-1 0 0,-3 7 0 0 0,-5 12 232 0 0,2 0 0 0 0,0 1 0 0 0,2 0 0 0 0,-9 43 0 0 0,9-16-54 0 0,-3 67 0 0 0,10-93-295 0 0,0 0 1 0 0,2-1 0 0 0,1 1 0 0 0,1-1 0 0 0,8 28 0 0 0,-9-40-39 0 0,1 1 0 0 0,1-1 0 0 0,0 0 0 0 0,0 0-1 0 0,1-1 1 0 0,1 0 0 0 0,0 0 0 0 0,0 0 0 0 0,1-1-1 0 0,1 0 1 0 0,14 13 0 0 0,-21-21-8 0 0,1 1 0 0 0,0-1 0 0 0,0 0 0 0 0,1 0 0 0 0,-1 0 0 0 0,0 0 0 0 0,1-1 0 0 0,-1 1 0 0 0,1-1 0 0 0,-1 0 0 0 0,1 0 0 0 0,0 0 0 0 0,-1 0-1 0 0,1-1 1 0 0,0 0 0 0 0,0 0 0 0 0,6 0 0 0 0,-5-1 40 0 0,0 0 0 0 0,0-1 0 0 0,0 0-1 0 0,0 0 1 0 0,0 0 0 0 0,-1 0-1 0 0,1-1 1 0 0,-1 1 0 0 0,0-1 0 0 0,0 0-1 0 0,6-6 1 0 0,4-6 123 0 0,-1 0 0 0 0,0 0-1 0 0,-2-2 1 0 0,0 1 0 0 0,14-28-1 0 0,-15 24-143 0 0,-1-2-1 0 0,0 1 0 0 0,-2-1 0 0 0,0 0 0 0 0,-2-1 0 0 0,0 1 0 0 0,-2-1 0 0 0,0 0 0 0 0,-2 0 0 0 0,0 0 0 0 0,-3-24 0 0 0,-1 20-39 0 0,-1-1-1 0 0,-2 1 0 0 0,0 0 1 0 0,-2 0-1 0 0,-1 1 0 0 0,-1 0 1 0 0,-1 0-1 0 0,-27-42 0 0 0,34 61-16 0 0,-1 0 0 0 0,0 0 1 0 0,-1 1-1 0 0,-7-7 0 0 0,12 11-100 0 0,0 1 1 0 0,0 0-1 0 0,0 0 1 0 0,-1-1-1 0 0,1 1 1 0 0,0 0-1 0 0,-1 0 1 0 0,1 1-1 0 0,-1-1 1 0 0,1 0-1 0 0,-1 0 1 0 0,1 1-1 0 0,-1-1 1 0 0,0 1-1 0 0,1-1 1 0 0,-1 1-1 0 0,0 0 1 0 0,1 0 0 0 0,-1 0-1 0 0,0 0 1 0 0,0 0-1 0 0,1 0 1 0 0,-1 0-1 0 0,0 0 1 0 0,1 1-1 0 0,-1-1 1 0 0,-2 1-1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7834 0 0,'0'0'23'0'0,"0"0"0"0"0,0-1 1 0 0,0 1-1 0 0,0 0 0 0 0,0-1 0 0 0,0 1 1 0 0,0 0-1 0 0,0 0 0 0 0,0-1 1 0 0,0 1-1 0 0,0 0 0 0 0,0-1 0 0 0,0 1 1 0 0,0 0-1 0 0,0 0 0 0 0,0-1 1 0 0,1 1-1 0 0,-1 0 0 0 0,0 0 1 0 0,0-1-1 0 0,0 1 0 0 0,0 0 0 0 0,1 0 1 0 0,-1-1-1 0 0,0 1 0 0 0,0 0 1 0 0,1 0-1 0 0,-1 0 0 0 0,0-1 0 0 0,0 1 1 0 0,1 0-1 0 0,-1 0 0 0 0,0 0 1 0 0,0 0-1 0 0,1 0 0 0 0,-1 0 1 0 0,0 0-1 0 0,0 0 0 0 0,1-1 0 0 0,0 1 1 0 0,20-1 597 0 0,22 6 80 0 0,-43-4-688 0 0,34 7 607 0 0,0 2 1 0 0,-1 1-1 0 0,-1 2 1 0 0,34 17 0 0 0,-27-11-727 0 0,82 26 1 0 0,-114-43-221 0 0,0 0 0 0 0,1 0 0 0 0,-1-1 0 0 0,1-1 0 0 0,-1 1 0 0 0,15-2 0 0 0,-10-2-590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2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 8290 0 0,'-3'1'87'0'0,"-1"0"1"0"0,1 1-1 0 0,0 0 1 0 0,0 0 0 0 0,0 0-1 0 0,0 0 1 0 0,0 0-1 0 0,0 1 1 0 0,1-1-1 0 0,-1 1 1 0 0,1 0-1 0 0,-1 0 1 0 0,-1 3 0 0 0,-19 45 778 0 0,13-28-470 0 0,-128 271 984 0 0,84-185-1151 0 0,45-87-647 0 0,0 0 1 0 0,-5 25-1 0 0,11-35 278 0 0,-4 8-364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3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5065 0 0,'-4'21'2305'0'0,"3"56"-1093"0"0,3-1 1 0 0,3 0-1 0 0,16 76 1 0 0,-19-137-1153 0 0,12 64-695 0 0,3-2-1 0 0,39 112 1 0 0,-49-171-1700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3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15 229 1376 0 0,'-2'-2'129'0'0,"0"-1"0"0"0,1 1 0 0 0,-1 0 0 0 0,1-1 0 0 0,0 1 0 0 0,0 0 0 0 0,0-1 0 0 0,0 1 0 0 0,0-1 0 0 0,1 0 0 0 0,-1 1 0 0 0,1-1 0 0 0,0 1 0 0 0,-1-1 0 0 0,1 0 0 0 0,1 1 0 0 0,-1-4 0 0 0,1 0 72 0 0,0 0 0 0 0,1 1 0 0 0,0-1 0 0 0,-1 1 0 0 0,2-1 0 0 0,-1 1 0 0 0,6-9 0 0 0,-1 3 108 0 0,0 1 1 0 0,2-1-1 0 0,-1 1 0 0 0,1 1 0 0 0,0 0 1 0 0,18-14-1 0 0,-17 17-140 0 0,0 0 0 0 0,1 1 1 0 0,-1 0-1 0 0,1 1 0 0 0,0 0 0 0 0,1 1 1 0 0,-1 0-1 0 0,0 0 0 0 0,1 1 1 0 0,13 0-1 0 0,-5 1-775 0 0,-1 1 0 0 0,0 0 0 0 0,0 2 0 0 0,0 0 0 0 0,27 7 0 0 0,-39-7 301 0 0,-1 0 0 0 0,0 0 0 0 0,0 1 0 0 0,10 5 0 0 0,0 3 198 0 0</inkml:trace>
  <inkml:trace contextRef="#ctx0" brushRef="#br0" timeOffset="1">105 494 3225 0 0,'-3'2'288'0'0,"1"-2"-288"0"0,4 0 176 0 0,0 0-16 0 0,1-2-8 0 0,2-3 0 0 0,4-4-152 0 0,5-3 0 0 0,2-2 0 0 0,3-4 0 0 0,0-1 0 0 0,4-3 0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3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2 6913 0 0,'-1'0'113'0'0,"0"-1"-1"0"0,0 1 1 0 0,0 0-1 0 0,0-1 0 0 0,-1 1 1 0 0,1 0-1 0 0,0 0 0 0 0,0 0 1 0 0,0 0-1 0 0,0 0 0 0 0,0 0 1 0 0,-1 0-1 0 0,1 1 0 0 0,0-1 1 0 0,0 0-1 0 0,0 1 0 0 0,0-1 1 0 0,0 1-1 0 0,0-1 1 0 0,0 1-1 0 0,0-1 0 0 0,0 1 1 0 0,0 0-1 0 0,-2 1 0 0 0,2 0 151 0 0,0 1-1 0 0,1-1 1 0 0,-1 1-1 0 0,0 0 1 0 0,1 0-1 0 0,-1-1 1 0 0,1 1-1 0 0,0 0 0 0 0,0 3 1 0 0,0 1-367 0 0,-4 79 1020 0 0,4 0 0 0 0,12 97 0 0 0,-10-170-818 0 0,1 0 0 0 0,0 0 0 0 0,0 0 0 0 0,11 23 0 0 0,-12-31-174 0 0,1 0 0 0 0,0 0 1 0 0,-1 0-1 0 0,2-1 0 0 0,-1 1 1 0 0,0-1-1 0 0,1 1 0 0 0,0-1 1 0 0,0 0-1 0 0,0-1 0 0 0,1 1 1 0 0,-1-1-1 0 0,1 0 0 0 0,5 3 1 0 0,5-4-2601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4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4145 0 0,'1'-2'66'0'0,"0"0"1"0"0,1 0-1 0 0,-1 0 1 0 0,1 0 0 0 0,0 0-1 0 0,-1 0 1 0 0,1 0-1 0 0,0 1 1 0 0,0-1-1 0 0,0 0 1 0 0,0 1-1 0 0,0 0 1 0 0,1-1-1 0 0,-1 1 1 0 0,3-1-1 0 0,44-16 1024 0 0,-34 13-880 0 0,16-5 656 0 0,61-13-1 0 0,-82 21-1228 0 0,1 0-1 0 0,0 1 1 0 0,0 0 0 0 0,-1 1 0 0 0,1 0 0 0 0,0 1-1 0 0,0 0 1 0 0,0 1 0 0 0,16 4 0 0 0,-23-4 312 0 0,-1-1 1 0 0,0 1-1 0 0,1 0 1 0 0,-1 0 0 0 0,0 0-1 0 0,0 1 1 0 0,0-1-1 0 0,0 1 1 0 0,-1 0-1 0 0,1-1 1 0 0,-1 1 0 0 0,1 1-1 0 0,-1-1 1 0 0,0 0-1 0 0,0 0 1 0 0,0 1 0 0 0,-1-1-1 0 0,1 1 1 0 0,-1-1-1 0 0,0 1 1 0 0,0 0-1 0 0,0-1 1 0 0,-1 1 0 0 0,1 0-1 0 0,-1 0 1 0 0,0 0-1 0 0,0-1 1 0 0,0 1-1 0 0,0 0 1 0 0,-2 4 0 0 0,1 12-10 0 0</inkml:trace>
  <inkml:trace contextRef="#ctx0" brushRef="#br0" timeOffset="1">319 294 2673 0 0,'-6'13'2'0'0,"5"-10"17"0"0,0-1 0 0 0,0 1 0 0 0,0-1 0 0 0,0 1 1 0 0,0-1-1 0 0,-1 1 0 0 0,0-1 0 0 0,1 0 0 0 0,-3 3 0 0 0,2 0 692 0 0,11-5 452 0 0,12-5 600 0 0,29-23-1287 0 0,50-38-1 0 0,-1 2-591 0 0,-83 54 132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5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837 21 5065 0 0,'5'-18'532'0'0,"-1"15"542"0"0,-3 5-959 0 0,-1 0 1 0 0,0 0-1 0 0,0 0 0 0 0,1 0 0 0 0,-1 0 1 0 0,-1 0-1 0 0,1-1 0 0 0,0 1 0 0 0,0 0 0 0 0,-1 0 1 0 0,1 0-1 0 0,-1 0 0 0 0,0 1 0 0 0,-32 88 2341 0 0,-56 105-1 0 0,18-42-1726 0 0,-1 9-476 0 0,-8-3 0 0 0,-102 153 0 0 0,97-176 122 0 0,-123 274 0 0 0,188-368-1206 0 0,17-36 136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6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5985 0 0,'1'21'810'0'0,"1"0"-1"0"0,6 22 0 0 0,0 14-540 0 0,0 106-1429 0 0,-6-93-841 0 0,16 110 1 0 0,-16-170 2064 0 0,0-5-48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6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4145 0 0,'17'28'1406'0'0,"-6"11"-678"0"0,-2 2 0 0 0,-2-1 0 0 0,-1 1 0 0 0,-1 70 1 0 0,9 60-532 0 0,-12-155-637 0 0,0-3-139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4.3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6913 0 0,'11'27'2930'0'0,"13"50"-25"0"0,70 202 2945 0 0,-32-146-6960 0 0,-43-98-1325 0 0,39 52-1 0 0,-48-74-2995 0 0</inkml:trace>
  <inkml:trace contextRef="#ctx0" brushRef="#br0" timeOffset="1">33 405 3225 0 0,'0'-1'57'0'0,"-1"0"0"0"0,0 1 0 0 0,0-1 1 0 0,1 0-1 0 0,-1 0 0 0 0,0 0 0 0 0,1 0 1 0 0,-1 0-1 0 0,1 1 0 0 0,-1-1 0 0 0,1 0 0 0 0,-1 0 1 0 0,1 0-1 0 0,0 0 0 0 0,-1 0 0 0 0,1-1 1 0 0,0 1-1 0 0,0 0 0 0 0,0 0 0 0 0,0 0 1 0 0,0 0-1 0 0,0 0 0 0 0,0 0 0 0 0,0-1 0 0 0,1-2 178 0 0,0 1-1 0 0,0 0 0 0 0,1 0 1 0 0,-1 0-1 0 0,1-1 0 0 0,-1 1 0 0 0,5-5 1 0 0,5-6 620 0 0,0 1 1 0 0,19-16 0 0 0,-23 23-859 0 0,95-76-1952 0 0,-86 66 1705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6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5529 0 0,'1'4'377'0'0,"0"-1"1"0"0,1 0-1 0 0,-1 0 0 0 0,1 0 0 0 0,-1 0 0 0 0,1 0 0 0 0,4 4 1 0 0,6 12 29 0 0,-4 1-201 0 0,-1 1 0 0 0,-1-1 0 0 0,-1 1-1 0 0,-1 0 1 0 0,2 26 0 0 0,-1 108-2031 0 0,-5-129 1069 0 0,3 23-891 0 0,-2-38 1279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7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5529 0 0,'3'1'239'0'0,"-1"0"0"0"0,0 0 0 0 0,1 0 0 0 0,-1 0 0 0 0,0 0 0 0 0,0 0 0 0 0,0 0 0 0 0,0 1 0 0 0,0-1 0 0 0,0 1 0 0 0,0 0 0 0 0,0 0 0 0 0,-1-1 0 0 0,1 1 0 0 0,-1 0 0 0 0,1 0 0 0 0,-1 0 0 0 0,0 1 0 0 0,0-1 0 0 0,0 0 0 0 0,0 0 0 0 0,0 1 0 0 0,1 3 0 0 0,3 9 476 0 0,-1-1 1 0 0,4 26-1 0 0,3 97 406 0 0,-8-55-1990 0 0,8-2-3392 0 0,-6-57 204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7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2761 0 0,'1'0'117'0'0,"-1"1"0"0"0,1 0 0 0 0,-1 0 0 0 0,1-1 0 0 0,-1 1 1 0 0,1 0-1 0 0,-1 0 0 0 0,0 0 0 0 0,0 0 0 0 0,1 0 1 0 0,-1 0-1 0 0,0-1 0 0 0,0 1 0 0 0,0 0 0 0 0,0 0 1 0 0,0 0-1 0 0,0 0 0 0 0,0 0 0 0 0,0 0 0 0 0,0 0 0 0 0,-1 0 1 0 0,1-1-1 0 0,0 1 0 0 0,-1 0 0 0 0,1 0 0 0 0,0 0 1 0 0,-1 0-1 0 0,1-1 0 0 0,-1 1 0 0 0,1 0 0 0 0,-1-1 0 0 0,1 1 1 0 0,-1 0-1 0 0,0-1 0 0 0,1 1 0 0 0,-1 0 0 0 0,0-1 1 0 0,0 1-1 0 0,1-1 0 0 0,-1 1 0 0 0,0-1 0 0 0,0 0 0 0 0,0 1 1 0 0,0-1-1 0 0,1 0 0 0 0,-1 0 0 0 0,0 1 0 0 0,0-1 1 0 0,0 0-1 0 0,0 0 0 0 0,0 0 0 0 0,0 0 0 0 0,0 0 0 0 0,0 0 1 0 0,1-1-1 0 0,-1 1 0 0 0,0 0 0 0 0,0 0 0 0 0,0 0 1 0 0,0-1-1 0 0,0 1 0 0 0,1-1 0 0 0,-1 1 0 0 0,0-1 0 0 0,0 1 1 0 0,0-1-1 0 0,-1 0 0 0 0,221 307 4386 0 0,-86-122-2699 0 0,-85-117-1585 0 0,237 324 1074 0 0,-242-339-1940 0 0,2-2 0 0 0,3-1 0 0 0,1-3 0 0 0,3-2 0 0 0,58 38 0 0 0,-94-71-616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8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5529 0 0,'-1'0'73'0'0,"0"0"-1"0"0,1 0 1 0 0,-1 0 0 0 0,0 0-1 0 0,0 0 1 0 0,0 0 0 0 0,0 0-1 0 0,1 1 1 0 0,-1-1 0 0 0,0 0-1 0 0,0 0 1 0 0,0 1 0 0 0,1-1-1 0 0,-1 0 1 0 0,0 1 0 0 0,0-1-1 0 0,1 1 1 0 0,-1-1-1 0 0,0 1 1 0 0,1-1 0 0 0,-1 1-1 0 0,1-1 1 0 0,-1 1 0 0 0,0 0-1 0 0,1-1 1 0 0,-1 2 0 0 0,-2 23 2509 0 0,3-17-2429 0 0,9 119 2228 0 0,-3-86-2804 0 0,1 0-1 0 0,22 65 1 0 0,-10-64-3130 0 0,-8-22 186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8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 3681 0 0,'0'0'58'0'0,"0"-1"0"0"0,-1 1 0 0 0,1 0 0 0 0,0 0 0 0 0,0 0 0 0 0,0 0 0 0 0,0-1 0 0 0,0 1 0 0 0,0 0 0 0 0,-1 0 1 0 0,1 0-1 0 0,0-1 0 0 0,0 1 0 0 0,0 0 0 0 0,0 0 0 0 0,0-1 0 0 0,0 1 0 0 0,0 0 0 0 0,0 0 0 0 0,0 0 0 0 0,0-1 0 0 0,0 1 0 0 0,0 0 0 0 0,0 0 1 0 0,0-1-1 0 0,0 1 0 0 0,0 0 0 0 0,1 0 0 0 0,-1 0 0 0 0,0-1 0 0 0,0 1 0 0 0,0 0 0 0 0,0 0 0 0 0,0 0 0 0 0,0 0 0 0 0,0-1 0 0 0,1 1 0 0 0,-1 0 1 0 0,0 0-1 0 0,0 0 0 0 0,11 1 1107 0 0,13 14 155 0 0,-19-9-1077 0 0,-1 0 0 0 0,0 1 0 0 0,0 0 0 0 0,-1 0-1 0 0,0 0 1 0 0,0 0 0 0 0,3 12 0 0 0,9 60 469 0 0,-6-25-393 0 0,9 15-68 0 0,-8-33-1592 0 0,-2-1 0 0 0,4 43-1 0 0,-11-75 1324 0 0,-3 14 10 0 0,0-17 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9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7834 0 0,'2'0'80'0'0,"0"-1"0"0"0,0 1-1 0 0,0 0 1 0 0,0 0 0 0 0,0 0 0 0 0,0 1 0 0 0,0-1 0 0 0,0 0 0 0 0,-1 1 0 0 0,1-1 0 0 0,0 1 0 0 0,0 0 0 0 0,0 0 0 0 0,-1-1 0 0 0,1 1 0 0 0,0 0 0 0 0,-1 1 0 0 0,1-1 0 0 0,-1 0-1 0 0,1 0 1 0 0,-1 1 0 0 0,0-1 0 0 0,1 0 0 0 0,-1 1 0 0 0,0 0 0 0 0,0-1 0 0 0,0 1 0 0 0,0 0 0 0 0,1 1 0 0 0,3 7 129 0 0,0-1 1 0 0,-1 0 0 0 0,0 1-1 0 0,3 10 1 0 0,12 77 420 0 0,-17-78-756 0 0,1-1 0 0 0,0 1 0 0 0,2-1 0 0 0,0 0 0 0 0,1 0 0 0 0,0-1 0 0 0,15 27 0 0 0,-13-32-326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29:19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7370 0 0,'1'8'560'0'0,"0"0"0"0"0,0-1 0 0 0,1 0 0 0 0,3 11-1 0 0,4 14 224 0 0,1 71 533 0 0,-8-74-1543 0 0,0 0 0 0 0,2 0 0 0 0,10 37 0 0 0,-11-58-490 0 0,0 1 0 0 0,1-1 1 0 0,10 16-1 0 0,-5-9-1177 0 0,1 3-496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4.7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8290 0 0,'3'-3'3077'0'0,"12"3"-2769"0"0,7 3-997 0 0,-20 0 668 0 0,-3-1-86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7.0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0 350 4609 0 0,'6'-2'368'0'0,"-1"0"0"0"0,0-1 0 0 0,0 1 0 0 0,0-1 0 0 0,0 0 0 0 0,-1-1 0 0 0,1 1 0 0 0,-1-1 0 0 0,6-6 0 0 0,-1 1 297 0 0,0-1-1 0 0,14-21 0 0 0,-18 21-424 0 0,0 0 0 0 0,0 0 0 0 0,-1-1-1 0 0,0 1 1 0 0,-1-1 0 0 0,0 0 0 0 0,-1 0-1 0 0,0 0 1 0 0,0-11 0 0 0,-1-3 286 0 0,-1 1-1 0 0,-7-49 0 0 0,7 72-516 0 0,0-1-1 0 0,0 1 0 0 0,0 0 1 0 0,0 0-1 0 0,0 0 1 0 0,0 0-1 0 0,-1-1 0 0 0,1 1 1 0 0,0 0-1 0 0,-1 0 0 0 0,1 0 1 0 0,0 0-1 0 0,-1 0 0 0 0,0 0 1 0 0,1 0-1 0 0,-1 0 1 0 0,1 0-1 0 0,-1 0 0 0 0,0 0 1 0 0,0 0-1 0 0,0 1 0 0 0,0-2 1 0 0,0 2 0 0 0,0 1-1 0 0,0-1 1 0 0,0 0 0 0 0,0 1-1 0 0,1-1 1 0 0,-1 1 0 0 0,0-1 0 0 0,0 1-1 0 0,1-1 1 0 0,-1 1 0 0 0,1 0 0 0 0,-1-1-1 0 0,0 1 1 0 0,1 0 0 0 0,-1 0 0 0 0,1-1-1 0 0,-1 1 1 0 0,1 0 0 0 0,0 0-1 0 0,-1 1 1 0 0,-20 54 352 0 0,13-29-373 0 0,2-1 0 0 0,1 1 0 0 0,1 0 0 0 0,-1 30 0 0 0,5-48-146 0 0,0 0 0 0 0,1 0-1 0 0,0-1 1 0 0,1 1 0 0 0,0 0-1 0 0,0 0 1 0 0,5 9 0 0 0,-5-13-63 0 0,0 0 1 0 0,1-1-1 0 0,0 1 0 0 0,0-1 1 0 0,0 1-1 0 0,0-1 1 0 0,1 0-1 0 0,-1-1 0 0 0,1 1 1 0 0,0 0-1 0 0,0-1 0 0 0,0 0 1 0 0,7 3-1 0 0,-9-4 146 0 0,1-1 0 0 0,0 1-1 0 0,-1-1 1 0 0,1 0-1 0 0,0 0 1 0 0,0 0 0 0 0,0-1-1 0 0,0 1 1 0 0,0-1-1 0 0,0 1 1 0 0,0-1 0 0 0,0 0-1 0 0,0 0 1 0 0,0 0 0 0 0,0-1-1 0 0,0 1 1 0 0,0-1-1 0 0,5-1 1 0 0,-3 0 118 0 0,-1-1-1 0 0,0 1 0 0 0,1-1 1 0 0,-1 1-1 0 0,0-1 1 0 0,-1-1-1 0 0,1 1 1 0 0,-1 0-1 0 0,1-1 1 0 0,4-6-1 0 0,1-4 336 0 0,0-1 1 0 0,-1 0-1 0 0,0 0 0 0 0,-2-1 0 0 0,9-26 1 0 0,-8 12 232 0 0,-6 23-320 0 0,0 0 0 0 0,0 1 1 0 0,1-1-1 0 0,0 1 0 0 0,0 0 0 0 0,1 0 1 0 0,0 0-1 0 0,4-8 0 0 0,-6 13-222 0 0,-1 1 0 0 0,0 0-1 0 0,0-1 1 0 0,1 1 0 0 0,-1-1 0 0 0,0 1-1 0 0,1 0 1 0 0,-1 0 0 0 0,1-1-1 0 0,-1 1 1 0 0,1 0 0 0 0,-1 0 0 0 0,0-1-1 0 0,1 1 1 0 0,-1 0 0 0 0,1 0 0 0 0,-1 0-1 0 0,1 0 1 0 0,-1-1 0 0 0,1 1-1 0 0,-1 0 1 0 0,1 0 0 0 0,-1 0 0 0 0,1 0-1 0 0,-1 0 1 0 0,1 0 0 0 0,-1 1-1 0 0,1-1 1 0 0,-1 0 0 0 0,1 0 0 0 0,-1 0-1 0 0,1 1 1 0 0,14 13 929 0 0,3 21-303 0 0,4 29-290 0 0,-14-37-507 0 0,16 38 1 0 0,-20-58-143 0 0,-1 0-1 0 0,1 0 0 0 0,0-1 0 0 0,0 0 1 0 0,1 1-1 0 0,0-1 0 0 0,0-1 0 0 0,1 1 1 0 0,-1-1-1 0 0,8 5 0 0 0,-11-9 91 0 0,-1 0 0 0 0,1 0 0 0 0,0 0 0 0 0,0 0 0 0 0,-1-1 1 0 0,1 1-1 0 0,0-1 0 0 0,0 1 0 0 0,0-1 0 0 0,0 0 0 0 0,0 0 0 0 0,0 0 0 0 0,0 0 0 0 0,0 0 0 0 0,0 0 0 0 0,0 0 0 0 0,0-1 0 0 0,0 1 0 0 0,0-1 0 0 0,0 1 0 0 0,-1-1 0 0 0,1 0 0 0 0,0 0 0 0 0,0 0 1 0 0,-1 0-1 0 0,1 0 0 0 0,0 0 0 0 0,-1 0 0 0 0,1 0 0 0 0,-1-1 0 0 0,0 1 0 0 0,1-1 0 0 0,-1 1 0 0 0,2-4 0 0 0,6-6-118 0 0,-1 0 0 0 0,-1-1 0 0 0,12-23 0 0 0,-15 26 428 0 0,27-55 571 0 0,-22 41-137 0 0,1 1 0 0 0,0 0 0 0 0,2 1 0 0 0,1 1 0 0 0,1 0 0 0 0,20-24 0 0 0,-32 42-491 0 0,-1 0 0 0 0,1 0-1 0 0,0 1 1 0 0,0-1 0 0 0,0 1-1 0 0,0-1 1 0 0,0 1 0 0 0,0-1-1 0 0,0 1 1 0 0,0 0 0 0 0,1 0 0 0 0,-1 0-1 0 0,0 0 1 0 0,1 1 0 0 0,-1-1-1 0 0,1 1 1 0 0,-1-1 0 0 0,1 1-1 0 0,-1 0 1 0 0,1 0 0 0 0,-1 0-1 0 0,5 1 1 0 0,-5 0-15 0 0,1 0 0 0 0,-1 1 0 0 0,0-1 0 0 0,0 1 0 0 0,0-1 0 0 0,0 1 0 0 0,0 0 0 0 0,0 0 0 0 0,0 0 0 0 0,0 0 0 0 0,-1 0 0 0 0,1 1-1 0 0,-1-1 1 0 0,0 0 0 0 0,1 1 0 0 0,-1-1 0 0 0,0 1 0 0 0,-1-1 0 0 0,1 1 0 0 0,1 4 0 0 0,3 17 286 0 0,3 39 0 0 0,-7-48-745 0 0,1 0 1 0 0,0 0-1 0 0,1 0 0 0 0,0 0 0 0 0,1 0 1 0 0,1-1-1 0 0,11 24 0 0 0,-1-15-5809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5.2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1840 0 0,'1'-3'205'0'0,"1"0"-1"0"0,-1 0 0 0 0,1 1 0 0 0,-1-1 0 0 0,1 0 0 0 0,0 1 0 0 0,0 0 0 0 0,0-1 0 0 0,0 1 1 0 0,0 0-1 0 0,4-2 0 0 0,4-6 568 0 0,105-111 4391 0 0,12 13-5118 0 0,-105 92-553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5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0 947 10594 0 0,'53'-34'916'0'0,"-15"2"-15"0"0,38-40 0 0 0,-5-4-5636 0 0,-57 61 3376 0 0</inkml:trace>
  <inkml:trace contextRef="#ctx0" brushRef="#br0" timeOffset="1">559 0 9674 0 0,'-2'4'469'0'0,"0"-1"-1"0"0,1 1 0 0 0,0 0 1 0 0,0-1-1 0 0,0 1 1 0 0,0 0-1 0 0,0 0 1 0 0,1 0-1 0 0,0 0 0 0 0,0-1 1 0 0,0 7-1 0 0,0 2 610 0 0,0 163 3223 0 0,26 89-3339 0 0,-20-217-777 0 0,8 58-188 0 0,44 162-1 0 0,-7-114-4970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5.9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9 6913 0 0,'-8'-9'6453'0'0,"30"13"-2487"0"0,33 14-1198 0 0,11 13-2375 0 0,-2 2 1 0 0,-1 4-1 0 0,-2 2 0 0 0,78 65 0 0 0,-108-81-730 0 0,-7-5-208 0 0,25 22 1 0 0,-44-35-195 0 0,1 0 0 0 0,-1 1 0 0 0,-1-1-1 0 0,1 1 1 0 0,-1 0 0 0 0,0 1 0 0 0,0-1 0 0 0,0 1-1 0 0,4 12 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6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0 212 9218 0 0,'51'-48'6985'0'0,"5"-3"-4625"0"0,5-4-2071 0 0,-51 46-495 0 0,1 0-1 0 0,0 0 1 0 0,0 1-1 0 0,16-8 1 0 0,-13 9 206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7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11 5985 0 0,'-9'7'11577'0'0,"22"-25"-17929"0"0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8.5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149 126 920 0 0,'-5'-10'534'0'0,"1"0"0"0"0,-2 1 1 0 0,1 0-1 0 0,-1 0 0 0 0,-1 0 0 0 0,1 0 0 0 0,-1 1 0 0 0,-1 0 0 0 0,-13-10 0 0 0,18 15-113 0 0,0 0 0 0 0,-1 0-1 0 0,0 0 1 0 0,0 1-1 0 0,1-1 1 0 0,-1 1 0 0 0,-1 0-1 0 0,1 0 1 0 0,-7-1 0 0 0,10 3-297 0 0,1-1-1 0 0,-1 1 1 0 0,0 0 0 0 0,0 0 0 0 0,0 0 0 0 0,0 0 0 0 0,0 0 0 0 0,0 1 0 0 0,1-1 0 0 0,-1 0 0 0 0,0 0 0 0 0,0 0 0 0 0,0 1 0 0 0,0-1 0 0 0,1 1 0 0 0,-1-1 0 0 0,0 0-1 0 0,0 1 1 0 0,1-1 0 0 0,-2 2 0 0 0,1 0-18 0 0,0-1-1 0 0,0 1 1 0 0,0-1 0 0 0,0 1-1 0 0,0 0 1 0 0,0 0-1 0 0,1-1 1 0 0,-1 1 0 0 0,1 0-1 0 0,-1 0 1 0 0,1 0-1 0 0,0 0 1 0 0,-1 2-1 0 0,0 30 376 0 0,1-1-1 0 0,2 0 0 0 0,1 0 0 0 0,10 47 0 0 0,2-18-7 0 0,30 83-1 0 0,-25-94-275 0 0,2-1-1 0 0,3 0 1 0 0,1-2-1 0 0,3-1 1 0 0,2-1-1 0 0,1-2 1 0 0,3-1-1 0 0,71 69 1 0 0,-75-83-222 0 0,2-2 0 0 0,1-1 1 0 0,1-2-1 0 0,1-1 0 0 0,1-2 0 0 0,1-1 0 0 0,0-3 1 0 0,2 0-1 0 0,0-3 0 0 0,0-1 0 0 0,82 14 0 0 0,-50-21-1816 0 0,-42-7-3190 0 0,-10-2-364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9.5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38 7026 0 0,'-1'-3'0'0'0,"1"1"0"0"0,0 0 0 0 0,1 2 0 0 0,-1-1 0 0 0,0-1 0 0 0,0 0 0 0 0,0-2 0 0 0,0-1 0 0 0,0 3 0 0 0,2-1 0 0 0,-1 0 0 0 0,1 0 0 0 0,-1 1 0 0 0,0-1 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49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3 1376 0 0,'-14'23'1294'0'0,"15"-25"-730"0"0,0 0 1 0 0,-1 0-1 0 0,1-1 0 0 0,0 1 1 0 0,0 0-1 0 0,0 0 0 0 0,1 0 1 0 0,-1 0-1 0 0,0 0 0 0 0,12-2 4010 0 0,-12 4-4440 0 0,7 16 2308 0 0,0 2-1163 0 0,0 0 0 0 0,19 30 0 0 0,4 9-680 0 0,66 176 500 0 0,-55-124-748 0 0,69 126 1 0 0,-100-219-575 0 0,-2 1-1 0 0,0 1 1 0 0,-1 0 0 0 0,-1 0 0 0 0,-1 0 0 0 0,6 27 0 0 0,-11-37-832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0.2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0 235 1376 0 0,'69'-65'7598'0'0,"96"-69"0"0"0,-131 109-12187 0 0,-19 15-561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0.5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11058 0 0,'0'2'605'0'0,"0"1"0"0"0,0-1-1 0 0,1 0 1 0 0,-1 1 0 0 0,0-1-1 0 0,1 1 1 0 0,-1-1-1 0 0,1 0 1 0 0,0 1 0 0 0,0-1-1 0 0,0 0 1 0 0,0 0 0 0 0,2 3-1 0 0,6 20 956 0 0,-9-15-1726 0 0,1-1 0 0 0,-2 1-1 0 0,1-1 1 0 0,-1 0 0 0 0,-3 13 0 0 0,3-16-1012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7.7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97 109 456 0 0,'20'-44'1432'0'0,"-13"25"272"0"0,2 1 1 0 0,12-10 5012 0 0,-29 63-4752 0 0,-51 104 2145 0 0,33-82-3385 0 0,-30 96 0 0 0,55-149-751 0 0,0 0 0 0 0,0 0 0 0 0,0 1 0 0 0,1-1 0 0 0,-1 0 0 0 0,1 0 0 0 0,0 1 0 0 0,0-1 0 0 0,1 0 0 0 0,-1 1 0 0 0,1-1 0 0 0,1 5 0 0 0,-1-7-35 0 0,0 0 1 0 0,0-1-1 0 0,0 1 0 0 0,0-1 0 0 0,0 1 1 0 0,1-1-1 0 0,-1 1 0 0 0,0-1 0 0 0,1 0 0 0 0,-1 1 1 0 0,1-1-1 0 0,-1 0 0 0 0,1 0 0 0 0,-1 0 1 0 0,1 0-1 0 0,0-1 0 0 0,-1 1 0 0 0,1 0 1 0 0,0-1-1 0 0,0 1 0 0 0,0-1 0 0 0,0 1 1 0 0,0-1-1 0 0,-1 0 0 0 0,1 0 0 0 0,0 0 1 0 0,0 0-1 0 0,0 0 0 0 0,4-1 0 0 0,7-2-221 0 0,0 1-1 0 0,0-2 0 0 0,0 0 0 0 0,0 0 1 0 0,16-9-1 0 0,-17 7 251 0 0,1 1 0 0 0,0 0 1 0 0,0 1-1 0 0,0 0 0 0 0,17-2 0 0 0,-29 6 39 0 0,1-1-1 0 0,-1 1 0 0 0,1 0 1 0 0,-1 0-1 0 0,1 0 1 0 0,-1 0-1 0 0,1 0 0 0 0,-1 0 1 0 0,1 0-1 0 0,0 1 1 0 0,-1-1-1 0 0,1 1 0 0 0,-1-1 1 0 0,0 1-1 0 0,1-1 0 0 0,-1 1 1 0 0,1 0-1 0 0,-1-1 1 0 0,0 1-1 0 0,1 0 0 0 0,-1 0 1 0 0,0 0-1 0 0,2 2 1 0 0,-3-1 12 0 0,1-1 0 0 0,0 1 0 0 0,0 0 0 0 0,-1 0 0 0 0,0 0 1 0 0,1 0-1 0 0,-1 0 0 0 0,0 0 0 0 0,0 0 0 0 0,0 0 0 0 0,0 0 1 0 0,0 0-1 0 0,0 0 0 0 0,0-1 0 0 0,-2 5 0 0 0,-2 8 49 0 0,-1 0 1 0 0,-1-1-1 0 0,-13 25 0 0 0,15-30-142 0 0,-24 47-2260 0 0,20-39-2712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0.9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96 5065 0 0,'13'-6'768'0'0,"0"-1"-1"0"0,0-1 1 0 0,18-14-1 0 0,-23 16-283 0 0,0-1-1 0 0,0 2 1 0 0,0-1-1 0 0,1 1 0 0 0,0 0 1 0 0,0 1-1 0 0,0 0 1 0 0,1 1-1 0 0,17-5 0 0 0,-17 9-495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1.3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0 1840 0 0,'-8'11'493'0'0,"1"0"0"0"0,0 1 0 0 0,1 0 0 0 0,1 0-1 0 0,0 0 1 0 0,0 1 0 0 0,-3 17 0 0 0,7-26-109 0 0,0 1 0 0 0,0-1 0 0 0,1 0 0 0 0,0 0 0 0 0,-1 1 1 0 0,2-1-1 0 0,-1 0 0 0 0,0 1 0 0 0,1-1 0 0 0,0 0 0 0 0,0 0 0 0 0,0 0 0 0 0,1 0 1 0 0,-1 0-1 0 0,1 0 0 0 0,0 0 0 0 0,0 0 0 0 0,0-1 0 0 0,1 1 0 0 0,-1-1 0 0 0,1 1 1 0 0,0-1-1 0 0,0 0 0 0 0,0 0 0 0 0,0 0 0 0 0,6 3 0 0 0,-1 0-281 0 0,-1 1 1 0 0,0 0-1 0 0,0 0 0 0 0,0 0 0 0 0,-1 1 1 0 0,0 0-1 0 0,-1 0 0 0 0,1 1 0 0 0,-2-1 1 0 0,1 1-1 0 0,-1 0 0 0 0,-1 0 0 0 0,1 1 1 0 0,-2-1-1 0 0,4 20 0 0 0,-3-9 82 0 0,0 0 0 0 0,-2 0 0 0 0,0 0 0 0 0,-1 1-1 0 0,-1-1 1 0 0,-8 38 0 0 0,7-50-501 0 0,0 0 0 0 0,-1 1 0 0 0,0-1 0 0 0,0 0 1 0 0,-1 0-1 0 0,0-1 0 0 0,-6 10 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1.6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23 6449 0 0,'0'0'83'0'0,"-1"0"-1"0"0,1 0 0 0 0,0-1 0 0 0,-1 1 0 0 0,1 0 0 0 0,0 0 1 0 0,0-1-1 0 0,-1 1 0 0 0,1 0 0 0 0,0-1 0 0 0,0 1 0 0 0,0 0 1 0 0,-1-1-1 0 0,1 1 0 0 0,0-1 0 0 0,0 1 0 0 0,0 0 0 0 0,0-1 1 0 0,0 1-1 0 0,0-1 0 0 0,0 1 0 0 0,0 0 0 0 0,0-1 0 0 0,0 1 1 0 0,0-1-1 0 0,0 1 0 0 0,0 0 0 0 0,0-1 0 0 0,0 1 1 0 0,0-1-1 0 0,0 1 0 0 0,0 0 0 0 0,1-1 0 0 0,12-7 3217 0 0,20 5 879 0 0,-26 6-3905 0 0,0-1 0 0 0,0 1 0 0 0,-1 0 0 0 0,1 1 0 0 0,-1-1 0 0 0,0 1 0 0 0,0 0 0 0 0,0 1 1 0 0,0 0-1 0 0,-1 0 0 0 0,0 0 0 0 0,0 0 0 0 0,0 1 0 0 0,-1 0 0 0 0,8 12 0 0 0,-1 1-131 0 0,-1 1-1 0 0,-1 0 1 0 0,-1 0-1 0 0,6 24 1 0 0,5 28-60 0 0,-4 0 1 0 0,-3 1-1 0 0,-3 1 1 0 0,-3 0-1 0 0,-3 0 1 0 0,-11 109-1 0 0,-9-39-32 0 0,-6-1-1 0 0,-55 188 0 0 0,58-259-1621 0 0,2-6-5935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2.3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98 6145 0 0,'-7'5'46'0'0,"0"1"-1"0"0,1 0 0 0 0,-1 1 1 0 0,1 0-1 0 0,0 0 0 0 0,-5 8 1 0 0,11-15-29 0 0,0 1 1 0 0,0-1-1 0 0,0 0 1 0 0,0 0 0 0 0,0 0-1 0 0,-1 0 1 0 0,1 0-1 0 0,0 0 1 0 0,0 0-1 0 0,0 0 1 0 0,0 0-1 0 0,0 0 1 0 0,0 0 0 0 0,0 1-1 0 0,0-1 1 0 0,0 0-1 0 0,0 0 1 0 0,0 0-1 0 0,0 0 1 0 0,0 0-1 0 0,0 0 1 0 0,0 0 0 0 0,0 0-1 0 0,0 0 1 0 0,0 1-1 0 0,0-1 1 0 0,0 0-1 0 0,0 0 1 0 0,0 0-1 0 0,0 0 1 0 0,0 0 0 0 0,0 0-1 0 0,0 0 1 0 0,0 0-1 0 0,0 0 1 0 0,0 0-1 0 0,1 1 1 0 0,-1-1-1 0 0,0 0 1 0 0,0 0 0 0 0,0 0-1 0 0,0 0 1 0 0,0 0-1 0 0,0 0 1 0 0,0 0-1 0 0,0 0 1 0 0,0 0-1 0 0,0 0 1 0 0,0 0 0 0 0,1 0-1 0 0,-1 0 1 0 0,0 0-1 0 0,0 0 1 0 0,0 0-1 0 0,0 0 1 0 0,0 0-1 0 0,0 0 1 0 0,0 0 0 0 0,0 0-1 0 0,1 0 1 0 0,8-2 918 0 0,7-6 511 0 0,90-70 4224 0 0,-36 26-6947 0 0,-49 37-3874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2.7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6 169 9218 0 0,'-6'9'685'0'0,"8"-7"80"0"0,16-11 794 0 0,23-20 168 0 0,12-17-413 0 0,-32 26-1789 0 0,2 1-1 0 0,42-28 1 0 0,-47 37-156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3.0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 5529 0 0,'-8'10'6604'0'0,"7"-9"-6360"0"0,3 20 3555 0 0,17 33-1132 0 0,-10-32-1535 0 0,73 256 877 0 0,16 52-1888 0 0,-53-211-1165 0 0,-22-69-4618 0 0,-7-19-959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3.4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54 5529 0 0,'-2'6'413'0'0,"1"-1"1"0"0,1 1-1 0 0,-1-1 0 0 0,1 1 0 0 0,0-1 1 0 0,0 1-1 0 0,0 0 0 0 0,1-1 0 0 0,0 1 0 0 0,0-1 1 0 0,2 6-1 0 0,0 4 109 0 0,1 13 154 0 0,1 0-1 0 0,1-1 1 0 0,2 0-1 0 0,0 0 0 0 0,20 42 1 0 0,-24-62-602 0 0,-1-1 0 0 0,1 1 0 0 0,0-1 0 0 0,0 0 0 0 0,1 0-1 0 0,-1-1 1 0 0,1 1 0 0 0,1-1 0 0 0,-1 0 0 0 0,1-1 0 0 0,0 1 0 0 0,0-1 0 0 0,0 0 0 0 0,0-1 0 0 0,1 1 0 0 0,0-1 0 0 0,-1 0 0 0 0,1-1 0 0 0,0 0 0 0 0,1 0 0 0 0,-1 0 0 0 0,0-1 0 0 0,0 0 0 0 0,1-1 0 0 0,-1 1 0 0 0,15-3 0 0 0,-17 2-39 0 0,1-1 0 0 0,0 0 1 0 0,-1 0-1 0 0,0-1 0 0 0,1 0 0 0 0,-1 0 1 0 0,0 0-1 0 0,0 0 0 0 0,0-1 1 0 0,0 0-1 0 0,0 0 0 0 0,-1 0 1 0 0,1-1-1 0 0,-1 0 0 0 0,0 1 0 0 0,0-1 1 0 0,0-1-1 0 0,-1 1 0 0 0,1-1 1 0 0,-1 1-1 0 0,0-1 0 0 0,0 0 1 0 0,-1 0-1 0 0,0 0 0 0 0,0 0 0 0 0,0-1 1 0 0,0 1-1 0 0,-1-1 0 0 0,0 1 1 0 0,0-1-1 0 0,0-5 0 0 0,1-2 39 0 0,-2 1 0 0 0,0 0-1 0 0,0-1 1 0 0,-1 1 0 0 0,0 0 0 0 0,-1 0-1 0 0,-1 0 1 0 0,0 0 0 0 0,0 0 0 0 0,-1 0-1 0 0,-1 1 1 0 0,0-1 0 0 0,-9-13-1 0 0,6 14-42 0 0,-1-1-1 0 0,0 2 0 0 0,0-1 0 0 0,-1 2 0 0 0,-1-1 0 0 0,0 1 1 0 0,0 1-1 0 0,0 0 0 0 0,-1 0 0 0 0,-1 1 0 0 0,-22-9 0 0 0,22 11-792 0 0,1 1 0 0 0,-1 1-1 0 0,0 0 1 0 0,-16-2-1 0 0,9 3-5070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4.2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85 127 456 0 0,'-7'0'1326'0'0,"0"1"-499"0"0,1-1 0 0 0,-1 0 0 0 0,1 0 0 0 0,-1-1 0 0 0,1 1 0 0 0,0-2 0 0 0,-1 1 0 0 0,1-1 0 0 0,-11-4-1 0 0,17 5-703 0 0,-1 0-1 0 0,1 0 1 0 0,-1 0-1 0 0,1 0 0 0 0,0 0 1 0 0,0 0-1 0 0,0 0 1 0 0,-1 0-1 0 0,1 0 0 0 0,0 0 1 0 0,0 0-1 0 0,0 0 0 0 0,0 0 1 0 0,1 0-1 0 0,-1 0 1 0 0,0 0-1 0 0,0 0 0 0 0,1 0 1 0 0,-1 0-1 0 0,0 0 0 0 0,1 0 1 0 0,-1 0-1 0 0,1 0 1 0 0,-1 0-1 0 0,1 0 0 0 0,0 1 1 0 0,-1-1-1 0 0,2-1 1 0 0,19-25 1687 0 0,-14 19-1392 0 0,-1 1-1 0 0,2 0 0 0 0,-1 1 0 0 0,1 0 0 0 0,0 0 1 0 0,12-6-1 0 0,-18 11-378 0 0,-1 0-1 0 0,1 0 1 0 0,0 0 0 0 0,0 1-1 0 0,-1-1 1 0 0,1 0 0 0 0,0 1-1 0 0,0 0 1 0 0,0-1 0 0 0,0 1-1 0 0,-1 0 1 0 0,1 0 0 0 0,0 0-1 0 0,0 0 1 0 0,0 0 0 0 0,0 0-1 0 0,0 1 1 0 0,-1-1 0 0 0,1 1-1 0 0,0-1 1 0 0,0 1 0 0 0,-1 0-1 0 0,1 0 1 0 0,0-1 0 0 0,-1 1-1 0 0,1 0 1 0 0,0 1 0 0 0,-1-1 0 0 0,0 0-1 0 0,1 0 1 0 0,-1 1 0 0 0,0-1-1 0 0,1 0 1 0 0,-1 1 0 0 0,0 0-1 0 0,0-1 1 0 0,0 1 0 0 0,-1-1-1 0 0,1 1 1 0 0,0 0 0 0 0,0 2-1 0 0,2 6-20 0 0,0 0 0 0 0,-1 0 0 0 0,0 0 0 0 0,-1 0 0 0 0,0 1 1 0 0,-1-1-1 0 0,0 0 0 0 0,-2 19 0 0 0,1 35-133 0 0,1-64 114 0 0,0 1 0 0 0,0 0 0 0 0,0-1 0 0 0,0 1 0 0 0,0 0 0 0 0,0-1 0 0 0,0 1 0 0 0,0-1 0 0 0,0 1 0 0 0,1 0 0 0 0,-1-1-1 0 0,0 1 1 0 0,0-1 0 0 0,1 1 0 0 0,-1-1 0 0 0,0 1 0 0 0,1-1 0 0 0,-1 1 0 0 0,1-1 0 0 0,-1 1 0 0 0,1-1 0 0 0,-1 1 0 0 0,1-1 0 0 0,-1 0 0 0 0,1 1 0 0 0,-1-1-1 0 0,1 0 1 0 0,-1 0 0 0 0,1 1 0 0 0,-1-1 0 0 0,2 0 0 0 0,-1 0-3 0 0,1 0 0 0 0,0 0 1 0 0,0 0-1 0 0,-1 0 0 0 0,1 0 0 0 0,0-1 0 0 0,0 1 1 0 0,-1-1-1 0 0,1 0 0 0 0,0 1 0 0 0,1-2 0 0 0,40-27-59 0 0,-41 28 62 0 0,6-5-18 0 0,0 0 0 0 0,1 1 0 0 0,-1-1-1 0 0,14-4 1 0 0,-20 9 16 0 0,-1 0 0 0 0,1 0-1 0 0,0 1 1 0 0,0-1 0 0 0,0 0-1 0 0,0 1 1 0 0,0-1 0 0 0,0 1-1 0 0,0 0 1 0 0,0 0 0 0 0,0-1 0 0 0,0 1-1 0 0,0 1 1 0 0,0-1 0 0 0,0 0-1 0 0,0 0 1 0 0,0 1 0 0 0,0-1-1 0 0,0 1 1 0 0,0 0 0 0 0,-1-1-1 0 0,1 1 1 0 0,0 0 0 0 0,0 0-1 0 0,0 0 1 0 0,-1 1 0 0 0,1-1 0 0 0,2 3-1 0 0,-3-2 7 0 0,0 0 0 0 0,0 0-1 0 0,0 0 1 0 0,0 0 0 0 0,-1 1-1 0 0,1-1 1 0 0,-1 0 0 0 0,0 0-1 0 0,1 1 1 0 0,-1-1 0 0 0,0 0 0 0 0,0 1-1 0 0,-1-1 1 0 0,1 0 0 0 0,0 0-1 0 0,-1 1 1 0 0,1-1 0 0 0,-1 0-1 0 0,0 0 1 0 0,-1 3 0 0 0,-24 47 76 0 0,18-39-71 0 0,-5 9-753 0 0,8-16-164 0 0,1 1 1 0 0,0-1-1 0 0,1 1 0 0 0,0 0 1 0 0,-4 10-1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4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11058 0 0,'-2'4'488'0'0,"2"-2"105"0"0,0 0-105 0 0,2-3-296 0 0,-1 1 0 0 0,1-1-352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5.1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11522 0 0,'3'-1'525'0'0,"1"1"0"0"0,-1 0 0 0 0,0 1 0 0 0,0-1 0 0 0,0 0-1 0 0,0 1 1 0 0,0 0 0 0 0,1 0 0 0 0,-1 0 0 0 0,0 0-1 0 0,4 2 1 0 0,-6-2-480 0 0,0 0 0 0 0,0 0 0 0 0,0 1 1 0 0,0-1-1 0 0,0 0 0 0 0,0 0 0 0 0,-1 1 0 0 0,1-1 0 0 0,0 1 0 0 0,-1-1 0 0 0,1 0 0 0 0,-1 1 0 0 0,0-1 0 0 0,1 1 0 0 0,-1-1 0 0 0,0 1 0 0 0,0-1 1 0 0,0 1-1 0 0,0-1 0 0 0,0 1 0 0 0,0-1 0 0 0,0 1 0 0 0,-1-1 0 0 0,1 1 0 0 0,-1 2 0 0 0,-2 14-473 0 0,-4 20-1287 0 0,-2-18-2710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8.1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9218 0 0,'12'26'1083'0'0,"-2"1"-1"0"0,0 0 1 0 0,-2 0 0 0 0,-1 0 0 0 0,-1 1-1 0 0,-1 0 1 0 0,-2 1 0 0 0,0 49 0 0 0,-8-39-1596 0 0,4-37 127 0 0,1 0 0 0 0,-1-1 0 0 0,1 1 0 0 0,-1 0 0 0 0,0 0 1 0 0,0 0-1 0 0,0 0 0 0 0,0-1 0 0 0,0 1 0 0 0,0 0 0 0 0,0-1 0 0 0,-1 1 0 0 0,1-1 0 0 0,0 0 0 0 0,-1 1 0 0 0,-2 1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5.5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0 211 4145 0 0,'95'-103'9020'0'0,"-1"-1"-5659"0"0,-92 100-4694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5.8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81 1 1824 0 0,'-7'11'160'0'0,"-11"24"529"0"0,-17 43 0 0 0,31-67-186 0 0,0 1 1 0 0,0-1-1 0 0,2 1 0 0 0,-1-1 0 0 0,1 1 0 0 0,1 0 1 0 0,0 0-1 0 0,2 16 0 0 0,0-22-118 0 0,0 0-1 0 0,0 0 1 0 0,1 0 0 0 0,0 0-1 0 0,1 0 1 0 0,-1-1 0 0 0,1 1 0 0 0,0-1-1 0 0,1 0 1 0 0,4 6 0 0 0,47 48 2649 0 0,-8-8-587 0 0,-42-44-2230 0 0,0 0 0 0 0,-1 0 0 0 0,0 0 0 0 0,0 1 0 0 0,-1-1 0 0 0,0 1 0 0 0,0 0 0 0 0,-1 0 0 0 0,0 0 0 0 0,0 0 0 0 0,-1 0 0 0 0,0 0 0 0 0,0 1 1 0 0,-1-1-1 0 0,0 0 0 0 0,-1 1 0 0 0,0-1 0 0 0,-2 9 0 0 0,-2 2-342 0 0,0-1-1 0 0,-1 0 1 0 0,-1-1 0 0 0,-1 1 0 0 0,-1-1-1 0 0,-20 30 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6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208 122 6145 0 0,'-21'10'544'0'0,"9"-5"-432"0"0,1-1-112 0 0,4-2 0 0 0,3-1 0 0 0,-1 1 0 0 0,1-2 0 0 0,-3 1 0 0 0,-4 2 0 0 0,-2-2 0 0 0,-3 2 0 0 0,0-2 64 0 0,1 1-64 0 0</inkml:trace>
  <inkml:trace contextRef="#ctx0" brushRef="#br0" timeOffset="1">29 163 920 0 0,'-29'-12'8617'0'0,"30"11"-8236"0"0,10-19 2413 0 0,6-2-134 0 0,38-40 1 0 0,-44 51-4712 0 0,0 2 0 0 0,23-17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6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1 226 1376 0 0,'2'0'186'0'0,"-1"0"0"0"0,1-1 0 0 0,0 1 0 0 0,-1 0 0 0 0,1 0 0 0 0,0-1 0 0 0,-1 1 0 0 0,1-1 0 0 0,0 0 0 0 0,-1 1 0 0 0,1-1 0 0 0,-1 0 0 0 0,0 0 0 0 0,1 0 0 0 0,-1 0 1 0 0,1 0-1 0 0,-1 0 0 0 0,0-1 0 0 0,0 1 0 0 0,0 0 0 0 0,0-1 0 0 0,2-2 0 0 0,25-37 3411 0 0,-25 37-3310 0 0,30-64 987 0 0,-25 49-2378 0 0,1 1 0 0 0,17-26-1 0 0,-18 33 1079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6.9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0 200 6913 0 0,'68'-42'7291'0'0,"-43"18"-5362"0"0,35-42-1 0 0,0-2-6007 0 0</inkml:trace>
  <inkml:trace contextRef="#ctx0" brushRef="#br0" timeOffset="1">54 161 2937 0 0,'-3'11'216'0'0,"0"0"0"0"0,0 1 1 0 0,1-1-1 0 0,1 1 0 0 0,0 13 1 0 0,1-20 110 0 0,0 1 1 0 0,1-1 0 0 0,0 1-1 0 0,0-1 1 0 0,0 0 0 0 0,1 1-1 0 0,0-1 1 0 0,0 0 0 0 0,0 0-1 0 0,0 0 1 0 0,1 0 0 0 0,0-1-1 0 0,4 6 1 0 0,1-1 393 0 0,1-1 0 0 0,0-1 0 0 0,0 1 0 0 0,1-2 0 0 0,-1 1 0 0 0,2-1 0 0 0,19 8-1 0 0,-16-7 18 0 0,0 0-1 0 0,0 1 0 0 0,20 16 0 0 0,-28-19-628 0 0,-1 1 0 0 0,0 0 0 0 0,-1 0-1 0 0,1 0 1 0 0,-1 1 0 0 0,0-1-1 0 0,-1 1 1 0 0,1 0 0 0 0,-2 0 0 0 0,1 0-1 0 0,-1 0 1 0 0,0 1 0 0 0,0-1-1 0 0,-1 1 1 0 0,0-1 0 0 0,0 1 0 0 0,-1 0-1 0 0,0-1 1 0 0,0 1 0 0 0,0 0-1 0 0,-3 8 1 0 0,-3 17-246 0 0,-1-1 1 0 0,-2 0-1 0 0,-18 45 0 0 0,26-75 134 0 0,-11 25-1238 0 0,7-19-14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7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0 190 4609 0 0,'1'17'1597'0'0,"1"-1"-1"0"0,6 25 1 0 0,-1-7-674 0 0,-2-5-443 0 0,-1 3-214 0 0,2 0-1 0 0,1-1 0 0 0,23 62 1 0 0,-27-86-257 0 0,0 0 0 0 0,0 0 1 0 0,1-1-1 0 0,0 1 0 0 0,0-1 1 0 0,1 0-1 0 0,-1 0 0 0 0,1 0 1 0 0,1 0-1 0 0,-1-1 0 0 0,1 0 1 0 0,0 0-1 0 0,0-1 0 0 0,0 0 1 0 0,1 0-1 0 0,0 0 1 0 0,-1-1-1 0 0,1 0 0 0 0,1 0 1 0 0,-1 0-1 0 0,0-1 0 0 0,13 2 1 0 0,-17-4 71 0 0,0 1 1 0 0,-1-1 0 0 0,1 0 0 0 0,0 0 0 0 0,0 0-1 0 0,0 0 1 0 0,-1 0 0 0 0,1-1 0 0 0,0 1 0 0 0,0-1-1 0 0,-1 0 1 0 0,1 0 0 0 0,0 0 0 0 0,-1 0 0 0 0,1 0-1 0 0,-1 0 1 0 0,1-1 0 0 0,-1 1 0 0 0,0-1 0 0 0,0 0-1 0 0,0 0 1 0 0,1 0 0 0 0,-2 0 0 0 0,4-4 0 0 0,-3 3-19 0 0,0 0 0 0 0,-1-1 0 0 0,1 1 0 0 0,-1-1 0 0 0,0 1 0 0 0,0-1 1 0 0,-1 1-1 0 0,1-1 0 0 0,-1 0 0 0 0,0 0 0 0 0,1 1 0 0 0,-2-1 0 0 0,1 0 1 0 0,0 1-1 0 0,-1-1 0 0 0,0 0 0 0 0,1 1 0 0 0,-3-6 0 0 0,-14-29-264 0 0,-1 1 0 0 0,-1 1 0 0 0,-2 1 0 0 0,-47-60-1 0 0,54 76 144 0 0,-3-1-9 0 0,13 16-8 0 0,1 1 0 0 0,0-1-1 0 0,0 0 1 0 0,0 0 0 0 0,0-1-1 0 0,-2-4 1 0 0,4 7 44 0 0,1 1 1 0 0,0-1-1 0 0,-1 0 0 0 0,1 0 0 0 0,0 1 1 0 0,0-1-1 0 0,0 0 0 0 0,0 1 0 0 0,0-1 0 0 0,0 0 1 0 0,0 0-1 0 0,0 1 0 0 0,1-1 0 0 0,-1 0 1 0 0,1 1-1 0 0,0-1 0 0 0,-1 0 0 0 0,1 1 0 0 0,0-1 1 0 0,0 1-1 0 0,2-3 0 0 0,14-21 6 0 0,2 2 0 0 0,24-25 0 0 0,-33 38 211 0 0,1 0 0 0 0,0 0 1 0 0,1 1-1 0 0,0 1 0 0 0,0 0 0 0 0,19-9 0 0 0,-28 16-127 0 0,0-1-1 0 0,0 1 0 0 0,0 0 0 0 0,0 0 0 0 0,1 0 0 0 0,-1 1 1 0 0,0-1-1 0 0,0 1 0 0 0,0 0 0 0 0,1 0 0 0 0,-1 0 1 0 0,0 0-1 0 0,0 0 0 0 0,1 1 0 0 0,-1-1 0 0 0,0 1 0 0 0,0 0 1 0 0,0 0-1 0 0,0 0 0 0 0,0 1 0 0 0,0-1 0 0 0,0 1 1 0 0,0-1-1 0 0,0 1 0 0 0,-1 0 0 0 0,1 0 0 0 0,-1 0 0 0 0,1 1 1 0 0,-1-1-1 0 0,0 0 0 0 0,0 1 0 0 0,0 0 0 0 0,0-1 1 0 0,2 5-1 0 0,4 9-56 0 0,0 1 1 0 0,-1-1 0 0 0,-1 1 0 0 0,8 34-1 0 0,-10-37 23 0 0,7 35-121 0 0,-4-18-53 0 0,1 0 0 0 0,15 36-1 0 0,-21-60 104 0 0,1 0 1 0 0,1 0-1 0 0,-1-1 0 0 0,1 1 0 0 0,0-1 0 0 0,1 0 0 0 0,0 0 0 0 0,0 0 0 0 0,0-1 1 0 0,0 1-1 0 0,1-1 0 0 0,0-1 0 0 0,0 1 0 0 0,11 6 0 0 0,-15-10 93 0 0,1 0 0 0 0,-1 1 0 0 0,1-1 0 0 0,-1 0 0 0 0,1 0 0 0 0,0-1 0 0 0,-1 1 0 0 0,1 0 0 0 0,0-1 0 0 0,-1 0 1 0 0,1 1-1 0 0,0-1 0 0 0,0 0 0 0 0,-1-1 0 0 0,1 1 0 0 0,0 0 0 0 0,0-1 0 0 0,-1 1 0 0 0,1-1 0 0 0,0 0 0 0 0,-1 0 0 0 0,1 0 0 0 0,-1 0 0 0 0,1-1 0 0 0,-1 1 0 0 0,0-1 0 0 0,0 1 0 0 0,1-1 0 0 0,-1 0 0 0 0,0 0 0 0 0,0 0 0 0 0,-1 0 0 0 0,1 0 0 0 0,0 0 0 0 0,-1 0 0 0 0,1-1 0 0 0,-1 1 0 0 0,0-1 0 0 0,0 1 0 0 0,2-5 0 0 0,0-2 169 0 0,0 0-1 0 0,-1 1 1 0 0,0-1-1 0 0,0 0 1 0 0,-1 0-1 0 0,0 0 1 0 0,-1-1-1 0 0,0 1 1 0 0,0 0-1 0 0,-1 0 1 0 0,-3-12 0 0 0,-1 3-101 0 0,-2 0 1 0 0,0 1 0 0 0,-1 0 0 0 0,0 0 0 0 0,-2 0-1 0 0,0 1 1 0 0,0 1 0 0 0,-2 0 0 0 0,0 0 0 0 0,-1 1-1 0 0,-15-13 1 0 0,14 15-1577 0 0,0 0 0 0 0,-1 1 0 0 0,-25-14 0 0 0,24 16-5040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5:58.5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1 569 8290 0 0,'0'-2'297'0'0,"0"1"1"0"0,0 0-1 0 0,0 0 1 0 0,0-1 0 0 0,0 1-1 0 0,0 0 1 0 0,0-1-1 0 0,1 1 1 0 0,-1 0-1 0 0,0 0 1 0 0,1-1 0 0 0,-1 1-1 0 0,1 0 1 0 0,0 0-1 0 0,-1 0 1 0 0,1 0-1 0 0,0 0 1 0 0,0 0 0 0 0,-1 0-1 0 0,1 0 1 0 0,2-2-1 0 0,-3 3-162 0 0,1-1-1 0 0,0 1 0 0 0,-1-1 1 0 0,1 0-1 0 0,0 1 1 0 0,-1 0-1 0 0,1-1 1 0 0,0 1-1 0 0,0-1 0 0 0,-1 1 1 0 0,1 0-1 0 0,0 0 1 0 0,0-1-1 0 0,0 1 1 0 0,-1 0-1 0 0,1 0 0 0 0,0 0 1 0 0,0 0-1 0 0,0 0 1 0 0,0 0-1 0 0,-1 0 0 0 0,1 0 1 0 0,0 0-1 0 0,0 0 1 0 0,0 0-1 0 0,-1 1 1 0 0,1-1-1 0 0,0 0 0 0 0,0 1 1 0 0,0-1-1 0 0,-1 0 1 0 0,1 1-1 0 0,0-1 1 0 0,-1 1-1 0 0,1-1 0 0 0,0 1 1 0 0,0 1-1 0 0,174 206 1089 0 0,80 85-211 0 0,-255-293-995 0 0,0 0 0 0 0,0 1-1 0 0,1-1 1 0 0,-1 0-1 0 0,0 0 1 0 0,0 1-1 0 0,0-1 1 0 0,1 0 0 0 0,-1 0-1 0 0,0 0 1 0 0,0 0-1 0 0,0 1 1 0 0,1-1-1 0 0,-1 0 1 0 0,0 0 0 0 0,0 0-1 0 0,1 0 1 0 0,-1 0-1 0 0,0 0 1 0 0,0 0-1 0 0,1 0 1 0 0,-1 1-1 0 0,0-1 1 0 0,0 0 0 0 0,1 0-1 0 0,-1 0 1 0 0,0 0-1 0 0,1 0 1 0 0,-1-1-1 0 0,0 1 1 0 0,0 0 0 0 0,1 0-1 0 0,-1 0 1 0 0,0 0-1 0 0,0 0 1 0 0,1 0-1 0 0,-1 0 1 0 0,0 0 0 0 0,0-1-1 0 0,0 1 1 0 0,1 0-1 0 0,-1 0 1 0 0,0 0-1 0 0,5-16 264 0 0,-4-27-194 0 0,-2 39-35 0 0,-28-338 385 0 0,13 208-742 0 0,1-149 0 0 0,18 97-4603 0 0,-3 150-1841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6.4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26 2304 0 0,'-3'-2'594'0'0,"0"1"-1"0"0,1-1 0 0 0,-1 1 1 0 0,1-1-1 0 0,-1 0 0 0 0,1 0 1 0 0,0 0-1 0 0,-10-9 4397 0 0,25 31-2660 0 0,50 68-187 0 0,73 109-466 0 0,-98-137-1699 0 0,88 133 523 0 0,-31-74-3784 0 0,-72-93-2374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6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110 350 3225 0 0,'-12'-10'501'0'0,"-1"-1"0"0"0,2 0 0 0 0,-19-22 0 0 0,25 27 16 0 0,0-1-1 0 0,0 0 1 0 0,1 0-1 0 0,0 0 1 0 0,0-1-1 0 0,1 1 1 0 0,-1-1 0 0 0,-2-15-1 0 0,5 21-407 0 0,0 0-1 0 0,1 0 1 0 0,-1 0 0 0 0,1 0-1 0 0,0 0 1 0 0,0 0 0 0 0,0 0-1 0 0,0 0 1 0 0,0 0 0 0 0,0 0-1 0 0,1 1 1 0 0,-1-1 0 0 0,0 0-1 0 0,1 0 1 0 0,0 0 0 0 0,-1 0-1 0 0,1 0 1 0 0,0 1 0 0 0,0-1-1 0 0,0 0 1 0 0,0 0 0 0 0,0 1-1 0 0,0-1 1 0 0,1 1 0 0 0,-1-1-1 0 0,1 1 1 0 0,-1 0 0 0 0,1 0-1 0 0,-1-1 1 0 0,1 1 0 0 0,-1 0-1 0 0,1 0 1 0 0,0 0 0 0 0,0 1-1 0 0,0-1 1 0 0,-1 0 0 0 0,1 1-1 0 0,3-1 1 0 0,0 0 127 0 0,-1 1 0 0 0,1 0 0 0 0,0 0 0 0 0,-1 0 0 0 0,1 1 0 0 0,0-1 0 0 0,-1 1 0 0 0,1 0 0 0 0,-1 0 0 0 0,0 1 0 0 0,1-1 0 0 0,-1 1 0 0 0,0 0 0 0 0,0 0 0 0 0,6 4 0 0 0,6 9-592 0 0,0 0 1 0 0,-1 1 0 0 0,0 0 0 0 0,-1 1-1 0 0,-1 1 1 0 0,16 28 0 0 0,-22-36 299 0 0,-7-8 19 0 0,1-1 1 0 0,-1 0-1 0 0,1 0 0 0 0,0 0 1 0 0,0 0-1 0 0,-1 1 1 0 0,1-1-1 0 0,0 0 1 0 0,0 0-1 0 0,0-1 0 0 0,0 1 1 0 0,0 0-1 0 0,0 0 1 0 0,1 0-1 0 0,0 0 1 0 0,-1-1-19 0 0,-1-1 0 0 0,0 1 0 0 0,1 0 0 0 0,-1 0 0 0 0,0-1 1 0 0,1 1-1 0 0,-1-1 0 0 0,0 1 0 0 0,0 0 0 0 0,1-1 0 0 0,-1 1 0 0 0,0 0 0 0 0,0-1 1 0 0,0 1-1 0 0,1-1 0 0 0,-1 1 0 0 0,0-1 0 0 0,0 1 0 0 0,0-1 0 0 0,0 1 1 0 0,0-1-1 0 0,0 1 0 0 0,0 0 0 0 0,0-1 0 0 0,0 1 0 0 0,0-1 0 0 0,-1 0 1 0 0,-6-45-2116 0 0,0 17 1694 0 0,0-1 0 0 0,-2-35 0 0 0,8 53 600 0 0,1 0 1 0 0,0 0-1 0 0,1 0 0 0 0,0 0 1 0 0,1 0-1 0 0,0 0 0 0 0,1 0 1 0 0,5-16-1 0 0,-7 27 25 0 0,-1-1 0 0 0,1 1-1 0 0,0-1 1 0 0,0 1 0 0 0,-1-1 0 0 0,1 1 0 0 0,0 0 0 0 0,0-1-1 0 0,0 1 1 0 0,0 0 0 0 0,1 0 0 0 0,-1 0 0 0 0,0 0 0 0 0,0 0-1 0 0,1 0 1 0 0,-1 0 0 0 0,0 0 0 0 0,1 0 0 0 0,-1 0 0 0 0,1 1-1 0 0,0-1 1 0 0,1 0 0 0 0,0 1 61 0 0,0 0-1 0 0,0 0 1 0 0,0 0-1 0 0,0 0 1 0 0,-1 1-1 0 0,1-1 1 0 0,0 1-1 0 0,0-1 1 0 0,0 1-1 0 0,0 0 1 0 0,4 3-1 0 0,7 3 350 0 0,-1 2 0 0 0,1 0-1 0 0,20 18 1 0 0,-26-20-556 0 0,40 34-6 0 0,35 27-4188 0 0,-64-55-1281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7.4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18 158 8290 0 0,'-1'0'151'0'0,"-1"-1"1"0"0,1 0 0 0 0,0-1-1 0 0,0 1 1 0 0,0 0 0 0 0,-1 0-1 0 0,1 0 1 0 0,0-1-1 0 0,1 1 1 0 0,-1 0 0 0 0,0-1-1 0 0,0 1 1 0 0,1-1 0 0 0,-1 1-1 0 0,0-1 1 0 0,1 1 0 0 0,0-1-1 0 0,-1 1 1 0 0,1-1-1 0 0,0 0 1 0 0,0 1 0 0 0,0-3-1 0 0,0 4-60 0 0,0-1 0 0 0,0 1 0 0 0,0-1 0 0 0,0 1 0 0 0,1-1-1 0 0,-1 1 1 0 0,0 0 0 0 0,0-1 0 0 0,1 1 0 0 0,-1 0 0 0 0,0-1 0 0 0,1 1-1 0 0,-1-1 1 0 0,0 1 0 0 0,1 0 0 0 0,-1 0 0 0 0,0-1 0 0 0,1 1 0 0 0,-1 0 0 0 0,0 0-1 0 0,1-1 1 0 0,-1 1 0 0 0,1 0 0 0 0,-1 0 0 0 0,1 0 0 0 0,-1 0 0 0 0,1 0-1 0 0,1 0-10 0 0,-1 0 0 0 0,1 0 0 0 0,0 0 0 0 0,-1 0 0 0 0,1 1-1 0 0,-1-1 1 0 0,1 0 0 0 0,0 1 0 0 0,-1 0 0 0 0,1-1 0 0 0,-1 1-1 0 0,2 1 1 0 0,38 25 964 0 0,-2 1-1 0 0,63 60 0 0 0,-70-59-773 0 0,26 27-175 0 0,-31-28-1 0 0,45 35 1 0 0,-63-56-86 0 0,0-1 1 0 0,0 0 0 0 0,0-1 0 0 0,1 0-1 0 0,-1 0 1 0 0,1-1 0 0 0,0-1 0 0 0,1 1-1 0 0,20 3 1 0 0,-31-7-1 0 0,1 0 1 0 0,-1 0-1 0 0,1 0 0 0 0,0 1 1 0 0,-1-1-1 0 0,1 0 0 0 0,0 0 1 0 0,-1 0-1 0 0,1 0 1 0 0,-1 0-1 0 0,1 0 0 0 0,0 0 1 0 0,-1-1-1 0 0,1 1 0 0 0,0 0 1 0 0,-1 0-1 0 0,1 0 0 0 0,-1-1 1 0 0,1 1-1 0 0,-1 0 0 0 0,1 0 1 0 0,-1-1-1 0 0,1 1 0 0 0,-1-1 1 0 0,1 1-1 0 0,-1 0 0 0 0,1-1 1 0 0,-1 1-1 0 0,1-1 0 0 0,-1 1 1 0 0,0-1-1 0 0,1 1 0 0 0,-1-1 1 0 0,0 1-1 0 0,1-1 0 0 0,-1 0 1 0 0,0 1-1 0 0,0-1 0 0 0,0 1 1 0 0,0-1-1 0 0,1 0 0 0 0,-1 1 1 0 0,0-1-1 0 0,0 0 0 0 0,0 1 1 0 0,0-1-1 0 0,0 1 0 0 0,0-1 1 0 0,-1 0-1 0 0,1 1 1 0 0,0-1-1 0 0,0 1 0 0 0,0-1 1 0 0,-1 0-1 0 0,1 1 0 0 0,0-1 1 0 0,-1 0-1 0 0,-20-40 827 0 0,18 35-723 0 0,-84-126 1299 0 0,55 86-1746 0 0,2-1 0 0 0,-28-58 0 0 0,38 57-1594 0 0,2 1-5038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8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6209 0 0,'4'1'0'0'0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2.4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5985 0 0,'0'0'464'0'0,"18"19"3132"0"0,103 150 2351 0 0,48 95-3264 0 0,-90-137-2152 0 0,107 128 0 0 0,24-27-4518 0 0,-192-211 1989 0 0,-1-5-3152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2.8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18 137 5065 0 0,'-9'6'1292'0'0,"8"-6"-1202"0"0,1 1 1 0 0,-1-1-1 0 0,1 0 1 0 0,-1 0-1 0 0,1 1 0 0 0,-1-1 1 0 0,1 0-1 0 0,-1 1 1 0 0,1-1-1 0 0,0 1 1 0 0,-1-1-1 0 0,1 0 0 0 0,-1 1 1 0 0,1-1-1 0 0,0 1 1 0 0,0-1-1 0 0,-1 1 1 0 0,1-1-1 0 0,0 1 0 0 0,0-1 1 0 0,0 1-1 0 0,-1-1 1 0 0,1 1-1 0 0,0 0 0 0 0,0-1 1 0 0,0 1-1 0 0,0-1 1 0 0,0 1-1 0 0,0-1 1 0 0,0 1-1 0 0,0-1 0 0 0,0 1 1 0 0,1 0-1 0 0,-1-1 1 0 0,0 1-1 0 0,0-1 1 0 0,0 1-1 0 0,1 0 0 0 0,6 19 460 0 0,1 0-1 0 0,1-1 0 0 0,1 0 0 0 0,0 0 1 0 0,1-1-1 0 0,20 23 0 0 0,-18-22-239 0 0,9 12-60 0 0,71 96 608 0 0,-76-107-710 0 0,0-1-1 0 0,2 0 1 0 0,0-1-1 0 0,21 15 0 0 0,-33-29-151 0 0,-1 0 0 0 0,1 0 0 0 0,0 0-1 0 0,0-1 1 0 0,0 1 0 0 0,1-2 0 0 0,-1 1 0 0 0,1-1-1 0 0,-1 0 1 0 0,1-1 0 0 0,0 0 0 0 0,15 0-1 0 0,-19-1-20 0 0,0 0 0 0 0,-1-1-1 0 0,1 1 1 0 0,0-1-1 0 0,-1 0 1 0 0,1-1-1 0 0,0 1 1 0 0,-1-1 0 0 0,1 1-1 0 0,-1-1 1 0 0,0 0-1 0 0,0 0 1 0 0,0 0-1 0 0,0-1 1 0 0,0 1 0 0 0,0-1-1 0 0,0 0 1 0 0,-1 1-1 0 0,0-1 1 0 0,1 0 0 0 0,-1-1-1 0 0,0 1 1 0 0,0 0-1 0 0,-1 0 1 0 0,1-1-1 0 0,-1 0 1 0 0,1 1 0 0 0,0-5-1 0 0,4-20 216 0 0,0-1 0 0 0,-2 1 1 0 0,-1-1-1 0 0,-1 0 0 0 0,-2 0 0 0 0,-1 0 0 0 0,-1 0 0 0 0,-8-41 0 0 0,8 58-118 0 0,-1 0-1 0 0,-1 0 1 0 0,0 1 0 0 0,0 0-1 0 0,-1 0 1 0 0,-1 0-1 0 0,0 0 1 0 0,0 1 0 0 0,-1 0-1 0 0,0 0 1 0 0,-12-11-1 0 0,9 10 5 0 0,-1 2-1 0 0,-1 0 0 0 0,0 0 0 0 0,0 1 0 0 0,-1 1 1 0 0,0 0-1 0 0,0 0 0 0 0,0 1 0 0 0,-16-4 0 0 0,-10-2 126 0 0,-64-11 0 0 0,74 18-1442 0 0,-38 0 0 0 0,43 5-4698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3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18 152 10138 0 0,'-3'4'239'0'0,"1"1"0"0"0,0 0 0 0 0,0 0 0 0 0,0 0 0 0 0,0 0 0 0 0,1 0 0 0 0,0 0 0 0 0,0 1 0 0 0,-1 6 0 0 0,6-8 1193 0 0,4-9-894 0 0,5-11-178 0 0,39-84 1385 0 0,-18 31-3041 0 0,-21 46-4193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3.7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0 6913 0 0,'-7'1'242'0'0,"1"-1"0"0"0,-1 1 0 0 0,1 0 0 0 0,-1 1-1 0 0,1-1 1 0 0,0 1 0 0 0,-11 5 0 0 0,14-5-50 0 0,0 0 0 0 0,0 0 0 0 0,0 1 1 0 0,0-1-1 0 0,0 1 0 0 0,0 0 0 0 0,1-1 0 0 0,-1 1 0 0 0,1 0 1 0 0,0 1-1 0 0,0-1 0 0 0,0 0 0 0 0,0 1 0 0 0,-1 5 1 0 0,-1-1 58 0 0,2 0 0 0 0,-1 0 0 0 0,1 1 0 0 0,0-1 0 0 0,1 1 0 0 0,0 0 0 0 0,1-1 0 0 0,0 1 0 0 0,0 0 0 0 0,0 0 0 0 0,1-1 0 0 0,1 1 0 0 0,-1-1 0 0 0,1 1 0 0 0,1-1 0 0 0,0 1 0 0 0,0-1 0 0 0,8 15 0 0 0,-6-15-195 0 0,0-1-1 0 0,1 1 0 0 0,0-1 0 0 0,0 0 1 0 0,0 0-1 0 0,1 0 0 0 0,0-1 0 0 0,0 0 0 0 0,1-1 1 0 0,-1 1-1 0 0,1-1 0 0 0,0-1 0 0 0,1 0 1 0 0,-1 0-1 0 0,1 0 0 0 0,0-1 0 0 0,14 3 0 0 0,1-2-215 0 0,1 0 0 0 0,38-1 0 0 0,-51-3-42 0 0,1 0 0 0 0,0-1 1 0 0,-1-1-1 0 0,1 0 0 0 0,-1 0 1 0 0,23-9-1 0 0,-33 11 163 0 0,-1-1-1 0 0,1 1 1 0 0,-1-1 0 0 0,0 0 0 0 0,1 1-1 0 0,-1-1 1 0 0,1 0 0 0 0,-1 0-1 0 0,0 0 1 0 0,0 0 0 0 0,0 0 0 0 0,1 0-1 0 0,-1 0 1 0 0,0-1 0 0 0,0 1-1 0 0,0 0 1 0 0,-1-1 0 0 0,1 1 0 0 0,0 0-1 0 0,0-1 1 0 0,-1 1 0 0 0,1-1-1 0 0,-1 1 1 0 0,1-1 0 0 0,-1 1 0 0 0,0-1-1 0 0,0 1 1 0 0,1-1 0 0 0,-1 0-1 0 0,0 1 1 0 0,-1-1 0 0 0,1 1-1 0 0,-1-4 1 0 0,1 2 59 0 0,-1 1 0 0 0,-1 0 0 0 0,1-1-1 0 0,0 1 1 0 0,0 0 0 0 0,-1 0 0 0 0,0 0 0 0 0,1 0-1 0 0,-1 0 1 0 0,0 0 0 0 0,0 0 0 0 0,0 1-1 0 0,0-1 1 0 0,0 1 0 0 0,0-1 0 0 0,-1 1 0 0 0,1 0-1 0 0,0 0 1 0 0,-1 0 0 0 0,-2-1 0 0 0,1 0-103 0 0,0 1 1 0 0,-1 0-1 0 0,1 0 0 0 0,0 0 1 0 0,-1 0-1 0 0,1 1 1 0 0,0 0-1 0 0,-1 0 1 0 0,1 0-1 0 0,-1 0 0 0 0,1 1 1 0 0,0-1-1 0 0,-1 1 1 0 0,1 0-1 0 0,0 1 0 0 0,0-1 1 0 0,0 1-1 0 0,0 0 1 0 0,0 0-1 0 0,0 0 1 0 0,0 0-1 0 0,1 1 0 0 0,-1-1 1 0 0,1 1-1 0 0,-6 5 1 0 0,-2 12-4523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4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1 211 7370 0 0,'-1'2'656'0'0,"1"-1"-528"0"0,0-2-128 0 0,1-1 328 0 0,1 1 40 0 0,-1-2 8 0 0,3-2 0 0 0,2-5-56 0 0,1-4 0 0 0,1-1-8 0 0,0-4 0 0 0,0 0-144 0 0,2-2-24 0 0,0-1-8 0 0,6-8-2120 0 0,1 2-433 0 0,1 5-79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4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0 137 5529 0 0,'2'-6'240'0'0,"-2"2"56"0"0,1 0-232 0 0,0-1-64 0 0,1 1 0 0 0,-1-1 0 0 0,2 0-224 0 0,1-6-48 0 0,6-7-16 0 0,-1-5 0 0 0,2-3 288 0 0,-4 1 72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4.8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2 9674 0 0,'-7'-1'31'0'0,"-12"1"1537"0"0,18 0-1525 0 0,1 0 1 0 0,0 0-1 0 0,0 0 0 0 0,-1 1 0 0 0,1-1 0 0 0,0 0 0 0 0,0 0 0 0 0,-1 1 0 0 0,1-1 0 0 0,0 0 0 0 0,0 1 1 0 0,0-1-1 0 0,-1 0 0 0 0,1 1 0 0 0,0-1 0 0 0,0 0 0 0 0,0 1 0 0 0,0-1 0 0 0,0 0 0 0 0,0 1 1 0 0,0-1-1 0 0,0 0 0 0 0,0 1 0 0 0,0-1 0 0 0,0 0 0 0 0,0 1 0 0 0,0-1 0 0 0,0 0 0 0 0,0 1 0 0 0,0-1 1 0 0,0 0-1 0 0,0 1 0 0 0,1-1 0 0 0,-1 0 0 0 0,0 1 0 0 0,0-1 0 0 0,0 0 0 0 0,0 1 0 0 0,1-1 1 0 0,-1 0-1 0 0,0 0 0 0 0,0 1 0 0 0,1-1 0 0 0,-1 0 0 0 0,0 0 0 0 0,1 0 0 0 0,-1 1 0 0 0,1-1 1 0 0,50 68 3143 0 0,-20-28-1887 0 0,26 45-1 0 0,98 209 821 0 0,30 52-3317 0 0,-152-296-739 0 0,-4-3-4701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5.2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0 187 10138 0 0,'4'1'475'0'0,"-1"-1"1"0"0,0 1-1 0 0,1 0 0 0 0,-1 1 1 0 0,0-1-1 0 0,0 0 0 0 0,0 1 1 0 0,0 0-1 0 0,0 0 0 0 0,5 4 0 0 0,33 29 1238 0 0,-33-28-1146 0 0,53 54 373 0 0,-31-31-680 0 0,63 51 0 0 0,-85-74-420 0 0,1-1-1 0 0,0 0 1 0 0,1-1 0 0 0,-1 0 0 0 0,1 0-1 0 0,0-1 1 0 0,0-1 0 0 0,1 1-1 0 0,-1-2 1 0 0,1 1 0 0 0,0-1 0 0 0,15 0-1 0 0,-23-2 31 0 0,0 0 0 0 0,0 0 0 0 0,1 0-1 0 0,-1 0 1 0 0,0-1 0 0 0,0 1-1 0 0,0-1 1 0 0,0 0 0 0 0,0 0 0 0 0,0 0-1 0 0,0 0 1 0 0,0-1 0 0 0,-1 1 0 0 0,1-1-1 0 0,0 1 1 0 0,-1-1 0 0 0,1 0 0 0 0,-1 0-1 0 0,4-4 1 0 0,-4 3 34 0 0,0 0 0 0 0,-1-1 0 0 0,1 1 0 0 0,-1 0 0 0 0,1-1 0 0 0,-1 0 0 0 0,0 1 0 0 0,0-1 0 0 0,0 0 0 0 0,-1 1 0 0 0,0-1 0 0 0,1 0 0 0 0,-2-7 0 0 0,-1-6 345 0 0,-1 0-1 0 0,0 0 0 0 0,-1 0 0 0 0,-2 0 1 0 0,-11-28-1 0 0,-15-22 1410 0 0,20 45-1112 0 0,1 0-1 0 0,1-1 0 0 0,1-1 0 0 0,1 0 0 0 0,-5-31 0 0 0,12 54-512 0 0,1 0-1 0 0,0 0 1 0 0,-1 0-1 0 0,1 0 1 0 0,0 0-1 0 0,0 0 1 0 0,0 0-1 0 0,0-1 1 0 0,0 1-1 0 0,0 0 1 0 0,1 0-1 0 0,-1 0 1 0 0,0 0-1 0 0,0 0 1 0 0,1 0-1 0 0,-1 0 1 0 0,1 0-1 0 0,-1 0 1 0 0,1 0-1 0 0,1-2 1 0 0,-2 3-9 0 0,1-1 0 0 0,0 1 0 0 0,-1 0 0 0 0,1 0 1 0 0,0 0-1 0 0,0-1 0 0 0,-1 1 0 0 0,1 0 0 0 0,0 0 1 0 0,0 0-1 0 0,-1 0 0 0 0,1 1 0 0 0,0-1 0 0 0,0 0 1 0 0,-1 0-1 0 0,1 0 0 0 0,0 1 0 0 0,-1-1 0 0 0,1 0 1 0 0,0 0-1 0 0,-1 1 0 0 0,2 0 0 0 0,4 3 44 0 0,-1-1 1 0 0,0 2-1 0 0,0-1 0 0 0,0 0 0 0 0,6 8 1 0 0,8 10-256 0 0,34 31 1 0 0,-18-24-5403 0 0,-10-11-940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6.0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8290 0 0,'0'2'463'0'0,"2"1"1"0"0,-1-1 0 0 0,0 1-1 0 0,0-1 1 0 0,1 0-1 0 0,0 1 1 0 0,-1-1-1 0 0,1 0 1 0 0,3 2 0 0 0,-1 2 56 0 0,41 55 690 0 0,106 137 1675 0 0,-67-105-4173 0 0,7-9-3403 0 0,-58-59-294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6.4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64 129 10594 0 0,'1'4'449'0'0,"1"-1"0"0"0,-1 1-1 0 0,1-1 1 0 0,0 0 0 0 0,-1 0-1 0 0,1 1 1 0 0,1-1 0 0 0,3 4-1 0 0,1 2 163 0 0,28 45 494 0 0,43 50 1 0 0,-66-90-898 0 0,1 0 1 0 0,0-1 0 0 0,0 0 0 0 0,2-1-1 0 0,0-1 1 0 0,0 0 0 0 0,0-1-1 0 0,24 11 1 0 0,-33-18-296 0 0,1-1 0 0 0,-1 0 0 0 0,1 0 1 0 0,0-1-1 0 0,-1 0 0 0 0,1 0 0 0 0,0 0 0 0 0,-1-1 0 0 0,1 0 0 0 0,0 0 0 0 0,0-1 0 0 0,0 0 0 0 0,11-3 1 0 0,-15 3 45 0 0,0 0 0 0 0,0 0 0 0 0,0 0 0 0 0,0-1 0 0 0,-1 1 0 0 0,1-1 0 0 0,0 0 0 0 0,-1 0 0 0 0,1 0 0 0 0,-1 0 0 0 0,0 0 0 0 0,0 0 0 0 0,0-1 0 0 0,0 1 0 0 0,0-1 0 0 0,0 1 0 0 0,-1-1 0 0 0,1 0 0 0 0,-1 0 0 0 0,0 0 0 0 0,1 0 0 0 0,-1 0 0 0 0,-1 0 0 0 0,1 0 0 0 0,0 0 0 0 0,-1 0 0 0 0,0 0 0 0 0,1 0 0 0 0,-1 0 0 0 0,-1-6 0 0 0,-1-8 130 0 0,-1 0 0 0 0,-1 1-1 0 0,0 0 1 0 0,-1-1 0 0 0,-1 2 0 0 0,0-1 0 0 0,-1 1-1 0 0,-1 0 1 0 0,-16-24 0 0 0,7 15 286 0 0,-1 1 0 0 0,-1 0 0 0 0,-1 1 0 0 0,-38-31 0 0 0,52 47-332 0 0,0 1 0 0 0,-1 0 1 0 0,0 1-1 0 0,0 0 0 0 0,0 0 0 0 0,-1 0 0 0 0,0 1 0 0 0,1 0 0 0 0,-1 1 1 0 0,0-1-1 0 0,0 2 0 0 0,0-1 0 0 0,0 1 0 0 0,-1 0 0 0 0,1 1 0 0 0,0 0 1 0 0,0 0-1 0 0,-1 1 0 0 0,-8 1 0 0 0,9 0-345 0 0,0 1 0 0 0,1-1 1 0 0,-1 1-1 0 0,1 1 0 0 0,0 0 0 0 0,0 0 0 0 0,0 0 1 0 0,0 1-1 0 0,1-1 0 0 0,0 2 0 0 0,0-1 0 0 0,-10 12 1 0 0,10-9 76 0 0,1 1 1 0 0,-1 0 0 0 0,1 0 0 0 0,1 1 0 0 0,0-1 0 0 0,0 1 0 0 0,-3 14 0 0 0,1-4 224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19.6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4609 0 0,'22'10'3007'0'0,"-6"-1"-1775"0"0,0 0-1 0 0,0 1 0 0 0,-1 1 0 0 0,0 0 0 0 0,22 23 1 0 0,-13-9-6 0 0,-1 1 0 0 0,22 33 1 0 0,-42-56-1119 0 0,-1 1 0 0 0,1 0 0 0 0,-1 0 0 0 0,0 0 0 0 0,0 0 0 0 0,0 1 0 0 0,-1-1 0 0 0,0 0 0 0 0,0 1 0 0 0,0-1 0 0 0,0 1 0 0 0,0-1 1 0 0,-1 1-1 0 0,0-1 0 0 0,0 1 0 0 0,0-1 0 0 0,-1 1 0 0 0,1-1 0 0 0,-3 10 0 0 0,-1-4-19 0 0,-1 0-1 0 0,0 0 1 0 0,0-1-1 0 0,-1 1 1 0 0,0-1-1 0 0,-1 0 1 0 0,-9 9 0 0 0,-6 6 60 0 0,-45 39 1 0 0,25-29-4383 0 0,29-24 1557 0 0,-5 6-3761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11522 0 0,'10'7'609'0'0,"0"0"0"0"0,-1 0 0 0 0,1 1-1 0 0,-1 0 1 0 0,-1 1 0 0 0,0 0 0 0 0,0 0-1 0 0,-1 1 1 0 0,0 0 0 0 0,0 0 0 0 0,-1 0-1 0 0,6 15 1 0 0,-7-7-315 0 0,0 1-1 0 0,-1 0 1 0 0,-1 0-1 0 0,2 25 1 0 0,-4-22-683 0 0,2-1 1 0 0,10 40 0 0 0,-13-60 298 0 0,0 0 1 0 0,0 0-1 0 0,1 0 1 0 0,-1 0-1 0 0,0-1 1 0 0,1 1-1 0 0,-1 0 1 0 0,0 0-1 0 0,1 0 1 0 0,-1-1-1 0 0,1 1 1 0 0,-1 0-1 0 0,1 0 1 0 0,0-1-1 0 0,-1 1 1 0 0,1 0-1 0 0,0-1 1 0 0,-1 1-1 0 0,1-1 1 0 0,0 1-1 0 0,0-1 1 0 0,0 1-1 0 0,-1-1 1 0 0,1 0 0 0 0,0 1-1 0 0,1-1 1 0 0,0 0-11 0 0,-1 0 0 0 0,1 0 1 0 0,-1-1-1 0 0,1 1 1 0 0,-1 0-1 0 0,0-1 1 0 0,1 1-1 0 0,-1-1 0 0 0,1 0 1 0 0,-1 1-1 0 0,0-1 1 0 0,1 0-1 0 0,-1 0 1 0 0,2-1-1 0 0,6-6-209 0 0,-1-1 0 0 0,0 0 0 0 0,9-12 0 0 0,-11 14 200 0 0,23-34-683 0 0,39-70 0 0 0,8-11 383 0 0,-74 119 445 0 0,0-1 1 0 0,1 1-1 0 0,-1 0 1 0 0,1 0 0 0 0,0 0-1 0 0,0 1 1 0 0,0-1-1 0 0,0 1 1 0 0,7-4-1 0 0,-10 6-6 0 0,1-1 0 0 0,-1 1 1 0 0,1 0-1 0 0,-1 0 0 0 0,1 0 0 0 0,-1 0 0 0 0,1 0 0 0 0,-1 0 0 0 0,1 0 0 0 0,-1 0 0 0 0,1 0 0 0 0,-1 0 0 0 0,1 0 0 0 0,-1 0 0 0 0,1 0 0 0 0,-1 0 0 0 0,1 0 0 0 0,-1 1 0 0 0,1-1 0 0 0,-1 0 0 0 0,0 0 0 0 0,1 0 0 0 0,-1 1 0 0 0,1-1 0 0 0,-1 0 0 0 0,0 1 0 0 0,1-1 0 0 0,0 1 0 0 0,0 1 58 0 0,0-1 0 0 0,-1 1-1 0 0,1 0 1 0 0,0 0 0 0 0,-1-1-1 0 0,1 1 1 0 0,-1 0 0 0 0,1 0-1 0 0,-1 0 1 0 0,0 0 0 0 0,0 4-1 0 0,1 53 1268 0 0,-1 8-1078 0 0,7-22-4889 0 0,-3-27-466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6.8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1 101 6913 0 0,'13'-17'8008'0'0,"2"-8"-5099"0"0,-8 12-3228 0 0,2-1 0 0 0,15-18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8.6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 19 6913 0 0,'-17'-13'3717'0'0,"17"13"-3641"0"0,-1 0 0 0 0,1 1 1 0 0,0-1-1 0 0,0 0 0 0 0,0 0 0 0 0,-1 1 1 0 0,1-1-1 0 0,0 0 0 0 0,0 0 1 0 0,0 0-1 0 0,0 1 0 0 0,0-1 0 0 0,0 0 1 0 0,0 1-1 0 0,0-1 0 0 0,-1 0 1 0 0,1 0-1 0 0,0 1 0 0 0,0-1 1 0 0,0 0-1 0 0,0 1 0 0 0,0-1 0 0 0,0 0 1 0 0,1 0-1 0 0,-1 1 0 0 0,0-1 1 0 0,0 0-1 0 0,0 0 0 0 0,0 1 0 0 0,0-1 1 0 0,0 0-1 0 0,0 0 0 0 0,1 1 1 0 0,-1-1-1 0 0,0 0 0 0 0,18 40 2364 0 0,-15-33-2510 0 0,6 11 48 0 0,-1 1-1 0 0,-1 0 0 0 0,-1 0 1 0 0,-1 1-1 0 0,5 27 1 0 0,-9-42-70 0 0,-1-1 1 0 0,1 1-1 0 0,-1 0 1 0 0,0 0 0 0 0,0-1-1 0 0,0 1 1 0 0,-1 0-1 0 0,1-1 1 0 0,-1 1-1 0 0,0-1 1 0 0,-1 1-1 0 0,1-1 1 0 0,-1 1-1 0 0,0-1 1 0 0,0 0-1 0 0,0 0 1 0 0,-1 0-1 0 0,1 0 1 0 0,-1 0-1 0 0,0 0 1 0 0,0-1 0 0 0,-1 0-1 0 0,1 1 1 0 0,0-1-1 0 0,-1 0 1 0 0,0-1-1 0 0,0 1 1 0 0,0-1-1 0 0,-5 3 1 0 0,4-3 128 0 0,0-1 1 0 0,0 1-1 0 0,0-1 1 0 0,0-1-1 0 0,0 1 1 0 0,0-1-1 0 0,-1 1 1 0 0,1-1 0 0 0,0-1-1 0 0,0 1 1 0 0,0-1-1 0 0,-1 0 1 0 0,1 0-1 0 0,0-1 1 0 0,0 1-1 0 0,0-1 1 0 0,1 0-1 0 0,-1 0 1 0 0,0-1-1 0 0,1 1 1 0 0,-1-1-1 0 0,1 0 1 0 0,0-1-1 0 0,0 1 1 0 0,0-1 0 0 0,-3-3-1 0 0,0 0 10 0 0,1 0 0 0 0,0 0 0 0 0,0-1 0 0 0,0 0 0 0 0,1 0 1 0 0,0 0-1 0 0,1 0 0 0 0,0-1 0 0 0,0 0 0 0 0,1 0 0 0 0,0 0 0 0 0,0 0 0 0 0,-1-14 0 0 0,3 15-28 0 0,1 1-1 0 0,0 0 1 0 0,0-1-1 0 0,1 1 1 0 0,0 0-1 0 0,1-1 1 0 0,-1 1-1 0 0,1 0 1 0 0,0 0-1 0 0,1 0 1 0 0,0 1-1 0 0,0-1 1 0 0,1 0-1 0 0,-1 1 1 0 0,1 0-1 0 0,8-9 1 0 0,-9 11 55 0 0,1 1 1 0 0,-1 0-1 0 0,1 0 1 0 0,0 0-1 0 0,0 1 1 0 0,0-1 0 0 0,0 1-1 0 0,0 0 1 0 0,1 0-1 0 0,-1 1 1 0 0,1-1-1 0 0,-1 1 1 0 0,1 0-1 0 0,-1 0 1 0 0,1 0-1 0 0,0 1 1 0 0,-1 0-1 0 0,1 0 1 0 0,0 0 0 0 0,-1 0-1 0 0,1 1 1 0 0,0-1-1 0 0,-1 1 1 0 0,1 1-1 0 0,-1-1 1 0 0,9 4-1 0 0,-1 1 47 0 0,0 0 1 0 0,0 1-1 0 0,0 1 0 0 0,-1 0 0 0 0,-1 0 0 0 0,1 1 1 0 0,-1 0-1 0 0,-1 1 0 0 0,0 0 0 0 0,0 1 0 0 0,-1 0 1 0 0,0 0-1 0 0,-1 1 0 0 0,7 14 0 0 0,8 22-24 0 0,-1 1 0 0 0,17 65 0 0 0,-32-97-108 0 0,18 59-1576 0 0,-13-40-4660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9.0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1 193 10594 0 0,'5'-22'648'0'0,"3"-2"-389"0"0,15-48 238 0 0,-20 64-838 0 0,0 1 0 0 0,0 0-1 0 0,1 0 1 0 0,0 0-1 0 0,0 1 1 0 0,11-13 0 0 0,-14 18 327 0 0,0 0 0 0 0,0 0 0 0 0,1 0 1 0 0,-1 0-1 0 0,0 0 0 0 0,1 0 0 0 0,-1 0 1 0 0,1 0-1 0 0,-1 0 0 0 0,1 0 0 0 0,-1 1 1 0 0,1-1-1 0 0,0 1 0 0 0,-1-1 0 0 0,1 1 0 0 0,0 0 1 0 0,-1 0-1 0 0,1 0 0 0 0,0-1 0 0 0,-1 2 1 0 0,1-1-1 0 0,0 0 0 0 0,-1 0 0 0 0,1 0 1 0 0,0 1-1 0 0,-1-1 0 0 0,3 1 0 0 0,6 6-39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9.4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8 287 4145 0 0,'-1'3'368'0'0,"0"-5"-296"0"0,-1 1-72 0 0,2-2 0 0 0,-1 0 264 0 0,1 1 40 0 0,0-4 8 0 0,-2-4 0 0 0,2-5-56 0 0,-1-7-16 0 0,1-4 0 0 0,0-3 0 0 0,1-1-320 0 0,2 1-64 0 0,3 0-16 0 0,-1 0 0 0 0,1 0 160 0 0,-2 5 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9.8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19 223 5065 0 0,'-1'0'210'0'0,"0"0"1"0"0,0 0-1 0 0,0 0 0 0 0,1 0 0 0 0,-1 0 1 0 0,0 0-1 0 0,0 0 0 0 0,0 1 0 0 0,1-1 1 0 0,-1 0-1 0 0,0 0 0 0 0,0 1 0 0 0,0-1 0 0 0,1 0 1 0 0,-1 1-1 0 0,0-1 0 0 0,0 1 0 0 0,1-1 1 0 0,-1 1-1 0 0,1-1 0 0 0,-1 1 0 0 0,0-1 1 0 0,1 1-1 0 0,6 9 4135 0 0,5-1-4551 0 0,36 27 1626 0 0,-1 3 1 0 0,72 81 0 0 0,-103-102-1582 0 0,-10-12-131 0 0,0 0 0 0 0,0 0 0 0 0,0 0-1 0 0,1 0 1 0 0,0-1 0 0 0,0 0 0 0 0,14 8 0 0 0,-34-48-661 0 0,-11-19 1452 0 0,-49-119-312 0 0,61 138-124 0 0,2-1 0 0 0,-14-72 1 0 0,24 100 105 0 0,0 0 1 0 0,1 0-1 0 0,0 0 0 0 0,1-12 1 0 0,-1 19-124 0 0,0 0 0 0 0,0 1 1 0 0,0-1-1 0 0,0 0 0 0 0,0 0 1 0 0,0 0-1 0 0,1 1 0 0 0,-1-1 1 0 0,0 0-1 0 0,0 0 0 0 0,0 1 1 0 0,1-1-1 0 0,-1 0 0 0 0,0 0 0 0 0,1 1 1 0 0,-1-1-1 0 0,1 0 0 0 0,-1 1 1 0 0,1-1-1 0 0,-1 1 0 0 0,1-1 1 0 0,-1 0-1 0 0,1 1 0 0 0,0-1 1 0 0,-1 1-1 0 0,1 0 0 0 0,0-1 1 0 0,-1 1-1 0 0,1-1 0 0 0,0 1 0 0 0,0 0 1 0 0,-1 0-1 0 0,1-1 0 0 0,0 1 1 0 0,0 0-1 0 0,-1 0 0 0 0,1 0 1 0 0,0 0-1 0 0,0 0 0 0 0,0 0 1 0 0,-1 0-1 0 0,1 0 0 0 0,0 0 0 0 0,0 0 1 0 0,0 0-1 0 0,-1 1 0 0 0,1-1 1 0 0,0 0-1 0 0,0 1 0 0 0,-1-1 1 0 0,1 0-1 0 0,0 1 0 0 0,-1-1 1 0 0,1 1-1 0 0,0-1 0 0 0,-1 1 1 0 0,1-1-1 0 0,0 2 0 0 0,14 10 488 0 0,-1 1 1 0 0,0 1-1 0 0,23 28 0 0 0,5 7 27 0 0,93 79 217 0 0,-111-109-1105 0 0,1 0-1 0 0,1-2 0 0 0,0-1 1 0 0,30 13-1 0 0,-23-15-7327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35.0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7834 0 0,'1'6'242'0'0,"0"-1"1"0"0,0 0-1 0 0,1 1 1 0 0,0-1 0 0 0,0 0-1 0 0,1 0 1 0 0,-1 0-1 0 0,1-1 1 0 0,0 1-1 0 0,5 5 1 0 0,1 4 23 0 0,67 97 2385 0 0,150 170 1 0 0,118 80-1043 0 0,-265-281-1389 0 0,1492 1441 1407 0 0,-1536-1490-1603 0 0,393 351 269 0 0,122 109 590 0 0,-420-368-1094 0 0,159 194-1 0 0,-205-209-970 0 0,-4 3-1 0 0,94 175 1 0 0,-60-72-449 0 0,-95-178 1060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35.6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1 10594 0 0,'-10'6'5964'0'0,"9"-6"-5812"0"0,1 1 1 0 0,0-1 0 0 0,9 19 1893 0 0,27 21-1882 0 0,-32-36 430 0 0,146 137 819 0 0,-83-82-1480 0 0,63 74 0 0 0,-117-118 44 0 0,120 134-3715 0 0,-98-114 2435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36.0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27 207 6913 0 0,'22'24'1709'0'0,"0"1"-985"0"0,-1 0 73 0 0,0-1 1 0 0,2-1-1 0 0,1-1 1 0 0,39 28-1 0 0,-55-45-681 0 0,-1-1 0 0 0,1 0 0 0 0,0 0-1 0 0,0 0 1 0 0,0-1 0 0 0,1 0 0 0 0,-1-1 0 0 0,1 0 0 0 0,-1 0 0 0 0,1-1 0 0 0,0 0-1 0 0,0-1 1 0 0,-1 0 0 0 0,1 0 0 0 0,0-1 0 0 0,0 0 0 0 0,-1 0 0 0 0,1-1-1 0 0,0 0 1 0 0,-1 0 0 0 0,14-7 0 0 0,-20 8-83 0 0,0 1 1 0 0,0-1-1 0 0,0 0 1 0 0,0 0-1 0 0,0 0 0 0 0,0 0 1 0 0,0-1-1 0 0,0 1 0 0 0,0-1 1 0 0,0 1-1 0 0,-1-1 0 0 0,1 0 1 0 0,-1 1-1 0 0,1-1 0 0 0,-1 0 1 0 0,0 0-1 0 0,1 0 1 0 0,-1 0-1 0 0,0 0 0 0 0,0 0 1 0 0,-1 0-1 0 0,2-3 0 0 0,-2 2-22 0 0,0-1 0 0 0,-1 1 0 0 0,1 0 0 0 0,-1 0-1 0 0,1 0 1 0 0,-1 0 0 0 0,0 0 0 0 0,0 1 0 0 0,-1-1-1 0 0,1 0 1 0 0,0 0 0 0 0,-1 1 0 0 0,0-1 0 0 0,1 0-1 0 0,-1 1 1 0 0,-4-4 0 0 0,-37-41 164 0 0,-2 2 0 0 0,-1 2 0 0 0,-3 2 0 0 0,-58-37 0 0 0,88 65-552 0 0,0 1 1 0 0,-1 1-1 0 0,0 0 0 0 0,-29-10 1 0 0,30 16-5351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36.4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0 3225 0 0,'-4'2'-265'0'0,"3"-2"540"0"0,0 0 1 0 0,1 0-1 0 0,-1 0 0 0 0,0 1 0 0 0,0-1 0 0 0,0 0 0 0 0,0 1 0 0 0,0-1 0 0 0,0 0 0 0 0,0 1 1 0 0,1-1-1 0 0,-1 1 0 0 0,0-1 0 0 0,0 1 0 0 0,1 0 0 0 0,-1-1 0 0 0,0 1 0 0 0,1 0 0 0 0,-1-1 1 0 0,0 1-1 0 0,1 0 0 0 0,-1 0 0 0 0,1 0 0 0 0,-1 0 0 0 0,1-1 0 0 0,0 1 0 0 0,-1 0 1 0 0,1 0-1 0 0,0 0 0 0 0,0 0 0 0 0,0 0 0 0 0,0 0 0 0 0,-1 1 0 0 0,4 11-169 0 0,3 2 77 0 0,1 0 0 0 0,0-1-1 0 0,1 0 1 0 0,1 0 0 0 0,0-1 0 0 0,1 0 0 0 0,20 21 0 0 0,-9-13 97 0 0,2-1 0 0 0,0-1 0 0 0,33 21 0 0 0,-42-30-331 0 0,1-1-1 0 0,1-1 1 0 0,16 6-1 0 0,-28-12 40 0 0,-1-1 0 0 0,1 1 0 0 0,0-1 0 0 0,0 0 0 0 0,0 0 0 0 0,0-1-1 0 0,0 1 1 0 0,0-1 0 0 0,0 0 0 0 0,0 0 0 0 0,0 0 0 0 0,0-1 0 0 0,0 1 0 0 0,0-1 0 0 0,0 0 0 0 0,-1 0-1 0 0,1 0 1 0 0,0 0 0 0 0,4-3 0 0 0,-7 3 19 0 0,0 1 0 0 0,-1 0 0 0 0,1-1 0 0 0,-1 1-1 0 0,1 0 1 0 0,-1-1 0 0 0,1 1 0 0 0,-1-1 0 0 0,1 1 0 0 0,-1-1 0 0 0,0 1 0 0 0,1-1-1 0 0,-1 1 1 0 0,0-1 0 0 0,1 1 0 0 0,-1-1 0 0 0,0 0 0 0 0,0 1 0 0 0,1-1-1 0 0,-1 1 1 0 0,0-1 0 0 0,0 0 0 0 0,0 1 0 0 0,0-1 0 0 0,0 0 0 0 0,0 1-1 0 0,0-1 1 0 0,0 1 0 0 0,0-1 0 0 0,0 0 0 0 0,-1-1 0 0 0,1 1 78 0 0,-1-1 0 0 0,0 0-1 0 0,-1 1 1 0 0,1-1 0 0 0,0 1 0 0 0,0-1 0 0 0,-1 1 0 0 0,1 0-1 0 0,-1 0 1 0 0,-2-3 0 0 0,-2 1 210 0 0,1-1-1 0 0,-1 1 1 0 0,0 1 0 0 0,1-1-1 0 0,-13-3 1 0 0,13 6-418 0 0,0 0 0 0 0,0 0 0 0 0,1 0 0 0 0,-1 1 0 0 0,0 0 0 0 0,1 0 1 0 0,-1 0-1 0 0,1 0 0 0 0,-1 1 0 0 0,1 0 0 0 0,0 0 0 0 0,-1 0 0 0 0,1 0 0 0 0,0 1 0 0 0,0 0 1 0 0,1-1-1 0 0,-1 1 0 0 0,0 1 0 0 0,1-1 0 0 0,-3 4 0 0 0,-4 6-5322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36.8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7 110 9674 0 0,'-4'1'864'0'0,"2"-1"-696"0"0,1 0-168 0 0,1-1 128 0 0,0-1 0 0 0,0-1-8 0 0,1-2 0 0 0,4-3-616 0 0,-3-2-120 0 0,4-1-24 0 0,-2 0-8 0 0,1 0 504 0 0,2 1 144 0 0,2-1 0 0 0,-3 2 0 0 0,3-1-88 0 0,-1 2 88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9.1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3225 0 0,'1'1'141'0'0,"0"0"0"0"0,0 0 0 0 0,0-1 0 0 0,0 1 0 0 0,-1 0 0 0 0,1 0 1 0 0,0 0-1 0 0,0 0 0 0 0,0 0 0 0 0,-1 0 0 0 0,1 0 0 0 0,-1 0 0 0 0,1 0 0 0 0,-1 1 1 0 0,1-1-1 0 0,-1 0 0 0 0,1 0 0 0 0,-1 0 0 0 0,0 2 0 0 0,5 30 2826 0 0,-5-25-2723 0 0,2 14 1096 0 0,-2 1 0 0 0,-3 35 1 0 0,0-35-1332 0 0,2-1 0 0 0,3 35 0 0 0,14-91-8749 0 0,-9-10 8996 0 0,6-30 1486 0 0,-11 69-1375 0 0,-1 0 0 0 0,1 0 0 0 0,0 0 1 0 0,0 0-1 0 0,0 0 0 0 0,1 0 0 0 0,0 1 0 0 0,0-1 0 0 0,0 1 0 0 0,6-7 0 0 0,-8 10-268 0 0,0 1 0 0 0,0-1-1 0 0,0 1 1 0 0,0-1 0 0 0,0 0-1 0 0,0 1 1 0 0,0 0 0 0 0,0-1 0 0 0,0 1-1 0 0,0 0 1 0 0,0-1 0 0 0,0 1-1 0 0,0 0 1 0 0,1 0 0 0 0,-1 0-1 0 0,0 0 1 0 0,0 0 0 0 0,0 0-1 0 0,0 0 1 0 0,0 0 0 0 0,0 1 0 0 0,0-1-1 0 0,1 0 1 0 0,-1 1 0 0 0,0-1-1 0 0,0 0 1 0 0,0 1 0 0 0,0 0-1 0 0,0-1 1 0 0,-1 1 0 0 0,1-1-1 0 0,0 1 1 0 0,0 0 0 0 0,0 0 0 0 0,0 0-1 0 0,-1-1 1 0 0,1 1 0 0 0,0 0-1 0 0,-1 0 1 0 0,1 0 0 0 0,0 1-1 0 0,4 7 357 0 0,1-1-1 0 0,-1 1 0 0 0,5 13 0 0 0,-9-19-318 0 0,15 39 180 0 0,-1 1 1 0 0,-3 0 0 0 0,-1 1 0 0 0,-3 0-1 0 0,-1 1 1 0 0,-2-1 0 0 0,-3 1-1 0 0,-1 0 1 0 0,-2 0 0 0 0,-2 0 0 0 0,-12 59-1 0 0,9-75-519 0 0,-2-1-1 0 0,-1 0 1 0 0,-1-1-1 0 0,-2 0 0 0 0,-25 44 1 0 0,9-24-6705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37.2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0 136 2761 0 0,'0'8'248'0'0,"0"-5"-248"0"0,1 1 608 0 0,1-5-296 0 0,-1-1 0 0 0,2-3-600 0 0,1-4-112 0 0,0-3-24 0 0,-1-2-8 0 0,1-2 336 0 0,2-3 96 0 0,-1-1 0 0 0,2 1 0 0 0,-2 2 0 0 0,1 1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37.6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25 10594 0 0,'-14'-25'5887'0'0,"24"34"-4554"0"0,167 188 1531 0 0,116 119-5531 0 0,-267-291 1947 0 0,63 59-6058 0 0,-70-69 2602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38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102 441 1840 0 0,'-28'-29'-37'0'0,"9"10"3492"0"0,1-1 1 0 0,-18-26-1 0 0,48 50 77 0 0,9 8-2703 0 0,22 19 437 0 0,-8-4-434 0 0,57 33-1 0 0,-82-55-808 0 0,0 0 1 0 0,0 0-1 0 0,0-1 1 0 0,1 0-1 0 0,-1-1 0 0 0,1 0 1 0 0,0-1-1 0 0,0 0 1 0 0,0 0-1 0 0,0-1 1 0 0,13-1-1 0 0,-22 0-23 0 0,1 0-1 0 0,-1 0 0 0 0,1 0 1 0 0,-1-1-1 0 0,1 1 1 0 0,0-1-1 0 0,-1 0 1 0 0,0 1-1 0 0,1-1 0 0 0,-1 0 1 0 0,1 0-1 0 0,-1-1 1 0 0,0 1-1 0 0,0 0 0 0 0,0-1 1 0 0,0 1-1 0 0,0-1 1 0 0,3-3-1 0 0,-5 4-7 0 0,1-1 0 0 0,-1 0 0 0 0,1 0-1 0 0,-1 1 1 0 0,0-1 0 0 0,0 0 0 0 0,0 0 0 0 0,0 0-1 0 0,0 1 1 0 0,0-1 0 0 0,0 0 0 0 0,0 0 0 0 0,-1 0 0 0 0,1 1-1 0 0,-1-1 1 0 0,0 0 0 0 0,1 0 0 0 0,-1 1 0 0 0,0-1-1 0 0,0 1 1 0 0,0-1 0 0 0,0 1 0 0 0,0-1 0 0 0,0 1 0 0 0,0 0-1 0 0,-3-2 1 0 0,-50-62-40 0 0,31 39 60 0 0,0-2 0 0 0,2 0 0 0 0,-19-34 0 0 0,-11-39-29 0 0,45 87 53 0 0,0-1-1 0 0,2 1 1 0 0,0-1 0 0 0,0 1 0 0 0,-2-23 0 0 0,6 37-8 0 0,0-1 1 0 0,0 1 0 0 0,0 0-1 0 0,0-1 1 0 0,0 1 0 0 0,0-1-1 0 0,0 1 1 0 0,0 0 0 0 0,0-1 0 0 0,0 1-1 0 0,0-1 1 0 0,0 1 0 0 0,0 0-1 0 0,0-1 1 0 0,0 1 0 0 0,0-1-1 0 0,0 1 1 0 0,1 0 0 0 0,-1-1 0 0 0,0 1-1 0 0,0 0 1 0 0,0-1 0 0 0,1 1-1 0 0,-1 0 1 0 0,0-1 0 0 0,1 1 0 0 0,-1 0-1 0 0,0-1 1 0 0,0 1 0 0 0,1 0-1 0 0,-1 0 1 0 0,1-1 0 0 0,12 6 527 0 0,18 23-88 0 0,-25-22-372 0 0,36 33 96 0 0,1-1 0 0 0,3-2 0 0 0,0-2 0 0 0,75 41 0 0 0,-88-59-22 0 0,-17-9-659 0 0,0 1 0 0 0,-1 1 0 0 0,23 15 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40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13 5065 0 0,'-10'-13'4932'0'0,"21"20"-3617"0"0,135 122 2911 0 0,-27-22-4089 0 0,-81-75-823 0 0,-1-1-268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43.2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76 179 6449 0 0,'-1'1'173'0'0,"0"-1"-1"0"0,1 0 0 0 0,-1 1 0 0 0,0-1 1 0 0,0 1-1 0 0,0-1 0 0 0,1 1 0 0 0,-1-1 1 0 0,0 1-1 0 0,1-1 0 0 0,-1 1 0 0 0,1 0 1 0 0,-1-1-1 0 0,0 1 0 0 0,1 0 0 0 0,0 0 0 0 0,-1-1 1 0 0,1 1-1 0 0,-1 0 0 0 0,1 0 0 0 0,0 0 1 0 0,-1 0-1 0 0,1-1 0 0 0,0 1 0 0 0,0 0 1 0 0,0 0-1 0 0,0 0 0 0 0,0 1 0 0 0,0 0-22 0 0,1 0 1 0 0,0 0-1 0 0,-1 0 0 0 0,1 0 0 0 0,0 0 0 0 0,0 0 0 0 0,0 0 0 0 0,0-1 0 0 0,1 1 0 0 0,-1 0 0 0 0,3 2 1 0 0,3 3 30 0 0,1 0 0 0 0,1 0 1 0 0,11 8-1 0 0,18 10 184 0 0,93 56 1038 0 0,-114-72-1174 0 0,0-1 0 0 0,1-1 1 0 0,0 0-1 0 0,0-2 0 0 0,37 8 0 0 0,-53-13-208 0 0,0 1 0 0 0,1-1 0 0 0,-1 1-1 0 0,0-1 1 0 0,1 0 0 0 0,-1 0 0 0 0,0 0-1 0 0,0 0 1 0 0,1-1 0 0 0,-1 1 0 0 0,0 0-1 0 0,0-1 1 0 0,1 0 0 0 0,-1 1-1 0 0,0-1 1 0 0,0 0 0 0 0,0 0 0 0 0,0 0-1 0 0,0-1 1 0 0,0 1 0 0 0,0 0 0 0 0,3-3-1 0 0,-4 1 38 0 0,0 0 0 0 0,0 1 0 0 0,0-1 0 0 0,0 0-1 0 0,0 0 1 0 0,-1 1 0 0 0,1-1 0 0 0,-1 0 0 0 0,0 0 0 0 0,1 0-1 0 0,-1 0 1 0 0,-1 0 0 0 0,1 1 0 0 0,0-1 0 0 0,-1 0-1 0 0,1 0 1 0 0,-2-4 0 0 0,-5-14 10 0 0,0-1 1 0 0,-1 1-1 0 0,-1 1 0 0 0,-1 0 1 0 0,-1 0-1 0 0,-1 1 0 0 0,-1 0 0 0 0,0 1 1 0 0,-1 0-1 0 0,-1 1 0 0 0,-1 1 1 0 0,0 1-1 0 0,-1 0 0 0 0,0 1 1 0 0,-2 1-1 0 0,1 0 0 0 0,-22-10 1 0 0,30 19-96 0 0,0 0 0 0 0,0 0 1 0 0,-1 1-1 0 0,1 1 0 0 0,-1 0 0 0 0,0 0 1 0 0,0 1-1 0 0,0 0 0 0 0,-18 1 1 0 0,24 1-152 0 0,-1 0 0 0 0,0 0 0 0 0,0 0 1 0 0,1 0-1 0 0,-1 1 0 0 0,1 0 0 0 0,-1 1 0 0 0,-8 4 1 0 0,11-5-240 0 0,-1 0 0 0 0,1 1 0 0 0,0 0 0 0 0,0 0 0 0 0,0 0 0 0 0,0 0 1 0 0,1 0-1 0 0,-1 0 0 0 0,1 1 0 0 0,0-1 0 0 0,0 1 0 0 0,0 0 0 0 0,-2 4 1 0 0,-1 10-4830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43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134 19 6913 0 0,'0'0'153'0'0,"0"1"-1"0"0,1 0 0 0 0,0-1 1 0 0,-1 1-1 0 0,1-1 0 0 0,-1 1 1 0 0,1-1-1 0 0,0 1 0 0 0,-1-1 0 0 0,1 0 1 0 0,0 1-1 0 0,-1-1 0 0 0,1 0 1 0 0,0 1-1 0 0,0-1 0 0 0,-1 0 0 0 0,1 0 1 0 0,0 0-1 0 0,0 0 0 0 0,-1 0 1 0 0,1 0-1 0 0,0 0 0 0 0,0 0 0 0 0,-1 0 1 0 0,1 0-1 0 0,0 0 0 0 0,0 0 1 0 0,0 0-1 0 0,-1-1 0 0 0,1 1 1 0 0,0 0-1 0 0,-1 0 0 0 0,1-1 0 0 0,0 1 1 0 0,-1-1-1 0 0,1 1 0 0 0,0-1 1 0 0,-1 1-1 0 0,1-1 0 0 0,-1 1 0 0 0,1-1 1 0 0,-1 1-1 0 0,1-1 0 0 0,-1 0 1 0 0,1 1-1 0 0,-1-1 0 0 0,0 0 0 0 0,1 1 1 0 0,-1-1-1 0 0,0 0 0 0 0,0 0 1 0 0,1 1-1 0 0,-1-1 0 0 0,0 0 0 0 0,0 0 1 0 0,0 0-1 0 0,0 1 0 0 0,0-1 1 0 0,0 0-1 0 0,0 0 0 0 0,0 1 1 0 0,0-1-1 0 0,-1 0 0 0 0,1 0 0 0 0,0 1 1 0 0,-1-2-1 0 0,9 11 128 0 0,-1 1 0 0 0,0 1 0 0 0,0-1 0 0 0,-1 1 0 0 0,0 1-1 0 0,-1-1 1 0 0,-1 1 0 0 0,4 13 0 0 0,1 6-201 0 0,8 62 0 0 0,-16-84-94 0 0,0 1 1 0 0,-1-1 0 0 0,0 1-1 0 0,-1-1 1 0 0,1 1 0 0 0,-2-1-1 0 0,1 1 1 0 0,-5 10 0 0 0,6-18 5 0 0,-1 0 0 0 0,0 0 0 0 0,0 0-1 0 0,0 0 1 0 0,0 0 0 0 0,0 0 0 0 0,0 0 0 0 0,-1 0 0 0 0,1-1 0 0 0,0 1 0 0 0,-1 0 0 0 0,0-1 0 0 0,1 1 0 0 0,-1-1-1 0 0,0 0 1 0 0,0 0 0 0 0,0 1 0 0 0,0-1 0 0 0,0 0 0 0 0,0-1 0 0 0,0 1 0 0 0,0 0 0 0 0,0-1 0 0 0,0 1 0 0 0,0-1-1 0 0,0 1 1 0 0,-1-1 0 0 0,1 0 0 0 0,0 0 0 0 0,0 0 0 0 0,-1 0 0 0 0,1-1 0 0 0,0 1 0 0 0,0 0 0 0 0,0-1 0 0 0,0 0 0 0 0,0 1-1 0 0,0-1 1 0 0,-1 0 0 0 0,-2-2 0 0 0,-5-2-97 0 0,1 0-1 0 0,0-1 0 0 0,0 0 1 0 0,0 0-1 0 0,1-1 1 0 0,0 0-1 0 0,0 0 1 0 0,0-1-1 0 0,1 0 0 0 0,1-1 1 0 0,-7-9-1 0 0,5 5-47 0 0,-1 0-1 0 0,2-1 1 0 0,0-1-1 0 0,1 1 1 0 0,0-1-1 0 0,-6-29 1 0 0,10 36 116 0 0,1 0 0 0 0,0 0 0 0 0,0 0 0 0 0,1 0 0 0 0,0-1 0 0 0,1 1 1 0 0,0 0-1 0 0,0 0 0 0 0,3-11 0 0 0,-3 16 65 0 0,0 1 0 0 0,0 0 0 0 0,0-1 0 0 0,0 1 0 0 0,0 0 0 0 0,0 0 0 0 0,0 0 0 0 0,1 0 0 0 0,-1 0 0 0 0,1 0 0 0 0,0 1 0 0 0,-1-1 0 0 0,1 1 0 0 0,0-1 0 0 0,0 1-1 0 0,0-1 1 0 0,0 1 0 0 0,0 0 0 0 0,1 0 0 0 0,-1 0 0 0 0,0 0 0 0 0,0 0 0 0 0,1 1 0 0 0,-1-1 0 0 0,0 1 0 0 0,1-1 0 0 0,-1 1 0 0 0,1 0 0 0 0,-1 0 0 0 0,0 0 0 0 0,1 0 0 0 0,-1 0 0 0 0,1 1 0 0 0,-1-1 0 0 0,4 2 0 0 0,4 1 160 0 0,-1 0 0 0 0,1 1 0 0 0,0 0 0 0 0,-1 1 1 0 0,0 0-1 0 0,0 1 0 0 0,0 0 0 0 0,-1 0 0 0 0,0 0 1 0 0,0 1-1 0 0,-1 1 0 0 0,13 14 0 0 0,6 11 214 0 0,38 65 1 0 0,-56-85-350 0 0,41 71-111 0 0,31 50-2157 0 0,-64-111 286 0 0,1 0 0 0 0,0 0 0 0 0,28 24 0 0 0,-24-28-173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44.1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24 188 3209 0 0,'-1'0'173'0'0,"1"0"1"0"0,-1 0 0 0 0,0 0 0 0 0,1 0 0 0 0,-1 0-1 0 0,0 0 1 0 0,0 0 0 0 0,1 0 0 0 0,-1 0 0 0 0,0 0 0 0 0,1-1-1 0 0,-1 1 1 0 0,0 0 0 0 0,1 0 0 0 0,-1-1 0 0 0,0 1-1 0 0,1 0 1 0 0,-1-1 0 0 0,1 1 0 0 0,-1-1 0 0 0,0 1-1 0 0,1 0 1 0 0,-1-1 0 0 0,1 0 0 0 0,-1 1 0 0 0,1-1-1 0 0,0 1 1 0 0,-1-1 0 0 0,1 1 0 0 0,0-1 0 0 0,-1 0-1 0 0,1 1 1 0 0,-1-2 0 0 0,0-2 459 0 0,0 0 1 0 0,1 1-1 0 0,-1-1 0 0 0,0 0 1 0 0,1 0-1 0 0,0 0 0 0 0,0-4 1 0 0,6-34 2078 0 0,3 12-3867 0 0,-7 26 702 0 0,0 0 0 0 0,0 0 0 0 0,1 0-1 0 0,-1 1 1 0 0,1-1 0 0 0,0 1 0 0 0,0-1 0 0 0,0 1 0 0 0,1 0 0 0 0,-1 0-1 0 0,1 0 1 0 0,0 1 0 0 0,-1-1 0 0 0,1 1 0 0 0,0 0 0 0 0,1 0 0 0 0,6-2 0 0 0,28-6 391 0 0,-22 8 116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44.5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4 247 10594 0 0,'-4'-56'507'0'0,"5"33"-719"0"0,0 0 0 0 0,2 0 0 0 0,0 0 0 0 0,2 0 0 0 0,9-30 0 0 0,-5 31 201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45.0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 48 6913 0 0,'-12'8'714'0'0,"-18"12"158"0"0,13-17 3880 0 0,24 8-3361 0 0,-1 1-1 0 0,0 0 1 0 0,4 13 0 0 0,11 24 1256 0 0,5-1-2779 0 0,2 0 0 0 0,2-2 1 0 0,2-1-1 0 0,1-1 0 0 0,3-2 0 0 0,2-2 1 0 0,71 61-1 0 0,-83-82-67 0 0,1 0 1 0 0,55 28-1 0 0,-70-41 45 0 0,0-1-1 0 0,1 0 1 0 0,-1-1-1 0 0,1 0 0 0 0,0-1 1 0 0,0-1-1 0 0,0 0 0 0 0,0 0 1 0 0,0-2-1 0 0,14 0 1 0 0,-25 0 113 0 0,0 0 0 0 0,0 0 0 0 0,-1 0 0 0 0,1-1 0 0 0,0 1 0 0 0,0-1 0 0 0,0 1 0 0 0,0-1 0 0 0,-1 0 0 0 0,1 0 0 0 0,0 0 0 0 0,-1 0 0 0 0,1 0 0 0 0,-1 0 0 0 0,1 0 0 0 0,-1 0 0 0 0,1-1 0 0 0,-1 1 0 0 0,0-1 0 0 0,1 1 0 0 0,-1-1 0 0 0,1-1 0 0 0,-1 0-5 0 0,0-1 0 0 0,0 1 0 0 0,0 0 0 0 0,0-1 0 0 0,0 1 1 0 0,-1-1-1 0 0,0 1 0 0 0,1-1 0 0 0,-1 1 0 0 0,0-1 0 0 0,-1-4 0 0 0,-2-9-62 0 0,-1 0 0 0 0,-1 1 0 0 0,-12-31 0 0 0,16 44 94 0 0,-5-13 23 0 0,-1 1-1 0 0,-1 0 0 0 0,0 1 1 0 0,0-1-1 0 0,-2 2 0 0 0,0-1 1 0 0,-19-19-1 0 0,22 26-16 0 0,-1 1 0 0 0,1-1 0 0 0,-1 1 0 0 0,-1 1 0 0 0,1 0 0 0 0,-1 0 0 0 0,0 0 0 0 0,0 1 0 0 0,-1 1 0 0 0,1-1 0 0 0,-1 2 0 0 0,0-1 0 0 0,-18-1 0 0 0,24 3 68 0 0,-1 1 0 0 0,1-1 0 0 0,0 0 0 0 0,-1 0 0 0 0,1 0 0 0 0,0 0 0 0 0,0-1 0 0 0,0 0 0 0 0,0 1 0 0 0,0-2 0 0 0,0 1 0 0 0,0 0 0 0 0,1-1 0 0 0,-1 0 0 0 0,1 0 0 0 0,0 0 0 0 0,0 0 0 0 0,-5-6 0 0 0,5 4-59 0 0,0-1 0 0 0,0 0 0 0 0,1 1-1 0 0,-1-1 1 0 0,1 0 0 0 0,1 0 0 0 0,-1-1 0 0 0,1 1-1 0 0,0 0 1 0 0,0 0 0 0 0,1-13 0 0 0,1 6-23 0 0,0-1 1 0 0,1 1-1 0 0,0-1 1 0 0,1 1-1 0 0,0 0 0 0 0,1 0 1 0 0,1 0-1 0 0,0 0 1 0 0,1 1-1 0 0,0 0 1 0 0,12-17-1 0 0,-15 24 143 0 0,0 1 1 0 0,1 0-1 0 0,-1 1 0 0 0,1-1 0 0 0,0 1 1 0 0,0-1-1 0 0,0 1 0 0 0,0 0 0 0 0,0 1 1 0 0,1-1-1 0 0,-1 1 0 0 0,1 0 1 0 0,0 0-1 0 0,-1 0 0 0 0,1 0 0 0 0,0 1 1 0 0,0 0-1 0 0,0 0 0 0 0,1 0 0 0 0,-1 1 1 0 0,0 0-1 0 0,0 0 0 0 0,0 0 1 0 0,0 1-1 0 0,0-1 0 0 0,0 1 0 0 0,0 0 1 0 0,0 1-1 0 0,0-1 0 0 0,0 1 0 0 0,9 4 1 0 0,-1 2 81 0 0,1 0-1 0 0,-1 1 1 0 0,0 0 0 0 0,-1 1 0 0 0,0 0 0 0 0,-1 1 0 0 0,0 0 0 0 0,0 1-1 0 0,10 15 1 0 0,4 9-239 0 0,-5-7 275 0 0,45 50 0 0 0,-56-70-463 0 0,1 0 1 0 0,0-1-1 0 0,0 0 1 0 0,1 0-1 0 0,0-1 0 0 0,1 0 1 0 0,-1-1-1 0 0,22 7 0 0 0,2-2-7432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6:52.6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10594 0 0,'6'5'2971'0'0,"29"25"-1509"0"0,-1 1-489 0 0,-1 0-1 0 0,48 62 0 0 0,46 82 739 0 0,-118-163-1642 0 0,300 496 1778 0 0,-147-230-1536 0 0,101 181-234 0 0,90 145-295 0 0,-297-508-256 0 0,74 182 0 0 0,-44-85-787 0 0,-39-103-1401 0 0,-35-66-3470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33.8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279 58 2761 0 0,'-14'-58'8609'0'0,"6"67"-5244"0"0,-12 7-2744 0 0,19-15-518 0 0,-13 11-20 0 0,1 2 0 0 0,0 0 0 0 0,2 0-1 0 0,-1 1 1 0 0,2 0 0 0 0,0 1 0 0 0,1 0-1 0 0,0 1 1 0 0,2 0 0 0 0,0 0 0 0 0,0 1 0 0 0,2 0-1 0 0,0 0 1 0 0,-3 24 0 0 0,8-39-90 0 0,0 0 1 0 0,1 0-1 0 0,-1 0 1 0 0,0 0-1 0 0,1 0 1 0 0,0 1-1 0 0,-1-1 1 0 0,1 0-1 0 0,0 0 1 0 0,1 0-1 0 0,-1-1 1 0 0,1 1-1 0 0,-1 0 1 0 0,1 0-1 0 0,0-1 1 0 0,0 1 0 0 0,0-1-1 0 0,0 0 1 0 0,0 1-1 0 0,0-1 1 0 0,1 0-1 0 0,-1 0 1 0 0,1 0-1 0 0,3 1 1 0 0,8 4-13 0 0,0 0 0 0 0,0-1 0 0 0,1-1 1 0 0,15 4-1 0 0,16 6-112 0 0,-20-4 40 0 0,0 1 0 0 0,-1 1 0 0 0,24 17 0 0 0,-42-25 56 0 0,0 0 0 0 0,0 0 0 0 0,-1 1 0 0 0,1 0 0 0 0,-1 0 1 0 0,-1 1-1 0 0,1-1 0 0 0,-1 1 0 0 0,0 0 0 0 0,-1 1 1 0 0,1-1-1 0 0,-1 1 0 0 0,-1 0 0 0 0,4 11 0 0 0,-6-15 26 0 0,0 0 0 0 0,-1 0 0 0 0,1 0 0 0 0,-1 0-1 0 0,0 0 1 0 0,0 0 0 0 0,-1 1 0 0 0,1-1 0 0 0,-1 0-1 0 0,0 0 1 0 0,0 0 0 0 0,0 0 0 0 0,-1 0 0 0 0,-2 5-1 0 0,0-2 90 0 0,0-1-1 0 0,0 0 0 0 0,0 0 0 0 0,-1-1 0 0 0,0 0 0 0 0,0 1 0 0 0,-10 7 0 0 0,-1-3 159 0 0,1 1-1 0 0,-2-2 0 0 0,1 0 1 0 0,-1-1-1 0 0,-28 9 0 0 0,2-5 105 0 0,-59 9 0 0 0,62-14-2921 0 0,-73 22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6:53.2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 1 920 0 0,'-23'3'308'0'0,"7"-1"575"0"0,1 0 0 0 0,-1 1-1 0 0,1 1 1 0 0,0 1 0 0 0,-19 7 0 0 0,32-11-633 0 0,-1 1 0 0 0,0-1 0 0 0,1 1 0 0 0,-1-1 0 0 0,1 1 0 0 0,-1 0 0 0 0,1 0 0 0 0,0 0 0 0 0,0 0 0 0 0,0 0 0 0 0,0 1 0 0 0,0-1 0 0 0,0 1 0 0 0,1-1 0 0 0,-1 1 0 0 0,1 0 0 0 0,0-1 0 0 0,0 1 0 0 0,0 0 0 0 0,0 0 0 0 0,0 0 0 0 0,1 0 0 0 0,-1 0 0 0 0,1 0 0 0 0,0 0 0 0 0,0 0 0 0 0,0 0 0 0 0,0 0 0 0 0,0 0 0 0 0,1 0 0 0 0,-1 0 0 0 0,1 0 0 0 0,0 0 0 0 0,1 3 0 0 0,-1-4-134 0 0,0 0-1 0 0,0 0 1 0 0,0-1-1 0 0,1 1 0 0 0,-1 0 1 0 0,0 0-1 0 0,1-1 1 0 0,-1 1-1 0 0,1-1 0 0 0,0 0 1 0 0,0 1-1 0 0,-1-1 1 0 0,1 0-1 0 0,0 0 0 0 0,0 0 1 0 0,0 0-1 0 0,0 0 1 0 0,4 1-1 0 0,46 9 110 0 0,-34-7-29 0 0,261 81-46 0 0,-112-29-153 0 0,-45-24-125 0 0,2-5 0 0 0,1-5 0 0 0,0-5 0 0 0,2-6 0 0 0,-1-6 0 0 0,156-13 0 0 0,-8-20-732 0 0,5-1 247 0 0,-271 29 609 0 0,84-2-9 0 0,-84 3 13 0 0,0-1 0 0 0,1 1 0 0 0,-1 1 1 0 0,0 0-1 0 0,0 0 0 0 0,0 0 0 0 0,0 1 0 0 0,12 6 0 0 0,-17-7 25 0 0,-1 1 1 0 0,1-1-1 0 0,-1 0 0 0 0,1 1 0 0 0,-1-1 0 0 0,0 1 0 0 0,0 0 0 0 0,0 0 1 0 0,0 0-1 0 0,-1 0 0 0 0,1 0 0 0 0,-1 0 0 0 0,0 0 0 0 0,0 1 0 0 0,0-1 1 0 0,0 0-1 0 0,0 1 0 0 0,-1-1 0 0 0,0 0 0 0 0,1 1 0 0 0,-1-1 0 0 0,-1 1 1 0 0,1-1-1 0 0,0 1 0 0 0,-1-1 0 0 0,-1 7 0 0 0,-3 10 183 0 0,-1-1 0 0 0,0 1 0 0 0,-12 23-1 0 0,12-28-126 0 0,-150 310 221 0 0,2-3-940 0 0,-39 200 931 0 0,143-377 512 0 0,-97 220 2297 0 0,77-202-2934 0 0,-59 208 0 0 0,116-320-894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6:54.7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931 13 3225 0 0,'0'-1'114'0'0,"0"1"1"0"0,0-1 0 0 0,0 1-1 0 0,0 0 1 0 0,0-1-1 0 0,0 1 1 0 0,0-1 0 0 0,0 1-1 0 0,0-1 1 0 0,0 1 0 0 0,-1-1-1 0 0,1 1 1 0 0,0 0-1 0 0,0-1 1 0 0,0 1 0 0 0,0-1-1 0 0,-1 1 1 0 0,1 0 0 0 0,0-1-1 0 0,0 1 1 0 0,-1 0-1 0 0,1-1 1 0 0,0 1 0 0 0,-1 0-1 0 0,1 0 1 0 0,0-1 0 0 0,-1 1-1 0 0,1 0 1 0 0,-1 0-1 0 0,1-1 1 0 0,0 1 0 0 0,-1 0-1 0 0,1 0 1 0 0,-1 0 0 0 0,1 0-1 0 0,0 0 1 0 0,-1 0-1 0 0,1 0 1 0 0,-1-1 0 0 0,1 1-1 0 0,-1 1 1 0 0,1-1 0 0 0,-1 0-1 0 0,1 0 1 0 0,0 0-1 0 0,-1 0 1 0 0,1 0 0 0 0,-1 0-1 0 0,1 0 1 0 0,0 0 0 0 0,-1 1-1 0 0,1-1 1 0 0,-1 0-1 0 0,1 0 1 0 0,0 1 0 0 0,-1-1-1 0 0,1 0 1 0 0,0 0 0 0 0,-1 1-1 0 0,-27 19 2254 0 0,24-16-2053 0 0,-86 58 1713 0 0,-3-3-1 0 0,-126 57 0 0 0,-21 14-754 0 0,179-98-1558 0 0,44-24-534 0 0,0 0 1 0 0,1 1-1 0 0,0 1 0 0 0,0 0 1 0 0,1 1-1 0 0,1 1 0 0 0,-24 24 1 0 0,34-31 534 0 0,1 1 0 0 0,0-1 1 0 0,0 1-1 0 0,1-1 0 0 0,-4 10 1 0 0,4-8 249 0 0,-3 8 34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6:55.9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0 232 6913 0 0,'0'-1'529'0'0,"1"-1"-349"0"0,0-1 1 0 0,0 0 0 0 0,0 1-1 0 0,1-1 1 0 0,-1 1 0 0 0,1-1 0 0 0,-1 1-1 0 0,1-1 1 0 0,3-2 0 0 0,2-4 235 0 0,13-23 457 0 0,42-59 1744 0 0,-16 33-3684 0 0,-34 45-3291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1.4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18 139 5985 0 0,'-12'14'1004'0'0,"12"-13"-853"0"0,-1-1 0 0 0,1 0 0 0 0,0 0 0 0 0,-1 1 0 0 0,1-1 0 0 0,0 1 0 0 0,-1-1 0 0 0,1 0-1 0 0,0 1 1 0 0,-1-1 0 0 0,1 1 0 0 0,0-1 0 0 0,0 1 0 0 0,0-1 0 0 0,-1 1 0 0 0,1-1 0 0 0,0 0 0 0 0,0 1 0 0 0,0-1 0 0 0,0 1 0 0 0,0-1-1 0 0,0 1 1 0 0,0-1 0 0 0,0 1 0 0 0,0-1 0 0 0,0 1 0 0 0,0-1 0 0 0,0 1 0 0 0,0-1 0 0 0,1 2 0 0 0,2-4 213 0 0,0-1-1 0 0,-1 1 1 0 0,1 0 0 0 0,-1-1 0 0 0,1 0 0 0 0,-1 1-1 0 0,0-1 1 0 0,3-5 0 0 0,26-49 610 0 0,-9 15-1749 0 0,-5 15-3021 0 0,-7 13-1084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2.0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 1 6913 0 0,'-34'0'2070'0'0,"9"0"2406"0"0,33 2-3905 0 0,0 2 1 0 0,0-1-1 0 0,-1 1 0 0 0,1 0 1 0 0,-1 1-1 0 0,0-1 0 0 0,9 9 1 0 0,-1-2 11 0 0,34 27-809 0 0,66 66 0 0 0,-43-38-2660 0 0,-45-41 1702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5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89 542 3681 0 0,'-15'23'1798'0'0,"1"0"0"0"0,-19 43 0 0 0,14-27 88 0 0,11-17 1177 0 0,13-17-1458 0 0,9-8-1024 0 0,-3-3-534 0 0,0-1-1 0 0,-1 0 1 0 0,0-1 0 0 0,0 0-1 0 0,-1-1 1 0 0,0 0 0 0 0,0 0-1 0 0,12-19 1 0 0,25-24 181 0 0,1 10 31 0 0,91-62-1 0 0,63-21 177 0 0,-21 14 14 0 0,41-38-2100 0 0,-164 116-2436 0 0,-43 23-624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5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29 3081 0 0,'-9'4'355'0'0,"0"0"0"0"0,1 1 1 0 0,-1 0-1 0 0,1 0 1 0 0,0 1-1 0 0,1 0 0 0 0,-1 0 1 0 0,1 1-1 0 0,0 0 0 0 0,1 0 1 0 0,-8 11-1 0 0,9-11-155 0 0,0-1 0 0 0,1 1 0 0 0,0 0 0 0 0,0 0 1 0 0,1 0-1 0 0,0 0 0 0 0,0 0 0 0 0,0 1 0 0 0,1 0 0 0 0,0-1 0 0 0,1 1 0 0 0,0 0 0 0 0,0 0 0 0 0,1 11 0 0 0,0-18-152 0 0,1 1 1 0 0,-1 0-1 0 0,1-1 0 0 0,0 1 1 0 0,-1-1-1 0 0,1 1 0 0 0,0-1 0 0 0,0 0 1 0 0,0 1-1 0 0,0-1 0 0 0,1 0 0 0 0,-1 0 1 0 0,0 1-1 0 0,0-1 0 0 0,1 0 0 0 0,-1 0 1 0 0,0 0-1 0 0,1-1 0 0 0,-1 1 1 0 0,1 0-1 0 0,0 0 0 0 0,-1-1 0 0 0,1 1 1 0 0,-1-1-1 0 0,1 0 0 0 0,0 1 0 0 0,-1-1 1 0 0,1 0-1 0 0,0 0 0 0 0,-1 0 0 0 0,1 0 1 0 0,0 0-1 0 0,1-1 0 0 0,5 1-61 0 0,0 0-1 0 0,0-1 0 0 0,0-1 1 0 0,0 1-1 0 0,12-5 0 0 0,-15 4-22 0 0,-1 1 0 0 0,1-1 0 0 0,-1 0 0 0 0,0-1-1 0 0,0 1 1 0 0,0-1 0 0 0,0 0 0 0 0,0 0 0 0 0,-1 0 0 0 0,1 0-1 0 0,-1-1 1 0 0,0 1 0 0 0,0-1 0 0 0,0 0 0 0 0,0 0 0 0 0,-1 0 0 0 0,1 0-1 0 0,-1-1 1 0 0,0 1 0 0 0,-1-1 0 0 0,1 1 0 0 0,-1-1 0 0 0,0 1-1 0 0,0-1 1 0 0,0 0 0 0 0,-1 0 0 0 0,1 1 0 0 0,-1-1 0 0 0,0 0-1 0 0,-1 0 1 0 0,1 0 0 0 0,-1 1 0 0 0,0-1 0 0 0,0 0 0 0 0,0 1-1 0 0,-1-1 1 0 0,0 1 0 0 0,0-1 0 0 0,0 1 0 0 0,0 0 0 0 0,-1 0 0 0 0,1 0-1 0 0,-4-4 1 0 0,0 1 148 0 0,-1 1-1 0 0,0-1 0 0 0,0 2 1 0 0,0-1-1 0 0,0 1 1 0 0,-1 0-1 0 0,0 0 0 0 0,0 1 1 0 0,0 0-1 0 0,0 1 1 0 0,-1 0-1 0 0,0 0 0 0 0,0 1 1 0 0,1 0-1 0 0,-1 0 1 0 0,-10 0-1 0 0,7 4-316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9.0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5985 0 0,'5'17'6421'0'0,"10"11"-4134"0"0,20 23-2225 0 0,-4-18-3408 0 0,-23-27 2203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9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2 183 1376 0 0,'-1'0'187'0'0,"10"-32"4554"0"0,0 11-3623 0 0,23-52 1683 0 0,-8 26-4031 0 0,-16 38-253 0 0,-5 9 518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09.7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0,'3'24'11'0'0,"1"7"774"0"0,10 42-1 0 0,-12-66-525 0 0,0 1-1 0 0,0-1 1 0 0,1 0-1 0 0,0 0 1 0 0,0 0-1 0 0,1-1 1 0 0,0 1-1 0 0,0-1 1 0 0,0 0 0 0 0,1 0-1 0 0,7 7 1 0 0,-9-11-111 0 0,1 0 0 0 0,-1 0 0 0 0,1 0 0 0 0,0 0 0 0 0,0-1 1 0 0,0 1-1 0 0,0-1 0 0 0,0 0 0 0 0,0 0 0 0 0,1-1 0 0 0,-1 1 1 0 0,0-1-1 0 0,0 0 0 0 0,9-1 0 0 0,-7 1 65 0 0,-1 0-1 0 0,1 0 1 0 0,0 1 0 0 0,-1-1 0 0 0,1 1-1 0 0,7 3 1 0 0,-11-3-190 0 0,0 0 0 0 0,0 0 0 0 0,0 0 0 0 0,0 1 0 0 0,0-1 0 0 0,0 1 0 0 0,0-1 0 0 0,0 1-1 0 0,0 0 1 0 0,-1 0 0 0 0,1 0 0 0 0,-1 0 0 0 0,1 0 0 0 0,-1 0 0 0 0,0 0 0 0 0,0 0 0 0 0,0 0 0 0 0,0 1 0 0 0,1 2 0 0 0,1 5-329 0 0,-1 0 0 0 0,0 1 1 0 0,-1-1-1 0 0,0 0 0 0 0,-1 1 0 0 0,0-1 1 0 0,-2 16-1 0 0,0-5-2596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34.2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61 6449 0 0,'48'-15'1937'0'0,"1"2"-1"0"0,0 1 1 0 0,1 3-1 0 0,54-2 0 0 0,-59 13-4355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10.2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18 107 6449 0 0,'-17'-7'4656'0'0,"28"9"-3350"0"0,-5 0-1141 0 0,0 0 1 0 0,0 0 0 0 0,-1 0-1 0 0,1 1 1 0 0,-1 0-1 0 0,0 0 1 0 0,0 0 0 0 0,0 1-1 0 0,9 8 1 0 0,-1 1-37 0 0,21 30 1 0 0,8 8-557 0 0,-42-51 407 0 0,0 0-1 0 0,1 1 1 0 0,-1-1-1 0 0,0 0 1 0 0,0 0-1 0 0,0 0 1 0 0,0 1-1 0 0,0-1 1 0 0,1 0-1 0 0,-1 0 1 0 0,0 1-1 0 0,0-1 1 0 0,0 0-1 0 0,0 0 1 0 0,1 0 0 0 0,-1 0-1 0 0,0 0 1 0 0,0 1-1 0 0,1-1 1 0 0,-1 0-1 0 0,0 0 1 0 0,0 0-1 0 0,1 0 1 0 0,-1 0-1 0 0,0 0 1 0 0,0 0-1 0 0,1 0 1 0 0,-1 0-1 0 0,0 0 1 0 0,0 0 0 0 0,1 0-1 0 0,-1 0 1 0 0,0 0-1 0 0,0 0 1 0 0,1 0-1 0 0,-1 0 1 0 0,0 0-1 0 0,0 0 1 0 0,1 0-1 0 0,-1 0 1 0 0,0 0-1 0 0,0-1 1 0 0,1 1-1 0 0,-1 0 1 0 0,0 0 0 0 0,0 0-1 0 0,0 0 1 0 0,1-1-1 0 0,-1 1 1 0 0,0 0-1 0 0,0 0 1 0 0,0 0-1 0 0,1-1 1 0 0,0-21-1100 0 0,-8-28-648 0 0,0 25 1371 0 0,2 8 492 0 0,1-1 0 0 0,-2-19 0 0 0,5 32 29 0 0,1 1 0 0 0,0 0 0 0 0,0 0 0 0 0,0-1 0 0 0,0 1 0 0 0,1 0 0 0 0,0-1 0 0 0,0 1 0 0 0,0 0 0 0 0,0 0 0 0 0,1 0 0 0 0,-1 0 0 0 0,1 0 0 0 0,3-4 0 0 0,-5 7-84 0 0,0 1-1 0 0,1-1 0 0 0,-1 0 1 0 0,1 1-1 0 0,-1-1 0 0 0,1 1 1 0 0,-1-1-1 0 0,1 1 0 0 0,-1-1 1 0 0,1 1-1 0 0,-1-1 0 0 0,1 1 1 0 0,0 0-1 0 0,-1-1 0 0 0,1 1 0 0 0,0 0 1 0 0,-1-1-1 0 0,1 1 0 0 0,0 0 1 0 0,-1 0-1 0 0,1-1 0 0 0,0 1 1 0 0,0 0-1 0 0,-1 0 0 0 0,1 0 1 0 0,0 0-1 0 0,0 0 0 0 0,-1 0 0 0 0,1 0 1 0 0,0 1-1 0 0,-1-1 0 0 0,1 0 1 0 0,0 0-1 0 0,-1 0 0 0 0,1 1 1 0 0,0-1-1 0 0,-1 0 0 0 0,1 1 1 0 0,0-1-1 0 0,-1 1 0 0 0,1-1 0 0 0,-1 1 1 0 0,1-1-1 0 0,0 2 0 0 0,25 32 213 0 0,-14-16-483 0 0,-5-10-467 0 0,1 0 0 0 0,0 0 0 0 0,14 11 0 0 0,-10-11-3249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10.9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58 517 3681 0 0,'-33'-8'3132'0'0,"31"8"-2911"0"0,1-1 1 0 0,0 1-1 0 0,0-1 0 0 0,-1 1 0 0 0,1-1 0 0 0,0 1 1 0 0,0-1-1 0 0,0 0 0 0 0,-1 0 0 0 0,1 1 1 0 0,0-1-1 0 0,0 0 0 0 0,0 0 0 0 0,0 0 1 0 0,1 0-1 0 0,-1 0 0 0 0,0-1 0 0 0,0 1 0 0 0,1 0 1 0 0,-1 0-1 0 0,0 0 0 0 0,1-1 0 0 0,-1-1 1 0 0,1 3-136 0 0,0-1 1 0 0,0 0 0 0 0,0 1 0 0 0,1-1-1 0 0,-1 1 1 0 0,0-1 0 0 0,0 1 0 0 0,1-1 0 0 0,-1 1-1 0 0,0-1 1 0 0,1 1 0 0 0,-1-1 0 0 0,0 1 0 0 0,1-1-1 0 0,-1 1 1 0 0,1 0 0 0 0,-1-1 0 0 0,1 1-1 0 0,-1-1 1 0 0,1 1 0 0 0,-1 0 0 0 0,1 0 0 0 0,-1-1-1 0 0,1 1 1 0 0,-1 0 0 0 0,1 0 0 0 0,-1 0-1 0 0,1 0 1 0 0,0-1 0 0 0,-1 1 0 0 0,1 0 0 0 0,-1 0-1 0 0,1 0 1 0 0,0 0 0 0 0,-1 0 0 0 0,1 1-1 0 0,-1-1 1 0 0,1 0 0 0 0,0 0 0 0 0,-1 0 0 0 0,1 0-1 0 0,-1 1 1 0 0,1-1 0 0 0,25 9 864 0 0,48 29-317 0 0,0-3 1 0 0,148 46 0 0 0,-210-78-636 0 0,-7-2 2 0 0,0 0 0 0 0,-1 0 1 0 0,1 0-1 0 0,-1 1 0 0 0,1-1 1 0 0,-1 1-1 0 0,1 0 0 0 0,-1 0 1 0 0,5 4-1 0 0,-15-13 301 0 0,0-1 1 0 0,1 0-1 0 0,1 0 0 0 0,-1-1 1 0 0,-3-9-1 0 0,-9-16 189 0 0,-34-52 113 0 0,11 19-367 0 0,-34-73 0 0 0,54 95-565 0 0,2-1 0 0 0,2 0-1 0 0,-11-51 1 0 0,20 56-586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11.8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1209 5529 0 0,'-114'131'6432'0'0,"194"-216"-4076"0"0,-45 46-2064 0 0,1 1 0 0 0,2 2 0 0 0,43-31 0 0 0,546-387 3114 0 0,-275 183-2166 0 0,-303 235-1283 0 0,2 3 0 0 0,1 2 0 0 0,1 2 0 0 0,65-25 0 0 0,-93 42-12 0 0,0-1 0 0 0,-1-2-1 0 0,41-32 1 0 0,-34 24-161 0 0,36-21 0 0 0,-46 34-1031 0 0,-20 10 1107 0 0,-1-1-1 0 0,1 1 1 0 0,-1 0-1 0 0,1 0 1 0 0,-1-1-1 0 0,1 1 1 0 0,-1 0 0 0 0,1 0-1 0 0,-1 0 1 0 0,1 0-1 0 0,-1 0 1 0 0,1-1-1 0 0,-1 1 1 0 0,1 0-1 0 0,-1 0 1 0 0,1 0 0 0 0,-1 0-1 0 0,1 1 1 0 0,-1-1-1 0 0,1 0 1 0 0,-1 0-1 0 0,1 0 1 0 0,-1 0-1 0 0,1 0 1 0 0,-1 1-1 0 0,1-1 1 0 0,-1 0 0 0 0,1 0-1 0 0,-1 1 1 0 0,0-1-1 0 0,1 0 1 0 0,-1 1-1 0 0,1-1 1 0 0,-1 0-1 0 0,0 1 1 0 0,1-1 0 0 0,-1 1-1 0 0,1 0 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12.1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1 260 6913 0 0,'9'-1'606'0'0,"0"0"0"0"0,0-1 0 0 0,0 1 0 0 0,0-2 0 0 0,12-3 0 0 0,-10 0-306 0 0,-1-1 0 0 0,0 1 0 0 0,0-2 0 0 0,0 1 0 0 0,-1-1-1 0 0,0-1 1 0 0,-1 1 0 0 0,1-2 0 0 0,12-18 0 0 0,-19 25-264 0 0,1-1 0 0 0,-1 1 0 0 0,0-1 0 0 0,0 0 0 0 0,-1 0 0 0 0,1 0 0 0 0,-1 0 0 0 0,1 0-1 0 0,-1 0 1 0 0,-1 0 0 0 0,1-1 0 0 0,0 1 0 0 0,-1 0 0 0 0,0-1 0 0 0,0 1 0 0 0,0 0 0 0 0,-1 0 0 0 0,1-1 0 0 0,-1 1 0 0 0,0 0 0 0 0,-1 0 0 0 0,1 0-1 0 0,0 0 1 0 0,-1 0 0 0 0,0 0 0 0 0,0 0 0 0 0,0 1 0 0 0,-1-1 0 0 0,1 1 0 0 0,-1-1 0 0 0,-4-3 0 0 0,5 5 25 0 0,0 0 1 0 0,0 0-1 0 0,0 1 1 0 0,0-1-1 0 0,-1 1 1 0 0,1 0-1 0 0,-1-1 1 0 0,1 1-1 0 0,-1 0 1 0 0,1 0-1 0 0,-1 0 1 0 0,0 1-1 0 0,1-1 1 0 0,-1 1-1 0 0,0-1 1 0 0,1 1-1 0 0,-1 0 1 0 0,0 0-1 0 0,0 0 1 0 0,1 1-1 0 0,-1-1 1 0 0,0 0-1 0 0,0 1 1 0 0,1 0-1 0 0,-1 0 1 0 0,1 0-1 0 0,-5 2 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14.4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 19 6233 0 0,'-8'0'116'0'0,"0"0"-1"0"0,-1 0 0 0 0,1-1 1 0 0,0 0-1 0 0,0 0 0 0 0,-15-5 1 0 0,14 3-290 0 0,-1 1 0 0 0,0 0 0 0 0,-18-1 0 0 0,28 3 210 0 0,-1 0 0 0 0,0 0-1 0 0,1 0 1 0 0,-1 0-1 0 0,1 0 1 0 0,-1 0 0 0 0,1 1-1 0 0,-1-1 1 0 0,0 0-1 0 0,1 0 1 0 0,-1 0 0 0 0,1 1-1 0 0,-1-1 1 0 0,1 0-1 0 0,-1 1 1 0 0,1-1 0 0 0,-1 0-1 0 0,1 1 1 0 0,0-1-1 0 0,-1 1 1 0 0,1-1 0 0 0,-1 1-1 0 0,1-1 1 0 0,0 0-1 0 0,-1 1 1 0 0,1-1 0 0 0,0 1-1 0 0,-1 1 1 0 0,1 20-277 0 0,13 19-284 0 0,-11-37 673 0 0,1 1 0 0 0,-1-1 0 0 0,1 0-1 0 0,0 0 1 0 0,1 0 0 0 0,5 6 0 0 0,-8-9-79 0 0,-1-1 1 0 0,1 1-1 0 0,-1-1 1 0 0,1 1 0 0 0,-1-1-1 0 0,1 1 1 0 0,0-1-1 0 0,-1 0 1 0 0,1 1-1 0 0,0-1 1 0 0,-1 0-1 0 0,1 1 1 0 0,0-1 0 0 0,0 0-1 0 0,-1 0 1 0 0,1 0-1 0 0,0 0 1 0 0,0 0-1 0 0,0 0 1 0 0,-1 0-1 0 0,1 0 1 0 0,0 0 0 0 0,0 0-1 0 0,-1 0 1 0 0,1 0-1 0 0,0 0 1 0 0,0-1-1 0 0,-1 1 1 0 0,1 0-1 0 0,0 0 1 0 0,-1-1-1 0 0,1 1 1 0 0,0-1 0 0 0,-1 1-1 0 0,1-1 1 0 0,0 1-1 0 0,-1-1 1 0 0,1 1-1 0 0,-1-1 1 0 0,1 1-1 0 0,-1-1 1 0 0,1 0 0 0 0,-1 1-1 0 0,0-1 1 0 0,1 0-1 0 0,-1 1 1 0 0,0-1-1 0 0,1 0 1 0 0,-1 1-1 0 0,0-1 1 0 0,0 0 0 0 0,0 0-1 0 0,0-2 140 0 0,0 0 0 0 0,0 1 1 0 0,0-1-1 0 0,-1 1 0 0 0,1-1 0 0 0,-1 0 0 0 0,1 1 1 0 0,-1-1-1 0 0,0 1 0 0 0,-2-3 0 0 0,3 3-173 0 0,-1 1-1 0 0,1-1 1 0 0,-1 1-1 0 0,0-1 1 0 0,1 1-1 0 0,-1 0 1 0 0,0-1-1 0 0,0 1 1 0 0,0 0 0 0 0,0-1-1 0 0,0 1 1 0 0,0 0-1 0 0,0 0 1 0 0,-1 0-1 0 0,1 0 1 0 0,0 0-1 0 0,-3-1 1 0 0,4 2-28 0 0,0 0 0 0 0,-1 0 1 0 0,1 0-1 0 0,0 1 0 0 0,-1-1 0 0 0,1 0 1 0 0,0 0-1 0 0,-1 0 0 0 0,1 0 1 0 0,0 1-1 0 0,-1-1 0 0 0,1 0 0 0 0,0 0 1 0 0,-1 1-1 0 0,1-1 0 0 0,0 0 1 0 0,0 0-1 0 0,-1 1 0 0 0,1-1 0 0 0,0 0 1 0 0,0 1-1 0 0,0-1 0 0 0,0 0 0 0 0,-1 1 1 0 0,1-1-1 0 0,0 0 0 0 0,0 1 1 0 0,0-1-1 0 0,0 0 0 0 0,0 1 0 0 0,0-1 1 0 0,0 1-1 0 0,0-1 0 0 0,0 0 1 0 0,0 1-1 0 0,0-1 0 0 0,0 0 0 0 0,0 2 1 0 0,4 13-1569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17.9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 5065 0 0,'-16'-1'10324'0'0,"18"2"-10243"0"0,1-1 1 0 0,-1 0-1 0 0,1 1 0 0 0,-1 0 1 0 0,0-1-1 0 0,1 1 1 0 0,-1 0-1 0 0,0 0 1 0 0,0 0-1 0 0,0 0 1 0 0,1 1-1 0 0,-1-1 1 0 0,0 1-1 0 0,-1-1 1 0 0,1 1-1 0 0,0 0 0 0 0,0 0 1 0 0,-1-1-1 0 0,1 1 1 0 0,-1 0-1 0 0,0 0 1 0 0,1 1-1 0 0,-1-1 1 0 0,0 0-1 0 0,0 0 1 0 0,0 1-1 0 0,-1-1 1 0 0,1 0-1 0 0,0 1 0 0 0,-1-1 1 0 0,0 1-1 0 0,1-1 1 0 0,-1 1-1 0 0,0-1 1 0 0,-1 5-1 0 0,1-6-117 0 0,0-1 1 0 0,0 1-1 0 0,0 0 0 0 0,0 0 0 0 0,0-1 1 0 0,0 1-1 0 0,0 0 0 0 0,0-1 0 0 0,0 1 1 0 0,0 0-1 0 0,-1 0 0 0 0,1-1 0 0 0,0 1 0 0 0,0 0 1 0 0,-1-1-1 0 0,1 1 0 0 0,0-1 0 0 0,-1 1 1 0 0,1 0-1 0 0,-1-1 0 0 0,1 1 0 0 0,-1-1 1 0 0,1 1-1 0 0,-1-1 0 0 0,1 1 0 0 0,-1-1 1 0 0,0 0-1 0 0,1 1 0 0 0,-1-1 0 0 0,0 0 0 0 0,1 1 1 0 0,-1-1-1 0 0,0 0 0 0 0,1 0 0 0 0,-1 0 1 0 0,0 0-1 0 0,1 1 0 0 0,-1-1 0 0 0,0 0 1 0 0,0 0-1 0 0,1 0 0 0 0,-1-1 0 0 0,0 1 0 0 0,0 0 1 0 0,1 0-1 0 0,-1 0 0 0 0,0 0 0 0 0,1-1 1 0 0,-1 1-1 0 0,0 0 0 0 0,1-1 0 0 0,-1 1 1 0 0,1 0-1 0 0,-1-1 0 0 0,0 1 0 0 0,1-1 0 0 0,-1 1 1 0 0,1-1-1 0 0,-1 1 0 0 0,1-1 0 0 0,-1 1 1 0 0,1-1-1 0 0,0 1 0 0 0,-1-1 0 0 0,1 0 1 0 0,-1-1-1 0 0,-2-3-838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18.3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4 290 6913 0 0,'0'-1'231'0'0,"-1"1"0"0"0,1-1 0 0 0,-1 0-1 0 0,1 0 1 0 0,0 0 0 0 0,-1 0-1 0 0,1-1 1 0 0,0 1 0 0 0,0 0-1 0 0,0 0 1 0 0,0 0 0 0 0,0 0-1 0 0,0 0 1 0 0,0 0 0 0 0,0 0-1 0 0,0 0 1 0 0,0 0 0 0 0,1 0-1 0 0,-1 0 1 0 0,0 0 0 0 0,1 0-1 0 0,-1 0 1 0 0,1 0 0 0 0,-1 0-1 0 0,1 0 1 0 0,-1 0 0 0 0,1 0-1 0 0,1-1 1 0 0,26-34 891 0 0,-12 15-460 0 0,58-80-664 0 0,-21 35-3409 0 0,-35 44 1247 0 0,-7 8 788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18.8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 0 5985 0 0,'-5'6'373'0'0,"1"-1"1"0"0,-1 1-1 0 0,1 0 0 0 0,0 1 0 0 0,0-1 0 0 0,1 1 0 0 0,-1-1 1 0 0,-3 14-1 0 0,6-18-284 0 0,1 0 0 0 0,-1 0 1 0 0,0 0-1 0 0,1 0 1 0 0,0 1-1 0 0,-1-1 0 0 0,1 0 1 0 0,0 0-1 0 0,0 0 1 0 0,0 0-1 0 0,0 0 0 0 0,1 1 1 0 0,-1-1-1 0 0,1 0 0 0 0,-1 0 1 0 0,1 0-1 0 0,0 0 1 0 0,-1 0-1 0 0,1 0 0 0 0,0 0 1 0 0,0 0-1 0 0,1-1 0 0 0,-1 1 1 0 0,0 0-1 0 0,1-1 1 0 0,-1 1-1 0 0,1-1 0 0 0,-1 1 1 0 0,1-1-1 0 0,-1 1 0 0 0,1-1 1 0 0,0 0-1 0 0,0 0 1 0 0,0 0-1 0 0,2 1 0 0 0,1-1-37 0 0,-1-1-1 0 0,1 1 1 0 0,0-1-1 0 0,0 0 1 0 0,-1 0-1 0 0,1 0 1 0 0,0 0-1 0 0,-1-1 1 0 0,1 0-1 0 0,0 0 1 0 0,-1-1-1 0 0,9-3 1 0 0,30-4-47 0 0,-32 9-27 0 0,0 1 1 0 0,-1 0-1 0 0,1 1 0 0 0,0 0 1 0 0,0 1-1 0 0,-1 0 0 0 0,0 0 1 0 0,1 1-1 0 0,15 9 0 0 0,-8-3 83 0 0,-1 1 0 0 0,0 0-1 0 0,0 2 1 0 0,18 16 0 0 0,-32-25 14 0 0,1-1 0 0 0,-1 1 1 0 0,0 0-1 0 0,-1 0 0 0 0,1 0 1 0 0,-1 0-1 0 0,1 0 0 0 0,-1 0 0 0 0,-1 1 1 0 0,1-1-1 0 0,0 1 0 0 0,-1 0 1 0 0,0-1-1 0 0,0 1 0 0 0,-1 0 0 0 0,1-1 1 0 0,-1 1-1 0 0,0 0 0 0 0,0 0 1 0 0,-1 0-1 0 0,1-1 0 0 0,-1 1 0 0 0,0 0 1 0 0,0-1-1 0 0,-3 7 0 0 0,-1 1 52 0 0,0 0 0 0 0,-1-1-1 0 0,0 1 1 0 0,-1-1 0 0 0,0 0 0 0 0,0-1-1 0 0,-1 0 1 0 0,-13 13 0 0 0,9-13-209 0 0,6-6-1130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19.4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9 163 4609 0 0,'-1'-1'164'0'0,"0"-1"1"0"0,0 0-1 0 0,0 1 0 0 0,0-1 1 0 0,0 0-1 0 0,1 0 0 0 0,-1 0 0 0 0,1 0 1 0 0,-1 0-1 0 0,1 0 0 0 0,0 0 1 0 0,0 0-1 0 0,0 0 0 0 0,0 0 1 0 0,0 0-1 0 0,0 0 0 0 0,0 1 1 0 0,1-1-1 0 0,-1 0 0 0 0,1 0 0 0 0,-1 0 1 0 0,1 0-1 0 0,0 0 0 0 0,0 0 1 0 0,0 1-1 0 0,0-1 0 0 0,0 0 1 0 0,0 1-1 0 0,0-1 0 0 0,3-1 1 0 0,-4 1-94 0 0,1 1 1 0 0,0 0 0 0 0,0-1-1 0 0,0 1 1 0 0,0 0 0 0 0,1 0-1 0 0,-1-1 1 0 0,0 1 0 0 0,0 0-1 0 0,1 0 1 0 0,-1 0 0 0 0,1 1-1 0 0,-1-1 1 0 0,0 0 0 0 0,1 0-1 0 0,0 1 1 0 0,-1-1 0 0 0,1 1-1 0 0,-1 0 1 0 0,1-1 0 0 0,0 1-1 0 0,-1 0 1 0 0,1 0 0 0 0,0 0 0 0 0,-1 0-1 0 0,1 0 1 0 0,0 0 0 0 0,-1 1-1 0 0,1-1 1 0 0,-1 0 0 0 0,1 1-1 0 0,0-1 1 0 0,-1 1 0 0 0,1 0-1 0 0,-1-1 1 0 0,2 2 0 0 0,64 66 1483 0 0,-47-47-1372 0 0,0 0 0 0 0,27 20 0 0 0,-39-32-194 0 0,-8-8 12 0 0,-1-1-1 0 0,1 0 1 0 0,0 0-1 0 0,0 0 1 0 0,0 0-1 0 0,0 0 1 0 0,0 1-1 0 0,-1-1 1 0 0,1 0-1 0 0,0 0 1 0 0,0 0-1 0 0,0 0 1 0 0,-1 0-1 0 0,1 0 1 0 0,0 0 0 0 0,0 0-1 0 0,0 0 1 0 0,-1 0-1 0 0,1 0 1 0 0,0 1-1 0 0,0-1 1 0 0,-1 0-1 0 0,1-1 1 0 0,0 1-1 0 0,0 0 1 0 0,0 0-1 0 0,-1 0 1 0 0,1 0-1 0 0,0 0 1 0 0,0 0-1 0 0,0 0 1 0 0,-1 0 0 0 0,1 0-1 0 0,0 0 1 0 0,0 0-1 0 0,0 0 1 0 0,-1-1-1 0 0,1 1 1 0 0,0 0-1 0 0,0 0 1 0 0,0 0-1 0 0,0 0 1 0 0,0-1-1 0 0,-1 1 1 0 0,1 0-1 0 0,0 0 1 0 0,0 0 0 0 0,0-1-1 0 0,0 1 1 0 0,0 0-1 0 0,-3-3 4 0 0,1 1-1 0 0,0-1 1 0 0,-1 0-1 0 0,1 0 0 0 0,0 0 1 0 0,1 0-1 0 0,-1-1 1 0 0,1 1-1 0 0,-1 0 1 0 0,1-1-1 0 0,0 1 1 0 0,0-1-1 0 0,0 1 1 0 0,1-1-1 0 0,-1 1 1 0 0,1-7-1 0 0,-2-3 2 0 0,-1 1-1 0 0,1 0 1 0 0,0 0-1 0 0,1 0 0 0 0,0 0 1 0 0,1 0-1 0 0,0 0 0 0 0,1 1 1 0 0,0-1-1 0 0,1 0 0 0 0,1 0 1 0 0,4-14-1 0 0,-7 25 33 0 0,1 0-1 0 0,-1 0 1 0 0,1 0-1 0 0,-1 0 1 0 0,1 0-1 0 0,0 0 1 0 0,-1 0 0 0 0,1 0-1 0 0,0 0 1 0 0,0 0-1 0 0,0 0 1 0 0,-1 1-1 0 0,1-1 1 0 0,0 0 0 0 0,0 0-1 0 0,0 1 1 0 0,0-1-1 0 0,0 1 1 0 0,0-1-1 0 0,1 1 1 0 0,-1-1-1 0 0,0 1 1 0 0,0 0 0 0 0,0 0-1 0 0,2-1 1 0 0,-1 1 56 0 0,0 1 1 0 0,0-1 0 0 0,1 1 0 0 0,-1-1-1 0 0,0 1 1 0 0,0 0 0 0 0,0 0 0 0 0,0 0-1 0 0,0 0 1 0 0,0 0 0 0 0,0 0 0 0 0,2 2-1 0 0,7 6 332 0 0,-1 0 0 0 0,-1 1 0 0 0,13 16 0 0 0,-17-20-402 0 0,8 8-221 0 0,1-1 1 0 0,0 0-1 0 0,1-1 1 0 0,0 0 0 0 0,1-2-1 0 0,20 12 1 0 0,-16-10-1085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7:20.0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66 512 2304 0 0,'-5'-3'265'0'0,"-1"0"0"0"0,1 0 0 0 0,0 0 0 0 0,1-1 0 0 0,-1 0-1 0 0,1 0 1 0 0,-8-9 0 0 0,9 10 286 0 0,1 0 1 0 0,0 0-1 0 0,0 1 0 0 0,0-2 0 0 0,0 1 1 0 0,1 0-1 0 0,-1 0 0 0 0,-1-6 1 0 0,3 8-405 0 0,0 1 1 0 0,0-1-1 0 0,0 0 1 0 0,0 1-1 0 0,0-1 1 0 0,0 1 0 0 0,0-1-1 0 0,0 0 1 0 0,0 1-1 0 0,0-1 1 0 0,0 0-1 0 0,0 1 1 0 0,0-1-1 0 0,1 1 1 0 0,-1-1 0 0 0,0 1-1 0 0,1-1 1 0 0,-1 0-1 0 0,0 1 1 0 0,1-1-1 0 0,-1 1 1 0 0,0-1 0 0 0,1 1-1 0 0,-1 0 1 0 0,1-1-1 0 0,-1 1 1 0 0,1-1-1 0 0,0 1 1 0 0,21-6 2025 0 0,24 9-264 0 0,-26 4-1705 0 0,0 0-1 0 0,-1 1 0 0 0,1 1 0 0 0,22 15 1 0 0,-25-14-55 0 0,0 0 1 0 0,1-1-1 0 0,1-1 1 0 0,-1-1 0 0 0,25 6-1 0 0,-35-11-75 0 0,0-1-1 0 0,0-1 1 0 0,0 1 0 0 0,0-1-1 0 0,0-1 1 0 0,0 1 0 0 0,15-5-1 0 0,-21 5-59 0 0,0 0 0 0 0,-1 0-1 0 0,1-1 1 0 0,-1 1 0 0 0,1-1 0 0 0,-1 1-1 0 0,1-1 1 0 0,-1 0 0 0 0,1 0 0 0 0,-1 1-1 0 0,0-1 1 0 0,1 0 0 0 0,-1 0-1 0 0,0 0 1 0 0,0 0 0 0 0,0-1 0 0 0,0 1-1 0 0,0 0 1 0 0,0 0 0 0 0,0-1-1 0 0,0 1 1 0 0,0-1 0 0 0,0 1 0 0 0,-1-1-1 0 0,1 1 1 0 0,-1-1 0 0 0,1 1-1 0 0,-1-1 1 0 0,1 1 0 0 0,-1-1 0 0 0,0 0-1 0 0,0 1 1 0 0,0-1 0 0 0,0 1 0 0 0,0-1-1 0 0,0 0 1 0 0,-1 1 0 0 0,1-1-1 0 0,0 1 1 0 0,-1-1 0 0 0,1 0 0 0 0,-1 1-1 0 0,0-1 1 0 0,1 1 0 0 0,-2-2-1 0 0,-33-64 411 0 0,20 40-294 0 0,1 1-1 0 0,-10-30 1 0 0,9 11-262 0 0,3 0 1 0 0,-12-73-1 0 0,17 27-3229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34.6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 1 5065 0 0,'-10'-1'5092'0'0,"9"2"-4955"0"0,-5 15 2279 0 0,3 31-1092 0 0,2-33-357 0 0,-8 110 9 0 0,5-1 0 0 0,17 170 0 0 0,-12-284-1463 0 0,6 36 811 0 0,4-22-6816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48.5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62 920 0 0,'-3'-5'556'0'0,"-1"1"1"0"0,1-1-1 0 0,0 0 0 0 0,0 0 0 0 0,1 0 1 0 0,-1 0-1 0 0,1 0 0 0 0,1-1 0 0 0,0-10 2815 0 0,10 23-2243 0 0,8 9-84 0 0,18 31 374 0 0,-2 2 1 0 0,31 60-1 0 0,44 111 652 0 0,-90-182-1815 0 0,34 79 22 0 0,-17-36 13 0 0,4-1 0 0 0,55 84 0 0 0,-91-159-372 0 0,15 20-1160 0 0,-17-24 1159 0 0,-1 0 1 0 0,1 0-1 0 0,0 0 1 0 0,0 0 0 0 0,0-1-1 0 0,-1 1 1 0 0,1 0-1 0 0,0 0 1 0 0,0-1 0 0 0,0 1-1 0 0,0 0 1 0 0,0-1-1 0 0,1 1 1 0 0,-1-1 0 0 0,0 0-1 0 0,0 1 1 0 0,0-1-1 0 0,0 0 1 0 0,2 1-1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48.8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45 2304 0 0,'0'-1'175'0'0,"-1"0"1"0"0,0 0-1 0 0,1 0 0 0 0,-1 0 0 0 0,1 0 0 0 0,-1 0 0 0 0,1 0 0 0 0,0 0 0 0 0,-1 0 0 0 0,1 0 0 0 0,0 0 0 0 0,0 0 0 0 0,0-1 0 0 0,0 1 0 0 0,0 0 0 0 0,0 0 0 0 0,0 0 0 0 0,0 0 0 0 0,0-1 0 0 0,0 1 0 0 0,1 0 0 0 0,-1 0 0 0 0,0 0 0 0 0,1 0 0 0 0,-1 0 0 0 0,1 0 0 0 0,-1 0 0 0 0,1 0 0 0 0,0 0 0 0 0,-1 0 0 0 0,1 0 0 0 0,0 0 0 0 0,0 0 0 0 0,-1 1 0 0 0,1-1 0 0 0,0 0 0 0 0,0 0 0 0 0,0 1 0 0 0,0-1 0 0 0,0 1 0 0 0,0-1 0 0 0,0 1 0 0 0,2-1 0 0 0,6 0 560 0 0,1 0 1 0 0,0 1 0 0 0,-1 0-1 0 0,1 0 1 0 0,0 1 0 0 0,-1 1-1 0 0,14 3 1 0 0,68 24 1753 0 0,-74-23-1945 0 0,282 121 1978 0 0,-273-114-2581 0 0,0 1 0 0 0,-1 1 0 0 0,-1 1 0 0 0,41 35 0 0 0,-18-3-2380 0 0,-9 5-3281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49.2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17 280 3681 0 0,'-1'-1'231'0'0,"0"0"0"0"0,-1 0 0 0 0,1 0 0 0 0,0 1 0 0 0,0-1 0 0 0,0 0 0 0 0,0 0 0 0 0,1 0 0 0 0,-1-1 0 0 0,0 1 0 0 0,0 0 0 0 0,0 0 0 0 0,1 0 0 0 0,-1-1 0 0 0,1 1 0 0 0,-1 0 0 0 0,1-1 0 0 0,0 1 0 0 0,-1 0 0 0 0,1-1 0 0 0,0 1 0 0 0,0-1 0 0 0,0 1 0 0 0,0 0 1 0 0,0-1-1 0 0,0-1 0 0 0,1-43 2167 0 0,4 22-2055 0 0,1 0-1 0 0,2 0 0 0 0,0 1 0 0 0,1 0 1 0 0,18-31-1 0 0,-13 26-526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49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0 273 6913 0 0,'30'-68'6098'0'0,"15"-55"-5559"0"0,-27 72-1582 0 0,-7 20 307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49.9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0 346 5985 0 0,'36'-143'4305'0'0,"21"-26"-5689"0"0,-46 136 1384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0.3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0 6913 0 0,'-1'1'81'0'0,"-1"-1"0"0"0,1 1 0 0 0,-1 0 0 0 0,1 0 0 0 0,-1 0 0 0 0,1 0 0 0 0,0 0 0 0 0,0 0 0 0 0,-1 0 0 0 0,1 1 0 0 0,0-1 0 0 0,0 0-1 0 0,0 1 1 0 0,0-1 0 0 0,0 1 0 0 0,1-1 0 0 0,-1 1 0 0 0,0-1 0 0 0,1 1 0 0 0,-2 3 0 0 0,2 0 267 0 0,0-1-1 0 0,0 1 1 0 0,0 0 0 0 0,1 0 0 0 0,0 0 0 0 0,1 7 0 0 0,4 8 441 0 0,1 1 0 0 0,0-1 0 0 0,1 0 0 0 0,1-1 0 0 0,1 0 0 0 0,1 0 1 0 0,1-1-1 0 0,0-1 0 0 0,29 32 0 0 0,-23-30-615 0 0,1-2 1 0 0,0 1-1 0 0,1-2 0 0 0,1-1 1 0 0,1 0-1 0 0,0-2 0 0 0,45 21 1 0 0,-43-24-273 0 0,48 17-837 0 0,-65-25 87 0 0,0 0 0 0 0,1 0 0 0 0,-1-1 1 0 0,1 0-1 0 0,-1-1 0 0 0,0 0 0 0 0,15-1 1 0 0,-6-3-1798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0.6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106 11 8754 0 0,'-2'-2'158'0'0,"0"1"0"0"0,0 0 0 0 0,-1 0 0 0 0,1 0 1 0 0,-1 0-1 0 0,1 0 0 0 0,-1 0 0 0 0,1 1 0 0 0,-1 0 0 0 0,1-1 1 0 0,-1 1-1 0 0,0 0 0 0 0,-2 0 0 0 0,5 0-50 0 0,-1 0-1 0 0,0 1 1 0 0,1-1-1 0 0,-1 0 1 0 0,1 1-1 0 0,-1-1 1 0 0,0 0-1 0 0,1 1 1 0 0,-1-1-1 0 0,1 1 1 0 0,0-1 0 0 0,-1 1-1 0 0,1-1 1 0 0,-1 1-1 0 0,1-1 1 0 0,0 1-1 0 0,-1-1 1 0 0,1 1-1 0 0,0 0 1 0 0,-1 0-1 0 0,-1 24 1832 0 0,4-16-1760 0 0,0 0 1 0 0,1 0 0 0 0,0 0 0 0 0,0 0 0 0 0,1-1 0 0 0,0 1-1 0 0,0-1 1 0 0,1 0 0 0 0,0 0 0 0 0,0-1 0 0 0,1 0 0 0 0,0 1-1 0 0,0-2 1 0 0,1 1 0 0 0,0-1 0 0 0,0 0 0 0 0,11 7 0 0 0,-1-2 155 0 0,0 0 0 0 0,1-1 1 0 0,0-1-1 0 0,0-1 0 0 0,1-1 1 0 0,0 0-1 0 0,20 4 1 0 0,-24-7-285 0 0,0-2 0 0 0,-1 0 1 0 0,1-1-1 0 0,0 0 0 0 0,26-2 1 0 0,-38 0-43 0 0,0 1 0 0 0,0 0 1 0 0,1-1-1 0 0,-1 1 0 0 0,0-1 1 0 0,0 0-1 0 0,0 0 0 0 0,0 0 1 0 0,0-1-1 0 0,0 1 0 0 0,0-1 1 0 0,0 1-1 0 0,-1-1 0 0 0,1 0 1 0 0,-1 0-1 0 0,1 0 0 0 0,-1 0 1 0 0,0-1-1 0 0,0 1 0 0 0,0-1 1 0 0,0 1-1 0 0,0-1 0 0 0,0 0 1 0 0,-1 0-1 0 0,1 0 0 0 0,-1 0 1 0 0,0 0-1 0 0,0 0 0 0 0,0 0 1 0 0,0 0-1 0 0,-1 0 0 0 0,1-7 1 0 0,-1 5 15 0 0,0 0 1 0 0,-1 1-1 0 0,0-1 1 0 0,0 0 0 0 0,-1 0-1 0 0,1 0 1 0 0,-1 0 0 0 0,0 1-1 0 0,0-1 1 0 0,-1 1-1 0 0,1 0 1 0 0,-1-1 0 0 0,0 1-1 0 0,0 0 1 0 0,0 1-1 0 0,-1-1 1 0 0,-5-4 0 0 0,-3-3 4 0 0,0 2 1 0 0,0-1-1 0 0,-1 2 1 0 0,-19-11-1 0 0,16 12 2 0 0,1 1 0 0 0,-1 0 0 0 0,0 1-1 0 0,0 1 1 0 0,0 0 0 0 0,-31-2 0 0 0,-100 5-626 0 0,69 2-2265 0 0,61-2-4102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1.0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 6 10138 0 0,'3'-5'1019'0'0,"3"10"-429"0"0,5 11 440 0 0,0 9-157 0 0,-1 0 0 0 0,-1 0 0 0 0,11 54 0 0 0,3 82 394 0 0,-21-143-1175 0 0,1 1-44 0 0,-2 0 1 0 0,0 22-1 0 0,-1-37-44 0 0,0 0 0 0 0,0-1 1 0 0,0 1-1 0 0,-1 0 0 0 0,0-1 0 0 0,0 1 0 0 0,0-1 0 0 0,0 1 0 0 0,0-1 1 0 0,-1 1-1 0 0,1-1 0 0 0,-1 0 0 0 0,0 0 0 0 0,0 0 0 0 0,0 0 1 0 0,-1 0-1 0 0,-4 4 0 0 0,5-5-1 0 0,-1-1 0 0 0,0 0 1 0 0,1 1-1 0 0,-1-1 0 0 0,0-1 0 0 0,0 1 1 0 0,0 0-1 0 0,0-1 0 0 0,1 1 0 0 0,-1-1 1 0 0,0 0-1 0 0,0 0 0 0 0,0 0 0 0 0,0-1 1 0 0,0 1-1 0 0,0-1 0 0 0,0 1 1 0 0,0-1-1 0 0,0 0 0 0 0,1 0 0 0 0,-1 0 1 0 0,0 0-1 0 0,1-1 0 0 0,-1 1 0 0 0,1-1 1 0 0,-1 0-1 0 0,-3-3 0 0 0,-6-4-4 0 0,1-1-1 0 0,0 0 1 0 0,0-1-1 0 0,-9-13 1 0 0,9 11-57 0 0,0 0-1 0 0,2-1 1 0 0,0-1 0 0 0,0 0 0 0 0,2 0 0 0 0,-1 0-1 0 0,2-1 1 0 0,0 0 0 0 0,1 0 0 0 0,-5-30 0 0 0,10 43 53 0 0,-1 1 1 0 0,1-1-1 0 0,0 1 1 0 0,0-1 0 0 0,0 1-1 0 0,0-1 1 0 0,0 1-1 0 0,0-1 1 0 0,1 1-1 0 0,-1-1 1 0 0,1 1 0 0 0,0-1-1 0 0,0 1 1 0 0,-1 0-1 0 0,2-1 1 0 0,-1 1-1 0 0,0 0 1 0 0,0 0 0 0 0,1 0-1 0 0,-1 0 1 0 0,1 0-1 0 0,0 0 1 0 0,-1 0-1 0 0,1 0 1 0 0,0 1 0 0 0,0-1-1 0 0,0 1 1 0 0,0-1-1 0 0,1 1 1 0 0,-1 0-1 0 0,0 0 1 0 0,1 0 0 0 0,-1 0-1 0 0,0 0 1 0 0,1 0-1 0 0,-1 1 1 0 0,1-1-1 0 0,-1 1 1 0 0,1 0 0 0 0,-1 0-1 0 0,4 0 1 0 0,4 0 81 0 0,0 1 1 0 0,1 0-1 0 0,-1 1 0 0 0,0 0 1 0 0,0 1-1 0 0,0 0 1 0 0,-1 0-1 0 0,19 10 0 0 0,-11-3 204 0 0,-1 1 0 0 0,0 0 0 0 0,-1 1 0 0 0,0 1 0 0 0,-1 0 0 0 0,-1 1 0 0 0,0 0 0 0 0,17 26-1 0 0,7 16 261 0 0,34 70 0 0 0,-29-49-580 0 0,2 3-1450 0 0,-20-36-5632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3.4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0 446 10594 0 0,'0'0'819'0'0,"0"0"-834"0"0,0-1 0 0 0,0 1-1 0 0,0-1 1 0 0,0 1 0 0 0,0 0-1 0 0,0-1 1 0 0,0 1 0 0 0,0 0 0 0 0,0-1-1 0 0,1 1 1 0 0,-1 0 0 0 0,0-1-1 0 0,0 1 1 0 0,0 0 0 0 0,0-1 0 0 0,1 1-1 0 0,-1 0 1 0 0,0-1 0 0 0,0 1-1 0 0,0 0 1 0 0,1 0 0 0 0,-1-1 0 0 0,0 1-1 0 0,1 0 1 0 0,-1 0 0 0 0,0 0-1 0 0,1-1 1 0 0,-1 1 0 0 0,0 0 0 0 0,1 0-1 0 0,-1 0 1 0 0,0 0 0 0 0,1 0-1 0 0,-1 0 1 0 0,1 0 0 0 0,17 3 733 0 0,13 12 602 0 0,32 27-275 0 0,-3 3-1 0 0,56 53 1 0 0,-58-47-289 0 0,115 78-1 0 0,-171-127-733 0 0,51 26 268 0 0,-50-27-268 0 0,0 0 0 0 0,0 0 1 0 0,0 0-1 0 0,1 0 0 0 0,-1 0 0 0 0,0 0 0 0 0,1-1 1 0 0,-1 0-1 0 0,0 0 0 0 0,1 0 0 0 0,-1 0 0 0 0,0 0 1 0 0,1 0-1 0 0,-1-1 0 0 0,4-1 0 0 0,-6 1 48 0 0,1 0 0 0 0,-1 0 0 0 0,0 0 0 0 0,1-1 0 0 0,-1 1 0 0 0,0 0 0 0 0,0-1-1 0 0,0 1 1 0 0,0-1 0 0 0,0 1 0 0 0,0-1 0 0 0,-1 0 0 0 0,1 1 0 0 0,0-1 0 0 0,-1 0 0 0 0,1 1 0 0 0,-1-1-1 0 0,0 0 1 0 0,0 0 0 0 0,0 0 0 0 0,1 1 0 0 0,-2-1 0 0 0,1 0 0 0 0,0 0 0 0 0,-1-3 0 0 0,-8-50 831 0 0,8 51-813 0 0,-119-375 1734 0 0,65 221-1962 0 0,36 101-3 0 0,-4-9-1641 0 0,9 22-2882 0 0,0-3-2265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4.3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0 292 6913 0 0,'1'44'2378'0'0,"11"88"-1"0"0,-10-117-1929 0 0,2 1 0 0 0,-1-1-1 0 0,2 0 1 0 0,0 0 0 0 0,1-1-1 0 0,0 1 1 0 0,2-1 0 0 0,-1-1-1 0 0,12 15 1 0 0,-14-21-291 0 0,1-1-1 0 0,1 0 1 0 0,-1-1 0 0 0,1 0-1 0 0,0 0 1 0 0,0 0 0 0 0,1-1 0 0 0,-1 0-1 0 0,1-1 1 0 0,0 1 0 0 0,9 1 0 0 0,-14-4-111 0 0,0 1 1 0 0,1-1 0 0 0,-1 0 0 0 0,0-1-1 0 0,1 1 1 0 0,-1-1 0 0 0,1 1 0 0 0,-1-1-1 0 0,1 0 1 0 0,-1 0 0 0 0,1-1 0 0 0,-1 1-1 0 0,1-1 1 0 0,-1 0 0 0 0,1 1 0 0 0,-1-1-1 0 0,0-1 1 0 0,0 1 0 0 0,1-1 0 0 0,-1 1-1 0 0,0-1 1 0 0,0 0 0 0 0,0 0 0 0 0,-1 0-1 0 0,1 0 1 0 0,0-1 0 0 0,-1 1 0 0 0,1-1-1 0 0,1-3 1 0 0,-3 3-30 0 0,1 0 0 0 0,-1 0 0 0 0,-1 0 0 0 0,1 0-1 0 0,0 0 1 0 0,-1 0 0 0 0,0 0 0 0 0,0 0 0 0 0,0-1 0 0 0,0 1 0 0 0,0 0-1 0 0,-1 0 1 0 0,1 0 0 0 0,-1 0 0 0 0,0 0 0 0 0,0 0 0 0 0,0 0 0 0 0,0 0-1 0 0,0 0 1 0 0,-4-5 0 0 0,-3-6-205 0 0,0 0 1 0 0,-16-19-1 0 0,-14-13-597 0 0,-28-39-1539 0 0,59 75 1885 0 0,1 1 0 0 0,1-1 0 0 0,0 0 0 0 0,1 0 0 0 0,0-1 1 0 0,0 1-1 0 0,-3-15 0 0 0,7 22 463 0 0,-1 0 1 0 0,1 0 0 0 0,-1 0 0 0 0,1 0-1 0 0,0 0 1 0 0,0 0 0 0 0,1 0 0 0 0,-1 0 0 0 0,0 0-1 0 0,1 0 1 0 0,0 0 0 0 0,0 1 0 0 0,0-1-1 0 0,0 0 1 0 0,0 0 0 0 0,0 1 0 0 0,1-1-1 0 0,-1 1 1 0 0,1-1 0 0 0,0 1 0 0 0,-1 0-1 0 0,1-1 1 0 0,0 1 0 0 0,1 0 0 0 0,-1 0-1 0 0,0 1 1 0 0,1-1 0 0 0,-1 0 0 0 0,1 1 0 0 0,-1-1-1 0 0,1 1 1 0 0,0 0 0 0 0,3-1 0 0 0,-2 0 132 0 0,1 1 0 0 0,0 0 0 0 0,0 0 0 0 0,0 0 1 0 0,0 1-1 0 0,0 0 0 0 0,0 0 0 0 0,0 0 0 0 0,0 1 1 0 0,0-1-1 0 0,0 1 0 0 0,0 0 0 0 0,0 1 0 0 0,0-1 1 0 0,0 1-1 0 0,-1 0 0 0 0,1 0 0 0 0,6 5 1 0 0,-1 1-36 0 0,0 1 0 0 0,0 0 0 0 0,-1 1 0 0 0,12 16 0 0 0,-15-17-95 0 0,0-1 0 0 0,1 0 0 0 0,0-1 0 0 0,0 0 0 0 0,0 0 0 0 0,1 0 0 0 0,0-1 0 0 0,13 8 0 0 0,-20-14-17 0 0,1 1 0 0 0,-1 0 0 0 0,0-1 0 0 0,0 1 0 0 0,0-1 0 0 0,0 0 0 0 0,1 1 0 0 0,-1-1 0 0 0,0 0 0 0 0,0 0 0 0 0,1 0 0 0 0,-1 0 0 0 0,0 0 0 0 0,0 0 0 0 0,1 0 0 0 0,-1 0 0 0 0,0 0 0 0 0,0-1 0 0 0,1 1 0 0 0,-1 0 0 0 0,0-1 0 0 0,0 1-1 0 0,0-1 1 0 0,0 0 0 0 0,2 0 0 0 0,-1-1 17 0 0,0 0-1 0 0,-1 0 0 0 0,1 0 0 0 0,-1 0 0 0 0,0 0 0 0 0,0-1 0 0 0,1 1 1 0 0,-1 0-1 0 0,-1-1 0 0 0,1 1 0 0 0,0 0 0 0 0,0-4 0 0 0,1-10 190 0 0,0 0 1 0 0,-1 0-1 0 0,-2-22 0 0 0,1 29-53 0 0,-5-53 6 0 0,3 46-422 0 0,0 1-1 0 0,1-1 1 0 0,1 0-1 0 0,0 0 1 0 0,1 0-1 0 0,1 1 1 0 0,0-1-1 0 0,6-18 1 0 0,-8 33 245 0 0,0 0 0 0 0,1 0 0 0 0,-1 0 1 0 0,0 0-1 0 0,1 0 0 0 0,-1 0 1 0 0,1 0-1 0 0,-1 0 0 0 0,1 1 1 0 0,-1-1-1 0 0,1 0 0 0 0,0 0 0 0 0,-1 0 1 0 0,1 1-1 0 0,0-1 0 0 0,0 0 1 0 0,-1 1-1 0 0,1-1 0 0 0,0 1 1 0 0,0-1-1 0 0,0 1 0 0 0,0-1 0 0 0,0 1 1 0 0,0 0-1 0 0,0-1 0 0 0,0 1 1 0 0,0 0-1 0 0,0 0 0 0 0,0 0 1 0 0,0 0-1 0 0,0 0 0 0 0,0 0 0 0 0,0 0 1 0 0,0 0-1 0 0,0 0 0 0 0,0 0 1 0 0,0 0-1 0 0,0 1 0 0 0,0-1 0 0 0,0 0 1 0 0,0 1-1 0 0,-1-1 0 0 0,1 1 1 0 0,0-1-1 0 0,0 1 0 0 0,0-1 1 0 0,0 1-1 0 0,-1 0 0 0 0,1-1 0 0 0,1 2 1 0 0,7 6 486 0 0,-1 0 1 0 0,0 0 0 0 0,13 16-1 0 0,-8-8-101 0 0,-6-9-286 0 0,0-1 0 0 0,0 1 0 0 0,1-1 0 0 0,0-1 0 0 0,0 0 0 0 0,0 0 0 0 0,10 4 0 0 0,-13-7-361 0 0,1 0 1 0 0,-1 0-1 0 0,1-1 0 0 0,-1 0 0 0 0,1 0 0 0 0,0 0 1 0 0,0-1-1 0 0,0 0 0 0 0,-1 0 0 0 0,1 0 0 0 0,0-1 1 0 0,10-2-1 0 0,-2-1-5574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35.0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1 141 4145 0 0,'35'-3'2106'0'0,"-31"2"-1809"0"0,-1 0 0 0 0,0 0 0 0 0,1 1 0 0 0,-1-1 0 0 0,1 1 0 0 0,-1 0 0 0 0,1 0 0 0 0,-1 0 0 0 0,1 1 0 0 0,-1-1 0 0 0,1 1-1 0 0,-1-1 1 0 0,0 1 0 0 0,1 1 0 0 0,-1-1 0 0 0,0 0 0 0 0,0 1 0 0 0,0-1 0 0 0,0 1 0 0 0,0 0 0 0 0,0 0 0 0 0,0 0 0 0 0,4 5 0 0 0,71 88 1672 0 0,-53-60-1763 0 0,59 59 1 0 0,-74-85-129 0 0,0-1 0 0 0,0 0 0 0 0,0 0 0 0 0,1-1 0 0 0,0-1 0 0 0,1 1 0 0 0,-1-2 0 0 0,1 0 0 0 0,0 0 0 0 0,24 5 0 0 0,-35-10 3 0 0,1 1 0 0 0,-1-1 0 0 0,1 0 0 0 0,0 0 1 0 0,-1 0-1 0 0,1 0 0 0 0,-1 0 0 0 0,1 0 0 0 0,0 0 0 0 0,-1 0 0 0 0,1-1 0 0 0,-1 1 0 0 0,1 0 0 0 0,-1-1 0 0 0,1 0 0 0 0,-1 1 0 0 0,1-1 0 0 0,-1 0 1 0 0,1 0-1 0 0,-1 0 0 0 0,0 1 0 0 0,0-2 0 0 0,1 1 0 0 0,0-1 0 0 0,0-1 16 0 0,0 0 1 0 0,0 0-1 0 0,-1 0 1 0 0,1-1-1 0 0,-1 1 1 0 0,0 0-1 0 0,0-1 1 0 0,0 1-1 0 0,0 0 1 0 0,0-7-1 0 0,0-8 91 0 0,-1 1 0 0 0,-1 0 0 0 0,-4-26 0 0 0,5 41-173 0 0,-9-41 137 0 0,-16-55 1 0 0,13 59-2829 0 0,-12-74 1 0 0,22 96-3057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4.7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12 10594 0 0,'-4'-4'283'0'0,"-6"-4"454"0"0,9 8-534 0 0,4 7-273 0 0,100 143 7423 0 0,-54-90-6081 0 0,86 83 1 0 0,-106-115-1439 0 0,37 49 1 0 0,-30-28-5542 0 0,-12-12-994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5.0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0 661 8290 0 0,'0'-2'135'0'0,"1"0"1"0"0,-1-1 0 0 0,0 1-1 0 0,1 0 1 0 0,0-1-1 0 0,-1 1 1 0 0,1 0 0 0 0,0 0-1 0 0,0-1 1 0 0,0 1-1 0 0,1 0 1 0 0,-1 0 0 0 0,0 0-1 0 0,2-1 1 0 0,5-10 318 0 0,24-46 524 0 0,2 1 0 0 0,66-83-1 0 0,34-14-3070 0 0,-112 131 1901 0 0</inkml:trace>
  <inkml:trace contextRef="#ctx0" brushRef="#br0" timeOffset="1">559 283 7834 0 0,'16'-20'703'0'0,"-2"0"0"0"0,0-1 0 0 0,-1 0 1 0 0,-1-1-1 0 0,-1 0 0 0 0,11-31 0 0 0,19-37-2550 0 0,-34 77 1820 0 0</inkml:trace>
  <inkml:trace contextRef="#ctx0" brushRef="#br0" timeOffset="2">754 236 7834 0 0,'-4'4'696'0'0,"3"-2"-560"0"0,1 1-136 0 0,1-2 0 0 0,2-1 624 0 0,1-1 96 0 0,0-2 16 0 0,4-1 8 0 0,5-3-632 0 0,3-4-112 0 0,3-4 0 0 0,-1-5-96 0 0,-1 0-280 0 0,-1-4-56 0 0,2 1-16 0 0,-1-5 0 0 0,-3 0 448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5.4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17972 0 0,'9'22'1042'0'0,"3"3"-2723"0"0,-13-23 1501 0 0,-1-1 159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5.7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0 379 10138 0 0,'37'-22'1759'0'0,"-9"2"-692"0"0,-2-1 0 0 0,0-2 0 0 0,-1 0 0 0 0,30-38 0 0 0,-22 20-1289 0 0,-2-1-1 0 0,30-55 1 0 0,-46 68-3043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6.1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0 5529 0 0,'-5'10'485'0'0,"1"0"0"0"0,-1 1 0 0 0,2-1 0 0 0,0 1 0 0 0,0-1 0 0 0,1 1 0 0 0,0 0 0 0 0,1 0 0 0 0,0 0 0 0 0,1 0 0 0 0,0 0 1 0 0,2 16-1 0 0,-1-25-350 0 0,0 1 1 0 0,0-1-1 0 0,0 0 1 0 0,0 1-1 0 0,1-1 1 0 0,-1 0-1 0 0,1 0 1 0 0,-1 0-1 0 0,1 0 1 0 0,0 0 0 0 0,0 0-1 0 0,0 0 1 0 0,0-1-1 0 0,0 1 1 0 0,0-1-1 0 0,0 0 1 0 0,1 1-1 0 0,-1-1 1 0 0,0 0 0 0 0,1 0-1 0 0,-1 0 1 0 0,4 0-1 0 0,9 3 380 0 0,-1-1-1 0 0,28 2 1 0 0,-18-3-191 0 0,-11-1-100 0 0,0 1-1 0 0,1 1 1 0 0,-1 0 0 0 0,0 1 0 0 0,21 9 0 0 0,-30-12-204 0 0,-1 1 1 0 0,0 0-1 0 0,0 0 0 0 0,0 1 1 0 0,0-1-1 0 0,-1 1 0 0 0,1-1 1 0 0,0 1-1 0 0,-1 0 1 0 0,0 0-1 0 0,0 0 0 0 0,0 0 1 0 0,0 0-1 0 0,0 1 0 0 0,-1-1 1 0 0,1 1-1 0 0,-1-1 0 0 0,0 1 1 0 0,0-1-1 0 0,0 1 0 0 0,-1 0 1 0 0,1-1-1 0 0,-1 1 0 0 0,0 0 1 0 0,-1 6-1 0 0,-9 63-475 0 0,5-46-26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6.4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1 439 9218 0 0,'39'41'3093'0'0,"-6"-7"-1140"0"0,0-2-1 0 0,2 0 1 0 0,58 38 0 0 0,-40-37-1340 0 0,2-2 0 0 0,96 38 0 0 0,-149-68-598 0 0,0 0 0 0 0,0 0 0 0 0,0 0 1 0 0,0-1-1 0 0,0 1 0 0 0,0-1 0 0 0,0 1 1 0 0,0-1-1 0 0,0 0 0 0 0,0 0 0 0 0,1 0 0 0 0,-1 0 1 0 0,0 0-1 0 0,0 0 0 0 0,0-1 0 0 0,0 1 1 0 0,0-1-1 0 0,0 1 0 0 0,0-1 0 0 0,0 0 0 0 0,0 0 1 0 0,3-2-1 0 0,-3 1 13 0 0,0 0 1 0 0,0 0-1 0 0,-1-1 1 0 0,1 1-1 0 0,-1 0 1 0 0,0-1-1 0 0,1 0 1 0 0,-1 1-1 0 0,0-1 1 0 0,-1 0-1 0 0,1 1 1 0 0,0-1-1 0 0,-1 0 1 0 0,0 0-1 0 0,1 0 1 0 0,-1 1-1 0 0,0-4 1 0 0,-1-46 247 0 0,-13-102-1 0 0,-24-51 371 0 0,25 143-590 0 0,-30-161-2650 0 0,36 189-5158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7.3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6449 0 0,'16'13'3215'0'0,"34"21"-1"0"0,-36-25-2385 0 0,22 12 102 0 0,-1-1 0 0 0,2-2 0 0 0,1-2 0 0 0,39 12 0 0 0,163 37-1282 0 0,-200-56-290 0 0,-16-3-5599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7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 9218 0 0,'-3'4'147'0'0,"1"-1"0"0"0,0 1 0 0 0,0 0 0 0 0,1 0 0 0 0,-1 0-1 0 0,1 1 1 0 0,0-1 0 0 0,0 0 0 0 0,0 0 0 0 0,0 9 0 0 0,2 49 1106 0 0,1-28-1111 0 0,-2-11-184 0 0,19 436 1165 0 0,-11-381-2422 0 0,-9-45 1075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8.0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9674 0 0,'0'-1'29'0'0,"0"1"1"0"0,0 0-1 0 0,0-1 1 0 0,1 1-1 0 0,-1 0 0 0 0,0 0 1 0 0,0-1-1 0 0,0 1 1 0 0,0 0-1 0 0,0 0 0 0 0,0-1 1 0 0,0 1-1 0 0,0 0 1 0 0,0 0-1 0 0,1-1 0 0 0,-1 1 1 0 0,0 0-1 0 0,0 0 1 0 0,0 0-1 0 0,0-1 0 0 0,1 1 1 0 0,-1 0-1 0 0,0 0 1 0 0,0 0-1 0 0,0 0 0 0 0,1-1 1 0 0,-1 1-1 0 0,0 0 1 0 0,0 0-1 0 0,1 0 0 0 0,-1 0 1 0 0,0 0-1 0 0,0 0 1 0 0,1 0-1 0 0,-1 0 0 0 0,0 0 1 0 0,1 0-1 0 0,-1 0 1 0 0,0 0-1 0 0,0 0 0 0 0,1 0 1 0 0,-1 0-1 0 0,0 0 1 0 0,0 0-1 0 0,1 0 0 0 0,-1 0 1 0 0,14 13 720 0 0,8 23 541 0 0,-21-35-1171 0 0,56 111 4338 0 0,-35-64-3246 0 0,51 78 0 0 0,-57-103-1286 0 0,39 52 171 0 0,-13-34-2829 0 0,-31-34 475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8.4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40 5065 0 0,'0'3'300'0'0,"0"0"0"0"0,0 0 0 0 0,0 0-1 0 0,1 0 1 0 0,-1 0 0 0 0,1 0 0 0 0,0 0 0 0 0,0 0 0 0 0,0 0 0 0 0,0 0-1 0 0,0 0 1 0 0,1-1 0 0 0,2 5 0 0 0,1 4-48 0 0,5 13 532 0 0,0-1-1 0 0,2 0 1 0 0,1-1 0 0 0,0 0-1 0 0,2-1 1 0 0,26 30-1 0 0,-33-42-563 0 0,1-1-1 0 0,0 1 0 0 0,0-2 0 0 0,1 1 1 0 0,0-1-1 0 0,0-1 0 0 0,1 0 0 0 0,0 0 1 0 0,0-1-1 0 0,0-1 0 0 0,1 0 1 0 0,-1 0-1 0 0,1-1 0 0 0,0 0 0 0 0,0-1 1 0 0,13 0-1 0 0,-20-1-148 0 0,-1-1 0 0 0,0 0-1 0 0,0 0 1 0 0,0 0 0 0 0,0-1 0 0 0,0 0-1 0 0,0 1 1 0 0,1-1 0 0 0,-1-1 0 0 0,-1 1 0 0 0,1 0-1 0 0,0-1 1 0 0,0 0 0 0 0,-1 0 0 0 0,1 0-1 0 0,-1 0 1 0 0,1-1 0 0 0,-1 1 0 0 0,0-1 0 0 0,0 0-1 0 0,0 0 1 0 0,0 0 0 0 0,-1 0 0 0 0,1-1-1 0 0,-1 1 1 0 0,0-1 0 0 0,0 1 0 0 0,0-1 0 0 0,0 0-1 0 0,-1 0 1 0 0,1 0 0 0 0,-1 0 0 0 0,0 0-1 0 0,0 0 1 0 0,0-6 0 0 0,0-2-16 0 0,-1 1-1 0 0,0 0 1 0 0,0 0-1 0 0,-1-1 1 0 0,-1 1 0 0 0,1 0-1 0 0,-2 0 1 0 0,0 0 0 0 0,0 0-1 0 0,-1 1 1 0 0,0-1-1 0 0,-6-10 1 0 0,4 12-10 0 0,0 0 0 0 0,0 0 0 0 0,0 0 1 0 0,-1 0-1 0 0,0 1 0 0 0,-1 0 0 0 0,0 1 0 0 0,0 0 0 0 0,-1 0 1 0 0,0 1-1 0 0,0 0 0 0 0,0 0 0 0 0,-1 1 0 0 0,0 0 0 0 0,-11-3 1 0 0,10 4-236 0 0,0 1 0 0 0,-1 1 0 0 0,1 0 0 0 0,-1 0 0 0 0,-19 1 0 0 0,16 1-1127 0 0,0 1 0 0 0,-1 1 0 0 0,1 1 0 0 0,-18 5 1 0 0,14-3-5139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35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 0 4145 0 0,'-5'6'1031'0'0,"-1"0"-1"0"0,0-1 1 0 0,0 1 0 0 0,0-1-1 0 0,-14 7 1 0 0,-17 16 1071 0 0,26-18-1322 0 0,-4 2-186 0 0,1 2 1 0 0,-17 19-1 0 0,29-30-584 0 0,-1-1 0 0 0,1 1 1 0 0,0-1-1 0 0,1 1 0 0 0,-1 0 0 0 0,0 0 1 0 0,1 0-1 0 0,-1 0 0 0 0,1 0 0 0 0,0 0 1 0 0,0 0-1 0 0,0 1 0 0 0,1-1 0 0 0,-1 0 1 0 0,1 0-1 0 0,0 1 0 0 0,0-1 0 0 0,0 0 1 0 0,0 1-1 0 0,0-1 0 0 0,1 4 0 0 0,1-5-8 0 0,-1 0 0 0 0,0 1-1 0 0,1-1 1 0 0,-1 0 0 0 0,1 0 0 0 0,0 0-1 0 0,0 0 1 0 0,0-1 0 0 0,0 1-1 0 0,0 0 1 0 0,0-1 0 0 0,0 1 0 0 0,1-1-1 0 0,-1 0 1 0 0,0 0 0 0 0,1 0-1 0 0,-1 0 1 0 0,1 0 0 0 0,-1 0 0 0 0,4 0-1 0 0,8 2 127 0 0,1-1 0 0 0,20 1-1 0 0,-20-2-50 0 0,19 1 23 0 0,50 6-65 0 0,-77-6-37 0 0,0-1 0 0 0,0 1 0 0 0,-1 0 0 0 0,1 0 0 0 0,-1 1 0 0 0,1-1 0 0 0,-1 2 0 0 0,0-1 0 0 0,8 7 0 0 0,-11-9-1 0 0,-1 1 1 0 0,0 0-1 0 0,0 1 1 0 0,-1-1-1 0 0,1 0 0 0 0,0 0 1 0 0,-1 1-1 0 0,1-1 1 0 0,-1 1-1 0 0,0-1 0 0 0,0 1 1 0 0,0 0-1 0 0,0 0 1 0 0,0-1-1 0 0,-1 1 0 0 0,1 0 1 0 0,-1 5-1 0 0,0-2 36 0 0,0 0 0 0 0,-1 0 0 0 0,1 0 0 0 0,-2 0 0 0 0,1 0 1 0 0,-1 0-1 0 0,-4 10 0 0 0,-3 3 126 0 0,0-2 0 0 0,-1 1 0 0 0,-25 31 0 0 0,23-36-90 0 0,1 0 1 0 0,-2 0-1 0 0,0-1 1 0 0,-14 10 0 0 0,-10 2-4813 0 0,19-14-537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8.8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 18 8754 0 0,'-14'-17'4235'0'0,"14"17"-4172"0"0,0 0 0 0 0,0 0 0 0 0,0 1 0 0 0,-10 34 3177 0 0,-1 28-2167 0 0,-4 0-1 0 0,-28 78 1 0 0,43-140-1067 0 0,0 0 1 0 0,0 0 0 0 0,-1 1-1 0 0,1-1 1 0 0,-1 0-1 0 0,1 0 1 0 0,-1 0-1 0 0,1 0 1 0 0,-1 1 0 0 0,0-1-1 0 0,1 0 1 0 0,-1 0-1 0 0,0 0 1 0 0,0-1-1 0 0,0 1 1 0 0,1 0 0 0 0,-1 0-1 0 0,0 0 1 0 0,0 0-1 0 0,-1-1 1 0 0,1 1-1 0 0,0-1 1 0 0,0 1 0 0 0,0-1-1 0 0,0 1 1 0 0,0-1-1 0 0,-1 1 1 0 0,1-1-1 0 0,0 0 1 0 0,0 0 0 0 0,-2 0-1 0 0,1 0-5 0 0,1-1 0 0 0,-1 0-1 0 0,1 0 1 0 0,0 0 0 0 0,-1 0 0 0 0,1-1 0 0 0,0 1-1 0 0,0 0 1 0 0,-1 0 0 0 0,1-1 0 0 0,0 1-1 0 0,1 0 1 0 0,-1-1 0 0 0,0 1 0 0 0,0-1-1 0 0,1 0 1 0 0,-1 1 0 0 0,0-1 0 0 0,1 1 0 0 0,0-1-1 0 0,-1 0 1 0 0,1-2 0 0 0,-3-13 22 0 0,2 1 0 0 0,0 0 0 0 0,0-1 0 0 0,2 1 1 0 0,4-31-1 0 0,-4 39-59 0 0,1 0 1 0 0,0-1 0 0 0,0 1 0 0 0,0 1-1 0 0,1-1 1 0 0,1 0 0 0 0,-1 1 0 0 0,1-1-1 0 0,1 1 1 0 0,-1 0 0 0 0,1 1 0 0 0,0-1-1 0 0,9-8 1 0 0,-13 14 39 0 0,0 0 0 0 0,0 0 0 0 0,1 0-1 0 0,-1 0 1 0 0,0 1 0 0 0,0-1 0 0 0,1 0 0 0 0,-1 1 0 0 0,1-1-1 0 0,-1 0 1 0 0,0 1 0 0 0,1 0 0 0 0,-1-1 0 0 0,1 1-1 0 0,-1 0 1 0 0,1 0 0 0 0,-1 0 0 0 0,1 0 0 0 0,0 0 0 0 0,-1 0-1 0 0,1 0 1 0 0,1 1 0 0 0,-1 0 18 0 0,0 0-1 0 0,1 0 1 0 0,-1 0-1 0 0,0 1 1 0 0,0-1 0 0 0,1 1-1 0 0,-1-1 1 0 0,0 1-1 0 0,-1 0 1 0 0,1 0 0 0 0,3 4-1 0 0,3 6 238 0 0,-1 0 1 0 0,0 1-1 0 0,10 24 0 0 0,-14-29-42 0 0,26 64 475 0 0,19 81 0 0 0,-23-55-6976 0 0,-15-53-707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9:59.9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0 254 2761 0 0,'15'-20'5677'0'0,"34"-37"-3139"0"0,-21 28-1269 0 0,108-98 1046 0 0,-109 107-7457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01.2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0 6913 0 0,'-1'1'100'0'0,"1"0"0"0"0,0-1-1 0 0,-1 1 1 0 0,1 0-1 0 0,0-1 1 0 0,0 1-1 0 0,0 0 1 0 0,0 0-1 0 0,0-1 1 0 0,-1 1-1 0 0,1 0 1 0 0,1 0-1 0 0,-1-1 1 0 0,0 1-1 0 0,0 0 1 0 0,0 0-1 0 0,0-1 1 0 0,0 1-1 0 0,1 0 1 0 0,-1-1-1 0 0,0 1 1 0 0,0 0-1 0 0,1-1 1 0 0,0 2-1 0 0,8 26 398 0 0,16 37 715 0 0,3-1-1 0 0,3-1 0 0 0,3-2 1 0 0,72 100-1 0 0,-79-126-1961 0 0,3-1-1 0 0,1-1 1 0 0,38 31-1 0 0,-48-45-295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01.5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10138 0 0,'1'9'136'0'0,"1"-1"0"0"0,0 0 0 0 0,1 0-1 0 0,0 0 1 0 0,0 0 0 0 0,1 0 0 0 0,0-1 0 0 0,6 11 0 0 0,2 2-15 0 0,4 11 476 0 0,1 0-1 0 0,1-1 0 0 0,2-2 1 0 0,33 39-1 0 0,-42-56-379 0 0,0-1 0 0 0,0 0 0 0 0,1 0 0 0 0,0-1-1 0 0,0-1 1 0 0,1 0 0 0 0,0-1 0 0 0,1 0 0 0 0,0-1 0 0 0,0 0 0 0 0,0-2 0 0 0,30 7 0 0 0,-35-9-139 0 0,1-1 1 0 0,0 0-1 0 0,0-1 1 0 0,0 0 0 0 0,-1 0-1 0 0,1-1 1 0 0,0 0-1 0 0,-1-1 1 0 0,20-5-1 0 0,-27 6-51 0 0,1-1-1 0 0,-1 1 0 0 0,1 0 0 0 0,-1 0 0 0 0,0-1 0 0 0,0 1 1 0 0,0-1-1 0 0,0 0 0 0 0,0 0 0 0 0,0 0 0 0 0,0 0 0 0 0,0 0 1 0 0,-1 0-1 0 0,1 0 0 0 0,-1 0 0 0 0,2-5 0 0 0,-2 4-14 0 0,0 0-1 0 0,0-1 1 0 0,-1 1 0 0 0,1-1-1 0 0,-1 1 1 0 0,0-1-1 0 0,0 1 1 0 0,-1 0-1 0 0,1-1 1 0 0,0 1-1 0 0,-1-1 1 0 0,0 1-1 0 0,0 0 1 0 0,0-1 0 0 0,-1 1-1 0 0,-1-4 1 0 0,-4-8-54 0 0,-1 1 1 0 0,-1 0-1 0 0,0 0 1 0 0,-1 0 0 0 0,0 1-1 0 0,-1 1 1 0 0,0 0-1 0 0,-1 0 1 0 0,-1 1-1 0 0,-20-14 1 0 0,15 13-419 0 0,-1 1 0 0 0,0 1 0 0 0,-1 0 0 0 0,0 1 0 0 0,0 1 0 0 0,-1 1 0 0 0,-31-6 0 0 0,12 5-2114 0 0,23 2-1905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01.9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7 259 14283 0 0,'-1'-2'38'0'0,"0"1"-1"0"0,0-1 1 0 0,1 1 0 0 0,-1-1-1 0 0,0 1 1 0 0,1-1-1 0 0,0 0 1 0 0,-1 1 0 0 0,1-1-1 0 0,0 0 1 0 0,0 1-1 0 0,-1-1 1 0 0,1 0 0 0 0,1 1-1 0 0,-1-1 1 0 0,0 0 0 0 0,0 1-1 0 0,1-1 1 0 0,-1 0-1 0 0,1 1 1 0 0,-1-1 0 0 0,1 0-1 0 0,0 1 1 0 0,-1-1 0 0 0,1 1-1 0 0,0 0 1 0 0,2-3-1 0 0,33-46-561 0 0,-27 38 1313 0 0,12-14 183 0 0,1 0-1 0 0,27-23 1 0 0,-4 11-6074 0 0,-32 27-654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02.3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81 46 3225 0 0,'-1'-1'87'0'0,"1"0"1"0"0,-1-1 0 0 0,1 1-1 0 0,0 0 1 0 0,0-1-1 0 0,0 1 1 0 0,0 0 0 0 0,0 0-1 0 0,0-1 1 0 0,0 1-1 0 0,0 0 1 0 0,1-1 0 0 0,-1 1-1 0 0,0 0 1 0 0,1-1-1 0 0,-1 1 1 0 0,1 0 0 0 0,-1 0-1 0 0,1 0 1 0 0,0 0 0 0 0,-1-1-1 0 0,1 1 1 0 0,0 0-1 0 0,0 0 1 0 0,0 0 0 0 0,0 0-1 0 0,0 1 1 0 0,0-1-1 0 0,0 0 1 0 0,0 0 0 0 0,0 1-1 0 0,0-1 1 0 0,1 0-1 0 0,1 0 1 0 0,-1 0 111 0 0,1 0 0 0 0,-1 0 1 0 0,0 0-1 0 0,0 1 0 0 0,1-1 0 0 0,-1 1 1 0 0,0-1-1 0 0,1 1 0 0 0,-1 0 0 0 0,1 0 1 0 0,-1 0-1 0 0,0 0 0 0 0,1 0 0 0 0,-1 0 0 0 0,0 1 1 0 0,1-1-1 0 0,-1 1 0 0 0,0 0 0 0 0,3 1 1 0 0,0 2 200 0 0,0-1 1 0 0,-1 1 0 0 0,0 1 0 0 0,0-1-1 0 0,0 1 1 0 0,0-1 0 0 0,-1 1 0 0 0,1 0 0 0 0,-1 0-1 0 0,4 11 1 0 0,20 62 1339 0 0,-21-59-1294 0 0,-1-4-284 0 0,-1 0 0 0 0,0 0 1 0 0,-1 1-1 0 0,-1-1 0 0 0,0 1 0 0 0,-1 26 0 0 0,-1-38-149 0 0,0 0 1 0 0,-1 0 0 0 0,0-1-1 0 0,1 1 1 0 0,-1 0 0 0 0,-1-1-1 0 0,1 1 1 0 0,0-1-1 0 0,-1 1 1 0 0,0-1 0 0 0,0 0-1 0 0,0 1 1 0 0,0-1 0 0 0,0 0-1 0 0,-1 0 1 0 0,1-1-1 0 0,-1 1 1 0 0,0 0 0 0 0,0-1-1 0 0,0 0 1 0 0,0 0 0 0 0,0 0-1 0 0,-1 0 1 0 0,1 0-1 0 0,0 0 1 0 0,-1-1 0 0 0,1 0-1 0 0,-1 0 1 0 0,0 0-1 0 0,1 0 1 0 0,-1 0 0 0 0,0-1-1 0 0,-4 1 1 0 0,2-1 1 0 0,0 0 0 0 0,0 0-1 0 0,0 0 1 0 0,0-1 0 0 0,0 1 0 0 0,0-1 0 0 0,0-1 0 0 0,1 1 0 0 0,-1-1-1 0 0,0 0 1 0 0,1-1 0 0 0,-1 1 0 0 0,1-1 0 0 0,0 0 0 0 0,0-1 0 0 0,0 1-1 0 0,0-1 1 0 0,0 0 0 0 0,-4-5 0 0 0,4 4-64 0 0,0-1 0 0 0,0 0 0 0 0,1 0 0 0 0,0 0 0 0 0,0-1 0 0 0,1 1 1 0 0,0-1-1 0 0,0 0 0 0 0,0 0 0 0 0,1 0 0 0 0,0 0 0 0 0,1 0 0 0 0,-1-1 0 0 0,1 1 0 0 0,0-11 1 0 0,1 17-5 0 0,0-1 1 0 0,0 0-1 0 0,0 0 1 0 0,0 0-1 0 0,0 0 1 0 0,0 0-1 0 0,1 0 1 0 0,-1 1-1 0 0,1-1 1 0 0,-1 0-1 0 0,1 0 1 0 0,-1 1-1 0 0,1-1 1 0 0,0 0-1 0 0,0 1 1 0 0,0-1-1 0 0,0 0 1 0 0,0 1-1 0 0,1-1 1 0 0,-1 1-1 0 0,3-2 1 0 0,-2 2 33 0 0,-1 0 0 0 0,1 0 0 0 0,0 1 0 0 0,0-1 1 0 0,0 1-1 0 0,0 0 0 0 0,0-1 0 0 0,0 1 1 0 0,0 0-1 0 0,0 0 0 0 0,0 0 0 0 0,0 0 0 0 0,0 1 1 0 0,0-1-1 0 0,0 1 0 0 0,3 0 0 0 0,8 4 131 0 0,-1 0 0 0 0,0 1 0 0 0,0 1 0 0 0,18 12 0 0 0,13 15 621 0 0,-2 1 1 0 0,-1 3 0 0 0,36 41-1 0 0,-62-64-629 0 0,14 17-315 0 0,-1 1 0 0 0,-2 0-1 0 0,25 44 1 0 0,-22-25-6663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06.0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88 1543 9674 0 0,'-9'1'313'0'0,"-33"4"817"0"0,40-5-1039 0 0,0 0 0 0 0,-1 0 0 0 0,1 0 0 0 0,0 0 0 0 0,0 0-1 0 0,0 0 1 0 0,-1-1 0 0 0,1 1 0 0 0,0-1 0 0 0,0 1 0 0 0,0-1-1 0 0,0 0 1 0 0,0 0 0 0 0,-2-1 0 0 0,4 1-64 0 0,-1 1 1 0 0,1-1-1 0 0,0 1 1 0 0,0-1-1 0 0,-1 1 1 0 0,1-1-1 0 0,0 1 1 0 0,0-1-1 0 0,0 0 1 0 0,0 1-1 0 0,0-1 0 0 0,0 1 1 0 0,0-1-1 0 0,0 1 1 0 0,0-1-1 0 0,0 1 1 0 0,0-1-1 0 0,0 0 1 0 0,1 1-1 0 0,-1-1 1 0 0,0 1-1 0 0,0-1 0 0 0,1 1 1 0 0,-1-1-1 0 0,0 1 1 0 0,0-1-1 0 0,1 1 1 0 0,-1 0-1 0 0,0-1 1 0 0,1 0-1 0 0,14-15 252 0 0,-12 14-242 0 0,321-323 399 0 0,-98 120-380 0 0,-14 13 199 0 0,203-164 790 0 0,-254 229-442 0 0,-69 52 107 0 0,190-117 0 0 0,-218 158-880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3.1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65 5985 0 0,'-1'-6'679'0'0,"-1"0"-1"0"0,0-1 1 0 0,0 1-1 0 0,0 0 1 0 0,-1 0 0 0 0,0 0-1 0 0,0 1 1 0 0,0-1-1 0 0,-5-5 1 0 0,11 50 2505 0 0,98 681-207 0 0,-99-706-2997 0 0,20 165-2853 0 0,-15-142 1259 0 0,1 0 1 0 0,22 61-1 0 0,-24-84-3223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3.5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2304 0 0,'21'26'4680'0'0,"103"111"1668"0"0,58 68-4509 0 0,-152-169-1501 0 0,2-1-1 0 0,59 50 1 0 0,-73-71-215 0 0,1 0-1 0 0,0-1 1 0 0,1-1-1 0 0,1-1 1 0 0,0-1 0 0 0,0 0-1 0 0,32 8 1 0 0,-51-17-96 0 0,0 0 1 0 0,0-1-1 0 0,0 1 0 0 0,0-1 1 0 0,1 1-1 0 0,-1-1 0 0 0,0 0 1 0 0,0 0-1 0 0,1 0 0 0 0,-1 0 1 0 0,0 0-1 0 0,0-1 0 0 0,1 1 1 0 0,-1-1-1 0 0,0 1 0 0 0,0-1 1 0 0,0 0-1 0 0,0 0 0 0 0,3-1 1 0 0,-4 0 26 0 0,1 1 0 0 0,-1-1 0 0 0,0 1 0 0 0,0-1 0 0 0,0 0 0 0 0,0 0 0 0 0,-1 1 1 0 0,1-1-1 0 0,0 0 0 0 0,-1 0 0 0 0,1 0 0 0 0,-1 0 0 0 0,0 1 0 0 0,1-1 0 0 0,-1 0 0 0 0,0 0 0 0 0,0 0 1 0 0,0 0-1 0 0,-1 0 0 0 0,1 0 0 0 0,0 0 0 0 0,-2-3 0 0 0,-7-32 854 0 0,-2 0 0 0 0,-23-50 0 0 0,8 21-551 0 0,1 4-231 0 0,13 35-358 0 0,1-1 0 0 0,1-1-1 0 0,2 1 1 0 0,0-2-1 0 0,2 1 1 0 0,-2-31-1 0 0,9 34-1852 0 0,5 5-4684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3.8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3 194 4609 0 0,'-1'-4'956'0'0,"0"-1"1"0"0,1 1-1 0 0,0 0 0 0 0,-1 0 1 0 0,1-1-1 0 0,1 1 0 0 0,3-10 4021 0 0,-3 14-4904 0 0,5 23 1376 0 0,-5-14-1367 0 0,0-1-1 0 0,1 1 0 0 0,1 0 1 0 0,-1-1-1 0 0,1 1 0 0 0,1-1 1 0 0,0 0-1 0 0,8 13 0 0 0,-10-18-62 0 0,-1-1-1 0 0,1 0 1 0 0,1 0-1 0 0,-1 1 1 0 0,0-2-1 0 0,0 1 1 0 0,1 0-1 0 0,-1 0 1 0 0,1-1-1 0 0,-1 1 1 0 0,1-1-1 0 0,0 0 1 0 0,-1 0-1 0 0,1 0 1 0 0,0 0-1 0 0,0 0 1 0 0,0-1-1 0 0,0 1 1 0 0,0-1-1 0 0,0 0 1 0 0,0 1-1 0 0,0-2 1 0 0,0 1 0 0 0,0 0-1 0 0,0-1 1 0 0,-1 1-1 0 0,1-1 1 0 0,0 0-1 0 0,0 0 1 0 0,5-2-1 0 0,-5 2-29 0 0,0 0 1 0 0,0-1-1 0 0,-1 1 0 0 0,1 0 1 0 0,0-1-1 0 0,-1 0 0 0 0,1 0 1 0 0,-1 0-1 0 0,0 0 0 0 0,0 0 1 0 0,1 0-1 0 0,-1 0 0 0 0,-1-1 1 0 0,1 1-1 0 0,0-1 0 0 0,-1 0 1 0 0,1 1-1 0 0,-1-1 0 0 0,2-4 1 0 0,-2 2-33 0 0,0-1 1 0 0,0 1-1 0 0,-1 0 0 0 0,1 0 1 0 0,-1-1-1 0 0,0 1 1 0 0,-1 0-1 0 0,1-1 1 0 0,-1 1-1 0 0,-2-8 1 0 0,-3-3-69 0 0,0-1 0 0 0,-1 1 0 0 0,0 0 0 0 0,-1 0 0 0 0,-19-25 0 0 0,24 36 119 0 0,-1 0 0 0 0,0 0-1 0 0,-1 1 1 0 0,1 0 0 0 0,-1 0 0 0 0,0 0 0 0 0,0 0-1 0 0,-6-3 1 0 0,9 5-110 0 0,-1 1-1 0 0,1 0 1 0 0,0 0-1 0 0,0 0 1 0 0,0 1-1 0 0,-1-1 1 0 0,1 0-1 0 0,0 1 1 0 0,-1 0-1 0 0,1-1 1 0 0,0 1-1 0 0,-1 0 1 0 0,1 0-1 0 0,-1 0 1 0 0,1 1-1 0 0,0-1 1 0 0,-1 1-1 0 0,1-1 1 0 0,0 1-1 0 0,-1 0 1 0 0,1-1-1 0 0,0 1 1 0 0,0 0-1 0 0,-4 3 1 0 0,1 6-2907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36.0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 0 6913 0 0,'-1'0'126'0'0,"0"1"0"0"0,1-1-1 0 0,-1 0 1 0 0,1 1-1 0 0,-1-1 1 0 0,0 1-1 0 0,1-1 1 0 0,-1 1-1 0 0,1-1 1 0 0,-1 1-1 0 0,1-1 1 0 0,0 1-1 0 0,-1-1 1 0 0,1 1-1 0 0,0 0 1 0 0,-1-1-1 0 0,1 1 1 0 0,0 0-1 0 0,-1-1 1 0 0,1 1-1 0 0,0 0 1 0 0,0-1-1 0 0,0 2 1 0 0,-9 26 970 0 0,7-22-732 0 0,-9 33 761 0 0,1 0 0 0 0,-6 71-1 0 0,4 85-26 0 0,10-151-865 0 0,0 75-20 0 0,19 197 0 0 0,-6-234-368 0 0,3-2 1 0 0,4 1-1 0 0,37 101 0 0 0,-44-153-119 0 0,1 0 0 0 0,2-1 0 0 0,0-1 0 0 0,2 0 0 0 0,1-1 0 0 0,1-1 0 0 0,1-1 0 0 0,2 0 0 0 0,0-2 0 0 0,1 0 0 0 0,1-1 0 0 0,1-2 0 0 0,1 0 0 0 0,41 22 0 0 0,6-5-4080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4.2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0 135 3681 0 0,'0'2'206'0'0,"0"0"1"0"0,0 0-1 0 0,0-1 1 0 0,1 1-1 0 0,-1 0 1 0 0,0-1-1 0 0,1 1 0 0 0,-1-1 1 0 0,1 1-1 0 0,0 0 1 0 0,-1-1-1 0 0,1 1 1 0 0,0-1-1 0 0,0 1 1 0 0,0-1-1 0 0,0 0 1 0 0,0 1-1 0 0,0-1 1 0 0,0 0-1 0 0,1 0 0 0 0,-1 0 1 0 0,2 1-1 0 0,38 30 2241 0 0,-31-25-1891 0 0,25 18 830 0 0,-15-11-716 0 0,-1 0 0 0 0,34 33-1 0 0,-40-24-501 0 0,-8-54-313 0 0,7-102-297 0 0,-10 117 456 0 0,1 1 0 0 0,0 0 0 0 0,2 1 0 0 0,0-1 0 0 0,0 1 0 0 0,13-24 0 0 0,-16 35 38 0 0,0 0 1 0 0,0 0-1 0 0,0 0 1 0 0,0 0-1 0 0,1 1 1 0 0,-1-1-1 0 0,1 1 1 0 0,0 0-1 0 0,-1 0 1 0 0,1 0-1 0 0,0 0 0 0 0,0 0 1 0 0,0 0-1 0 0,1 1 1 0 0,-1-1-1 0 0,0 1 1 0 0,5-1-1 0 0,-6 2 1 0 0,1 0-1 0 0,-1 0 1 0 0,0 0-1 0 0,0 0 0 0 0,1 0 1 0 0,-1 1-1 0 0,0-1 1 0 0,0 1-1 0 0,1-1 1 0 0,-1 1-1 0 0,0 0 0 0 0,0 0 1 0 0,0 0-1 0 0,0 0 1 0 0,0 0-1 0 0,0 1 1 0 0,0-1-1 0 0,0 0 0 0 0,-1 1 1 0 0,1-1-1 0 0,-1 1 1 0 0,1 0-1 0 0,-1 0 1 0 0,1 0-1 0 0,-1-1 0 0 0,0 1 1 0 0,1 3-1 0 0,12 23-252 0 0,-2 0-1 0 0,-1 1 0 0 0,9 41 0 0 0,-7-28-1248 0 0,1 5-3903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4.6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2 180 5985 0 0,'0'0'36'0'0,"0"1"1"0"0,0-1-1 0 0,-1 1 0 0 0,1-1 0 0 0,0 1 0 0 0,0-1 0 0 0,0 1 0 0 0,0-1 0 0 0,-1 1 0 0 0,1 0 1 0 0,0-1-1 0 0,0 1 0 0 0,0-1 0 0 0,0 1 0 0 0,1-1 0 0 0,-1 1 0 0 0,0 0 0 0 0,0-1 0 0 0,0 1 1 0 0,0-1-1 0 0,0 1 0 0 0,1-1 0 0 0,-1 1 0 0 0,0-1 0 0 0,1 1 0 0 0,-1-1 0 0 0,0 1 0 0 0,1-1 1 0 0,-1 1-1 0 0,0-1 0 0 0,1 0 0 0 0,-1 1 0 0 0,1-1 0 0 0,-1 0 0 0 0,1 1 0 0 0,19-9 1696 0 0,-15 5-1551 0 0,20-14 1186 0 0,0-1 0 0 0,-1-1 0 0 0,35-37 0 0 0,12-8-3625 0 0,-57 52 1316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5.0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159 242 8754 0 0,'-1'0'73'0'0,"0"1"-1"0"0,0-1 1 0 0,0 1-1 0 0,0-1 1 0 0,0 0 0 0 0,1 1-1 0 0,-1-1 1 0 0,0 1 0 0 0,0 0-1 0 0,0-1 1 0 0,1 1 0 0 0,-1 0-1 0 0,0 0 1 0 0,0-1-1 0 0,1 1 1 0 0,-1 0 0 0 0,1 0-1 0 0,-1 0 1 0 0,1 0 0 0 0,-1 0-1 0 0,1 0 1 0 0,0-1 0 0 0,-1 1-1 0 0,1 0 1 0 0,0 2 0 0 0,7 27 1761 0 0,-6-28-1756 0 0,99 207 5894 0 0,-17-43-5742 0 0,-72-142-935 0 0</inkml:trace>
  <inkml:trace contextRef="#ctx0" brushRef="#br0" timeOffset="1">34 74 5529 0 0,'-3'-1'237'0'0,"1"-1"0"0"0,-1 0 1 0 0,1 0-1 0 0,-1 1 0 0 0,1-2 0 0 0,0 1 0 0 0,0 0 0 0 0,0 0 0 0 0,0-1 1 0 0,0 1-1 0 0,1-1 0 0 0,-3-5 0 0 0,3 7-85 0 0,1 0-1 0 0,-1 0 1 0 0,1 0-1 0 0,0 0 1 0 0,-1 0 0 0 0,1 0-1 0 0,0-1 1 0 0,0 1 0 0 0,0 0-1 0 0,0 0 1 0 0,0 0-1 0 0,0-1 1 0 0,0 1 0 0 0,0 0-1 0 0,0 0 1 0 0,0 0-1 0 0,1 0 1 0 0,-1-1 0 0 0,1 1-1 0 0,-1 0 1 0 0,0 0 0 0 0,1 0-1 0 0,0 0 1 0 0,-1 0-1 0 0,1 0 1 0 0,0 0 0 0 0,-1 0-1 0 0,1 0 1 0 0,0 1-1 0 0,0-1 1 0 0,0 0 0 0 0,0 0-1 0 0,0 1 1 0 0,0-1-1 0 0,0 0 1 0 0,2 0 0 0 0,-1 0-83 0 0,-1 1 0 0 0,1-1 0 0 0,0 1 0 0 0,0 0 0 0 0,-1-1 0 0 0,1 1 0 0 0,0 0 0 0 0,0 0 0 0 0,0 0 0 0 0,0 0 0 0 0,-1 1 1 0 0,1-1-1 0 0,0 0 0 0 0,0 1 0 0 0,-1-1 0 0 0,3 2 0 0 0,28 13-1027 0 0,-26-12 348 0 0,11 7-4392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5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1 197 5985 0 0,'14'4'804'0'0,"0"1"-1"0"0,0 0 0 0 0,0 1 0 0 0,-1 1 1 0 0,0 0-1 0 0,0 1 0 0 0,-1 1 1 0 0,21 17-1 0 0,-22-16-677 0 0,0 1 0 0 0,-1 0 1 0 0,0 1-1 0 0,-1-1 0 0 0,0 2 0 0 0,-1 0 1 0 0,0 0-1 0 0,9 23 0 0 0,-14-30-1339 0 0,-9-25 664 0 0,-15-54 131 0 0,14 37 654 0 0,2 0 0 0 0,0-39 0 0 0,4 61-67 0 0,1 0-1 0 0,1 0 1 0 0,1 1-1 0 0,0-1 0 0 0,0 1 1 0 0,2-1-1 0 0,-1 1 1 0 0,11-23-1 0 0,-14 35-156 0 0,1-1 0 0 0,0 1 1 0 0,-1 0-1 0 0,1-1 0 0 0,0 1 0 0 0,0-1 1 0 0,0 1-1 0 0,0 0 0 0 0,0 0 0 0 0,0 0 0 0 0,0-1 1 0 0,0 1-1 0 0,1 0 0 0 0,-1 0 0 0 0,0 1 0 0 0,1-1 1 0 0,-1 0-1 0 0,0 0 0 0 0,1 1 0 0 0,-1-1 0 0 0,1 0 1 0 0,-1 1-1 0 0,1 0 0 0 0,0-1 0 0 0,-1 1 1 0 0,1 0-1 0 0,-1 0 0 0 0,1 0 0 0 0,0 0 0 0 0,-1 0 1 0 0,1 0-1 0 0,-1 0 0 0 0,3 1 0 0 0,-1 1-89 0 0,1-1 0 0 0,-1 1 0 0 0,1 0 0 0 0,-1 0-1 0 0,0 0 1 0 0,0 0 0 0 0,0 1 0 0 0,0-1 0 0 0,0 1-1 0 0,0 0 1 0 0,-1 0 0 0 0,5 6 0 0 0,7 12-4864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6.3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6449 0 0,'43'31'5472'0'0,"2"-2"-4851"0"0,-19-11 122 0 0,1-1 1 0 0,0-1 0 0 0,1-1-1 0 0,1-1 1 0 0,44 14 0 0 0,-72-28-742 0 0,-1 0 1 0 0,0 0-1 0 0,0 0 0 0 0,1 0 1 0 0,-1 0-1 0 0,0 0 1 0 0,0 0-1 0 0,0 0 1 0 0,1 0-1 0 0,-1 0 1 0 0,0 0-1 0 0,0 0 0 0 0,1 0 1 0 0,-1 0-1 0 0,0 0 1 0 0,0 0-1 0 0,1 0 1 0 0,-1 0-1 0 0,0 0 1 0 0,0 0-1 0 0,0-1 0 0 0,1 1 1 0 0,-1 0-1 0 0,0 0 1 0 0,0 0-1 0 0,0 0 1 0 0,1 0-1 0 0,-1-1 1 0 0,0 1-1 0 0,0 0 0 0 0,0 0 1 0 0,0 0-1 0 0,0-1 1 0 0,1 1-1 0 0,-1 0 1 0 0,0 0-1 0 0,0-1 1 0 0,0-12 220 0 0,-9-16 288 0 0,8 27-450 0 0,-20-54 552 0 0,5 17-1320 0 0,3 0 0 0 0,-11-48-1 0 0,17 49-425 0 0,3 3-10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6.8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0 466 1376 0 0,'5'8'65'0'0,"0"0"0"0"0,0-1 0 0 0,1 1-1 0 0,0-1 1 0 0,0-1 0 0 0,12 10 0 0 0,-15-13 39 0 0,1-1 1 0 0,-1 1 0 0 0,1-1 0 0 0,-1 0-1 0 0,1 0 1 0 0,0 0 0 0 0,0 0-1 0 0,0-1 1 0 0,0 0 0 0 0,0 0 0 0 0,0 0-1 0 0,0 0 1 0 0,0 0 0 0 0,0-1 0 0 0,0 0-1 0 0,7 0 1 0 0,-8-1-21 0 0,-1 0 0 0 0,0 1 0 0 0,0-1 0 0 0,0 0-1 0 0,0 0 1 0 0,0 0 0 0 0,-1-1 0 0 0,1 1 0 0 0,0 0 0 0 0,0-1-1 0 0,-1 1 1 0 0,1-1 0 0 0,-1 0 0 0 0,1 1 0 0 0,-1-1 0 0 0,0 0 0 0 0,0 0-1 0 0,0 0 1 0 0,0 0 0 0 0,0 0 0 0 0,0 0 0 0 0,0 0 0 0 0,0 0 0 0 0,-1 0-1 0 0,1 0 1 0 0,-1 0 0 0 0,0-3 0 0 0,2-7 173 0 0,-1 1 1 0 0,0-1 0 0 0,-2-20-1 0 0,-47-349 5284 0 0,46 371-5389 0 0,2 5-68 0 0,-1-1 1 0 0,0 1-1 0 0,0 0 1 0 0,-1 0-1 0 0,1 0 1 0 0,-5-9-1 0 0,1 49 351 0 0,4-22-495 0 0,1 1 0 0 0,0 0 1 0 0,1-1-1 0 0,1 1 0 0 0,0-1 0 0 0,1 1 0 0 0,0-1 1 0 0,1 0-1 0 0,1 0 0 0 0,0 0 0 0 0,0-1 0 0 0,1 1 1 0 0,13 17-1 0 0,-12-20 31 0 0,1 0-1 0 0,-1 0 1 0 0,2-1 0 0 0,0 0 0 0 0,0 0 0 0 0,0-1 0 0 0,1 0-1 0 0,0-1 1 0 0,1 0 0 0 0,0 0 0 0 0,0-1 0 0 0,0-1-1 0 0,1 0 1 0 0,23 7 0 0 0,-33-11-115 0 0,1-1 1 0 0,-1 1-1 0 0,0-1 0 0 0,1 0 1 0 0,-1 0-1 0 0,0 0 0 0 0,1 0 1 0 0,-1 0-1 0 0,0 0 0 0 0,0 0 1 0 0,1-1-1 0 0,-1 1 0 0 0,0-1 1 0 0,1 0-1 0 0,-1 0 0 0 0,0 1 1 0 0,0-1-1 0 0,0-1 0 0 0,4-1 1 0 0,-4 0 22 0 0,1 1 0 0 0,-1-1 0 0 0,0 0 0 0 0,1 0 0 0 0,-2 0 0 0 0,1 0 0 0 0,0 0 0 0 0,0 0 0 0 0,-1-1 0 0 0,0 1 0 0 0,2-7 0 0 0,1-8 80 0 0,-2-1 0 0 0,0 1 0 0 0,0-1 0 0 0,-3-20 0 0 0,1 23 205 0 0,0 1 113 0 0,0 0 0 0 0,2 0 0 0 0,-1 1 1 0 0,2-1-1 0 0,6-24 0 0 0,-8 37-193 0 0,0-1 0 0 0,0 1 0 0 0,-1 0 0 0 0,1-1 0 0 0,0 1 0 0 0,1 0 0 0 0,-1 0 0 0 0,0 0 0 0 0,1 0 0 0 0,-1 0 0 0 0,1 0 0 0 0,0 0 0 0 0,-1 0 0 0 0,1 1 0 0 0,0-1 0 0 0,0 0 0 0 0,0 1 0 0 0,0 0 0 0 0,1 0 0 0 0,-1-1 0 0 0,0 1 0 0 0,0 0 0 0 0,1 1 0 0 0,-1-1 0 0 0,1 0 0 0 0,-1 1-1 0 0,1-1 1 0 0,-1 1 0 0 0,1 0 0 0 0,-1 0 0 0 0,1 0 0 0 0,-1 0 0 0 0,1 0 0 0 0,-1 1 0 0 0,0-1 0 0 0,1 1 0 0 0,-1-1 0 0 0,1 1 0 0 0,-1 0 0 0 0,0 0 0 0 0,1 0 0 0 0,2 3 0 0 0,5 0 299 0 0,-1 2 0 0 0,0-1 0 0 0,0 1 0 0 0,0 1 0 0 0,-1 0 0 0 0,0 0 1 0 0,9 11-1 0 0,24 34-2876 0 0,-33-45 195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7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49 191 8290 0 0,'-38'-148'3565'0'0,"27"105"1253"0"0,23 72 162 0 0,17 24-4543 0 0,-16-29-93 0 0,260 425-1659 0 0,-254-418-6249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7.5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1 228 3225 0 0,'7'-6'212'0'0,"0"1"1"0"0,1 0-1 0 0,0 0 1 0 0,14-7-1 0 0,11-6 170 0 0,18-20-1035 0 0,66-62 0 0 0,-109 93 404 0 0,-5 4 231 0 0,0 0 0 0 0,0 0 0 0 0,1 0 0 0 0,0 1 0 0 0,-1-1 0 0 0,1 1 0 0 0,0 0 0 0 0,0 0 0 0 0,0 1 0 0 0,0-1 0 0 0,0 1 0 0 0,1 0 0 0 0,-1 0 0 0 0,0 0 0 0 0,1 0 0 0 0,-1 1 0 0 0,8 0 0 0 0,-7 1 141 0 0,0 0 1 0 0,0 0 0 0 0,0 1 0 0 0,0 0 0 0 0,-1 0 0 0 0,1 0 0 0 0,0 0 0 0 0,-1 1 0 0 0,0 0-1 0 0,0 0 1 0 0,0 0 0 0 0,0 0 0 0 0,0 0 0 0 0,0 1 0 0 0,3 4 0 0 0,49 55 4719 0 0,74 64 1 0 0,-93-93-3856 0 0,-22-19-4032 0 0,-12-12 1719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7.9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2304 0 0,'-1'3'201'0'0,"1"-2"-201"0"0,1 1 0 0 0,0-1 0 0 0,1 0 488 0 0,-1 2 56 0 0,2 0 16 0 0,4 1 0 0 0,2 3 72 0 0,4 1 8 0 0,5 3 8 0 0,-2-3 1 0 0,3 1-521 0 0,1-1-128 0 0,-1-1 0 0 0,2 2 0 0 0,1 3 72 0 0,-2 1-8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8.2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50 4145 0 0,'5'-1'438'0'0,"1"1"0"0"0,-1 0 0 0 0,0 0 0 0 0,0 0-1 0 0,1 1 1 0 0,-1 0 0 0 0,0 0 0 0 0,0 0 0 0 0,0 0 0 0 0,0 1 0 0 0,0 0 0 0 0,0 0 0 0 0,0 0 0 0 0,-1 1 0 0 0,1 0 0 0 0,-1-1-1 0 0,1 2 1 0 0,4 4 0 0 0,1 2 210 0 0,-1 1-1 0 0,-1 0 0 0 0,0 1 1 0 0,0 0-1 0 0,9 20 0 0 0,-12-20-635 0 0,1-1 1 0 0,0 0-1 0 0,1-1 0 0 0,0 1 0 0 0,0-1 0 0 0,1-1 0 0 0,12 12 0 0 0,-19-20-90 0 0,-1-1 0 0 0,0 1-1 0 0,1-1 1 0 0,-1 0 0 0 0,1 1-1 0 0,-1-1 1 0 0,0 1 0 0 0,1-1 0 0 0,-1 0-1 0 0,1 1 1 0 0,-1-1 0 0 0,1 0-1 0 0,-1 0 1 0 0,1 1 0 0 0,-1-1-1 0 0,1 0 1 0 0,0 0 0 0 0,-1 0 0 0 0,1 0-1 0 0,-1 1 1 0 0,1-1 0 0 0,-1 0-1 0 0,1 0 1 0 0,0 0 0 0 0,-1 0 0 0 0,1 0-1 0 0,-1-1 1 0 0,1 1 0 0 0,-1 0-1 0 0,1 0 1 0 0,0 0 0 0 0,-1 0-1 0 0,1-1 1 0 0,-1 1 0 0 0,1 0 0 0 0,-1 0-1 0 0,1-1 1 0 0,-1 1 0 0 0,1 0-1 0 0,-1-1 1 0 0,0 1 0 0 0,1-1-1 0 0,-1 1 1 0 0,0-1 0 0 0,1 1 0 0 0,-1-1-1 0 0,0 1 1 0 0,1-1 0 0 0,-1 1-1 0 0,0-1 1 0 0,0 1 0 0 0,1-1 0 0 0,-1 1-1 0 0,0-1 1 0 0,0 1 0 0 0,0-1-1 0 0,0 0 1 0 0,0 0 0 0 0,3-43-2532 0 0,-3 32 2580 0 0,1-9-204 0 0,1-4 313 0 0,7-42-1 0 0,-8 61 90 0 0,0 1 1 0 0,0-1 0 0 0,1 0-1 0 0,0 1 1 0 0,1-1-1 0 0,-1 1 1 0 0,1 0-1 0 0,0-1 1 0 0,0 2-1 0 0,1-1 1 0 0,-1 0 0 0 0,8-7-1 0 0,-9 11-81 0 0,-1 0 0 0 0,0-1 0 0 0,0 1 0 0 0,1 0 0 0 0,-1 0 0 0 0,1 1 0 0 0,-1-1-1 0 0,1 0 1 0 0,-1 0 0 0 0,1 1 0 0 0,-1-1 0 0 0,1 1 0 0 0,0 0 0 0 0,-1-1 0 0 0,1 1 0 0 0,0 0 0 0 0,-1 0 0 0 0,1 0 0 0 0,0 0-1 0 0,0 0 1 0 0,-1 0 0 0 0,1 0 0 0 0,0 1 0 0 0,-1-1 0 0 0,1 1 0 0 0,-1-1 0 0 0,1 1 0 0 0,0 0 0 0 0,-1-1 0 0 0,1 1 0 0 0,-1 0 0 0 0,0 0-1 0 0,1 0 1 0 0,-1 0 0 0 0,0 0 0 0 0,2 2 0 0 0,4 6 152 0 0,0-1 0 0 0,0 1 0 0 0,-1 0 0 0 0,9 19 0 0 0,2 1-661 0 0,-11-20-48 0 0,1-1 0 0 0,0 0-1 0 0,0-1 1 0 0,0 0 0 0 0,1 0 0 0 0,0 0 0 0 0,0-1 0 0 0,14 8-1 0 0,-3-6-3698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36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10594 0 0,'8'1'270'0'0,"0"0"-1"0"0,-1 0 1 0 0,1 1 0 0 0,0 0-1 0 0,0 0 1 0 0,-1 1-1 0 0,1 0 1 0 0,-1 0-1 0 0,0 1 1 0 0,0 0 0 0 0,7 5-1 0 0,2 3 238 0 0,-1 0-1 0 0,0 0 1 0 0,19 21-1 0 0,-19-14-354 0 0,0 0-1 0 0,-2 1 0 0 0,0 1 1 0 0,-1 0-1 0 0,-1 1 0 0 0,-1 0 1 0 0,-1 0-1 0 0,-1 1 0 0 0,8 36 1 0 0,-3 8 219 0 0,-2 1 1 0 0,1 76 0 0 0,-10-47-1695 0 0,-4-1 0 0 0,-4 0-1 0 0,-5 0 1 0 0,-25 104 0 0 0,9-75-3800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8.6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0 114 920 0 0,'0'-34'1104'0'0,"4"-45"8050"0"0,-3 132-4029 0 0,0-42-4770 0 0,1-1-1 0 0,0 0 0 0 0,0 0 1 0 0,6 11-1 0 0,-7-17-499 0 0,0-1 1 0 0,0 1-1 0 0,1-1 1 0 0,0 1-1 0 0,0-1 1 0 0,0 1-1 0 0,0-1 0 0 0,0 0 1 0 0,1 0-1 0 0,-1 0 1 0 0,1 0-1 0 0,0-1 0 0 0,0 1 1 0 0,0-1-1 0 0,0 1 1 0 0,0-1-1 0 0,1 0 1 0 0,-1 0-1 0 0,1-1 0 0 0,-1 1 1 0 0,1-1-1 0 0,0 0 1 0 0,-1 1-1 0 0,1-2 0 0 0,0 1 1 0 0,0 0-1 0 0,0-1 1 0 0,0 0-1 0 0,6 0 1 0 0,-6-1-21 0 0,0 0 1 0 0,0 0-1 0 0,0 0 1 0 0,0-1-1 0 0,0 0 1 0 0,0 0-1 0 0,6-3 1 0 0,-7 3 571 0 0,0 0-1 0 0,0 0 1 0 0,1 0 0 0 0,-1 1-1 0 0,1-1 1 0 0,-1 1 0 0 0,7-1-1 0 0,-8 2-309 0 0,-1 0 0 0 0,1 0-1 0 0,-1 0 1 0 0,1 1-1 0 0,-1-1 1 0 0,1 0 0 0 0,-1 1-1 0 0,1-1 1 0 0,-1 1-1 0 0,0 0 1 0 0,1-1 0 0 0,-1 1-1 0 0,0 0 1 0 0,0 0-1 0 0,1 0 1 0 0,-1 0 0 0 0,0 0-1 0 0,0 0 1 0 0,0 0-1 0 0,0 0 1 0 0,0 0 0 0 0,0 1-1 0 0,-1-1 1 0 0,2 2 0 0 0,5 9 80 0 0,-1 1 1 0 0,0 0-1 0 0,-1-1 1 0 0,-1 2 0 0 0,0-1-1 0 0,0 0 1 0 0,1 18-1 0 0,2 35-1178 0 0,-4-4-3503 0 0,-2-2-1508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49.0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87 120 10594 0 0,'1'-31'982'0'0,"0"-21"-647"0"0,8 15 5770 0 0,-5 45-4826 0 0,3 13-439 0 0,-7-21-831 0 0,67 385 2648 0 0,-53-277-2449 0 0,22 161-179 0 0,84 504 58 0 0,-115-752-94 0 0,3 13-801 0 0,-2 1 1 0 0,0-1 0 0 0,0 69-1 0 0,-9-75-6421 0 0</inkml:trace>
  <inkml:trace contextRef="#ctx0" brushRef="#br0" timeOffset="1">0 1442 5529 0 0,'5'13'886'0'0,"0"0"0"0"0,1 0 0 0 0,0-1-1 0 0,12 18 1 0 0,3 5 145 0 0,-4-3 80 0 0,1 0-1 0 0,1-2 1 0 0,2 0-1 0 0,29 33 1 0 0,-43-55-815 0 0,0-1 0 0 0,1 1-1 0 0,0-1 1 0 0,0 0 0 0 0,1-1 0 0 0,0 0 0 0 0,0-1 0 0 0,0 1 0 0 0,1-2 0 0 0,0 1-1 0 0,0-1 1 0 0,0-1 0 0 0,0 0 0 0 0,1 0 0 0 0,-1-1 0 0 0,1-1 0 0 0,0 0 0 0 0,20 0-1 0 0,-27-2-245 0 0,0 1 1 0 0,0-2-1 0 0,0 1 0 0 0,0 0 0 0 0,0-1 0 0 0,0 0 0 0 0,-1 0 0 0 0,1 0 0 0 0,0 0 0 0 0,-1 0 0 0 0,0-1 0 0 0,1 0 0 0 0,-1 0 0 0 0,0 0 0 0 0,-1 0 1 0 0,1 0-1 0 0,0 0 0 0 0,-1-1 0 0 0,0 1 0 0 0,0-1 0 0 0,0 0 0 0 0,2-5 0 0 0,5-11-22 0 0,-1-1-1 0 0,-1 0 1 0 0,4-22-1 0 0,-7 25 18 0 0,39-141-455 0 0,-27 106 243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0.2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254 92 10594 0 0,'-1'-17'941'0'0,"-3"-25"895"0"0,4 39-1628 0 0,-1 1 0 0 0,1-1-1 0 0,-1 1 1 0 0,1-1 0 0 0,-1 1-1 0 0,0 0 1 0 0,0-1 0 0 0,0 1 0 0 0,0 0-1 0 0,-1 0 1 0 0,1 0 0 0 0,-3-3-1 0 0,4 5-121 0 0,-1 1-1 0 0,0-1 0 0 0,1 0 1 0 0,-1 1-1 0 0,0-1 1 0 0,1 1-1 0 0,-1-1 0 0 0,1 1 1 0 0,-1-1-1 0 0,1 1 0 0 0,-1-1 1 0 0,1 1-1 0 0,-1-1 0 0 0,1 1 1 0 0,0 0-1 0 0,-1-1 0 0 0,1 1 1 0 0,0 0-1 0 0,-1-1 0 0 0,1 1 1 0 0,0 0-1 0 0,0 0 1 0 0,0-1-1 0 0,-1 1 0 0 0,1 1 1 0 0,-13 50 1090 0 0,-12 91 0 0 0,13-61-847 0 0,-15 77 19 0 0,-77 514 306 0 0,80-457-953 0 0,5 248-1 0 0,22-417-1355 0 0,1 0 0 0 0,16 68 0 0 0,-17-97 432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0.5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5529 0 0,'-5'9'163'0'0,"0"0"0"0"0,0 0 0 0 0,1 1 0 0 0,0-1 0 0 0,1 1 0 0 0,0 0-1 0 0,1 0 1 0 0,0 1 0 0 0,0-1 0 0 0,1 0 0 0 0,0 0 0 0 0,2 15 0 0 0,0-1 72 0 0,1 0 0 0 0,1-1 0 0 0,2 1 0 0 0,8 29 0 0 0,-9-41-41 0 0,1 1-1 0 0,0-1 1 0 0,1 1 0 0 0,0-2 0 0 0,1 1 0 0 0,0-1-1 0 0,0 0 1 0 0,17 17 0 0 0,-22-25-44 0 0,1 0 0 0 0,0 0-1 0 0,0 0 1 0 0,0-1 0 0 0,0 0 0 0 0,1 1 0 0 0,-1-1-1 0 0,1 0 1 0 0,-1-1 0 0 0,1 1 0 0 0,0-1 0 0 0,-1 1 0 0 0,1-1-1 0 0,0 0 1 0 0,0 0 0 0 0,0-1 0 0 0,0 1 0 0 0,0-1-1 0 0,0 0 1 0 0,0 0 0 0 0,0 0 0 0 0,0-1 0 0 0,0 1 0 0 0,0-1-1 0 0,0 0 1 0 0,0 0 0 0 0,0-1 0 0 0,-1 1 0 0 0,1-1 0 0 0,0 0-1 0 0,-1 1 1 0 0,7-6 0 0 0,-2 1 63 0 0,0-1 0 0 0,-1 0 1 0 0,0 0-1 0 0,0-1 0 0 0,0 0 0 0 0,-1 0 0 0 0,0-1 1 0 0,-1 0-1 0 0,5-10 0 0 0,36-92-95 0 0,-34 79-300 0 0,16-45-1886 0 0,-15 38-3584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1.2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97 8754 0 0,'0'-15'1476'0'0,"0"-29"1508"0"0,1 42-2748 0 0,-1 0 1 0 0,0-1-1 0 0,0 1 0 0 0,1 0 0 0 0,0 0 0 0 0,-1 0 0 0 0,1 0 0 0 0,0 0 0 0 0,0 0 0 0 0,0 0 0 0 0,0 0 0 0 0,0 0 0 0 0,0 0 0 0 0,1 0 1 0 0,2-2-1 0 0,-3 4-170 0 0,-1-1 1 0 0,1 1 0 0 0,0 0-1 0 0,0-1 1 0 0,0 1-1 0 0,0 0 1 0 0,0 0 0 0 0,0 0-1 0 0,0 0 1 0 0,0 0 0 0 0,0 0-1 0 0,0 0 1 0 0,0 0-1 0 0,0 0 1 0 0,0 0 0 0 0,0 0-1 0 0,-1 1 1 0 0,1-1 0 0 0,0 0-1 0 0,0 1 1 0 0,0-1 0 0 0,0 1-1 0 0,0-1 1 0 0,-1 1-1 0 0,1-1 1 0 0,0 1 0 0 0,0 0-1 0 0,-1-1 1 0 0,1 1 0 0 0,0 0-1 0 0,-1-1 1 0 0,1 1-1 0 0,-1 0 1 0 0,1 1 0 0 0,20 28 717 0 0,-7-3-519 0 0,-2 1 0 0 0,-1 1 0 0 0,-1-1 0 0 0,-1 1 0 0 0,7 44 0 0 0,10 156 93 0 0,-22-186-289 0 0,0 1-246 0 0,29 220 717 0 0,-27-235-1141 0 0,1 0 0 0 0,1-1 0 0 0,2 0 0 0 0,1 0 0 0 0,1-1 0 0 0,29 47 0 0 0,-21-43-4061 0 0,-1-4-1227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1.6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1 183 6449 0 0,'0'-1'66'0'0,"0"0"1"0"0,0 0-1 0 0,0 0 0 0 0,0 0 0 0 0,0 0 0 0 0,1 1 0 0 0,-1-1 0 0 0,0 0 0 0 0,1 0 0 0 0,-1 0 0 0 0,0 0 0 0 0,1 1 0 0 0,-1-1 0 0 0,1 0 1 0 0,-1 0-1 0 0,1 1 0 0 0,0-1 0 0 0,-1 0 0 0 0,1 1 0 0 0,0-1 0 0 0,0 0 0 0 0,-1 1 0 0 0,1-1 0 0 0,1 0 0 0 0,26-20 982 0 0,-24 18-696 0 0,92-63 2294 0 0,-75 54-2794 0 0,1 0 0 0 0,1 1 0 0 0,-1 2 0 0 0,2 0 0 0 0,23-5-1 0 0,-22 8 149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2.0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12 4145 0 0,'-1'-1'89'0'0,"1"1"0"0"0,-1-1 0 0 0,1 1 0 0 0,-1 0 0 0 0,1-1 0 0 0,-1 1 0 0 0,0 0 0 0 0,1-1 0 0 0,-1 1 0 0 0,0 0 0 0 0,1 0 1 0 0,-1 0-1 0 0,0 0 0 0 0,1 0 0 0 0,-1 0 0 0 0,0 0 0 0 0,1 0 0 0 0,-1 0 0 0 0,0 0 0 0 0,1 0 0 0 0,-1 0 0 0 0,0 0 0 0 0,1 0 0 0 0,-1 1 0 0 0,0-1 0 0 0,1 0 0 0 0,-1 1 0 0 0,1-1 0 0 0,-1 0 1 0 0,0 1-1 0 0,1-1 0 0 0,-1 0 0 0 0,1 1 0 0 0,-1-1 0 0 0,1 1 0 0 0,0-1 0 0 0,-1 1 0 0 0,1-1 0 0 0,-1 2 0 0 0,0 2 460 0 0,0-1 0 0 0,1 0-1 0 0,0 1 1 0 0,0-1 0 0 0,0 1 0 0 0,0-1-1 0 0,1 5 1 0 0,10 85 2742 0 0,13 47-2508 0 0,-9-94-990 0 0,-14-44 126 0 0,0 0 0 0 0,0 0 0 0 0,0 0 1 0 0,0 0-1 0 0,0 0 0 0 0,0 0 0 0 0,1-1 0 0 0,-1 1 1 0 0,0 0-1 0 0,1-1 0 0 0,-1 1 0 0 0,1-1 0 0 0,0 0 1 0 0,-1 1-1 0 0,1-1 0 0 0,0 0 0 0 0,0 0 0 0 0,0 0 1 0 0,0 0-1 0 0,3 0 0 0 0,-3-1-40 0 0,0 0 1 0 0,-1 0-1 0 0,1-1 0 0 0,0 1 1 0 0,-1-1-1 0 0,1 1 1 0 0,0-1-1 0 0,-1 0 0 0 0,1 0 1 0 0,-1 0-1 0 0,1 0 0 0 0,-1 0 1 0 0,0 0-1 0 0,1 0 0 0 0,-1 0 1 0 0,0 0-1 0 0,0-1 0 0 0,0 1 1 0 0,0 0-1 0 0,0-1 1 0 0,0 1-1 0 0,0-1 0 0 0,1-1 1 0 0,17-40-1799 0 0,-18 42 1837 0 0,25-89-1995 0 0,2-5 1904 0 0,-25 85 551 0 0,2 0-1 0 0,0 0 0 0 0,0 0 1 0 0,0 0-1 0 0,1 1 1 0 0,11-13-1 0 0,-15 20-256 0 0,-1 0-1 0 0,0 0 1 0 0,0 1-1 0 0,1-1 1 0 0,-1 1-1 0 0,1-1 1 0 0,-1 1-1 0 0,1-1 1 0 0,0 1-1 0 0,0 0 1 0 0,-1 0-1 0 0,1 0 1 0 0,0 0-1 0 0,0 0 1 0 0,0 0-1 0 0,0 1 1 0 0,0-1-1 0 0,0 1 1 0 0,0-1-1 0 0,1 1 1 0 0,-1 0-1 0 0,0 0 1 0 0,0 0-1 0 0,0 0 1 0 0,0 0-1 0 0,0 0 1 0 0,0 1-1 0 0,0-1 1 0 0,1 1-1 0 0,-1-1 1 0 0,0 1-1 0 0,0 0 1 0 0,0 0-1 0 0,-1 0 1 0 0,1 0-1 0 0,0 0 1 0 0,0 0-1 0 0,0 0 1 0 0,-1 1-1 0 0,1-1 1 0 0,1 3-1 0 0,6 6 44 0 0,-1 0-1 0 0,0 1 1 0 0,0 0 0 0 0,-1 1-1 0 0,7 16 1 0 0,-8-16-820 0 0,8 14-4748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2.3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 3225 0 0,'2'2'232'0'0,"0"0"0"0"0,1 0 1 0 0,-1 0-1 0 0,-1 0 0 0 0,1 1 0 0 0,0-1 1 0 0,0 1-1 0 0,-1-1 0 0 0,0 1 0 0 0,1-1 1 0 0,0 5-1 0 0,1-1 229 0 0,11 22 1195 0 0,3 5 447 0 0,39 59 1 0 0,-50-84-1937 0 0,1 0 1 0 0,-1 0-1 0 0,1-1 1 0 0,1 0-1 0 0,-1 0 1 0 0,1 0-1 0 0,0-1 1 0 0,1-1-1 0 0,-1 1 1 0 0,1-1-1 0 0,19 7 1 0 0,-25-11-134 0 0,0 0 0 0 0,0 0 1 0 0,0-1-1 0 0,0 1 0 0 0,0-1 1 0 0,0 1-1 0 0,0-1 0 0 0,0 0 0 0 0,0 0 1 0 0,0-1-1 0 0,0 1 0 0 0,0-1 1 0 0,0 1-1 0 0,0-1 0 0 0,0 0 1 0 0,0 0-1 0 0,0 0 0 0 0,5-3 0 0 0,-4 1 106 0 0,0 0 0 0 0,0-1 0 0 0,0 1 0 0 0,0-1 0 0 0,-1 0 0 0 0,0 0 0 0 0,1 0 0 0 0,-1 0-1 0 0,-1-1 1 0 0,4-5 0 0 0,3-11 263 0 0,-1 0-1 0 0,-1 0 1 0 0,-1 0 0 0 0,4-25-1 0 0,-9 41-446 0 0,11-57-1371 0 0,-6 31-4713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2.6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1 299 2761 0 0,'10'-8'445'0'0,"1"0"1"0"0,-2-1-1 0 0,1 0 0 0 0,-1 0 1 0 0,-1-1-1 0 0,0 0 1 0 0,14-23-1 0 0,-20 30-206 0 0,6-9 471 0 0,-1 0 1 0 0,-1 0 0 0 0,0-1 0 0 0,7-19-1 0 0,-11 25-504 0 0,0 1-1 0 0,-1 0 1 0 0,1-1-1 0 0,-1 0 0 0 0,-1 1 1 0 0,1-1-1 0 0,-1 1 1 0 0,0-1-1 0 0,-1 0 1 0 0,0 1-1 0 0,-2-11 0 0 0,-4 4 137 0 0,0 15-76 0 0,6-1-283 0 0,0 1 0 0 0,0 0 0 0 0,1 0 1 0 0,-1 0-1 0 0,0-1 0 0 0,1 1 0 0 0,0 0 0 0 0,-1 0 0 0 0,1 0 0 0 0,0 0 1 0 0,0 4-1 0 0,1 3-88 0 0,1 1 0 0 0,1-1 0 0 0,-1 0 0 0 0,1 1 1 0 0,1-1-1 0 0,0-1 0 0 0,0 1 0 0 0,1 0 0 0 0,0-1 0 0 0,6 8 0 0 0,3 3 85 0 0,1-1 0 0 0,34 32 0 0 0,-47-48 19 0 0,53 42 68 0 0,-52-42-127 0 0,0 1 0 0 0,0-1 0 0 0,1 0 0 0 0,-1-1 0 0 0,1 1 0 0 0,0 0 0 0 0,-1-1 0 0 0,1 0 0 0 0,0 0 0 0 0,0 0 0 0 0,0 0 0 0 0,-1-1-1 0 0,1 0 1 0 0,0 1 0 0 0,5-2 0 0 0,-7 1 30 0 0,-1-1 0 0 0,0 1-1 0 0,0-1 1 0 0,1 0 0 0 0,-1 0-1 0 0,0 1 1 0 0,0-1 0 0 0,0 0-1 0 0,0 0 1 0 0,0 0 0 0 0,0 0 0 0 0,-1 0-1 0 0,1-1 1 0 0,0 1 0 0 0,0 0-1 0 0,-1 0 1 0 0,1 0 0 0 0,-1-1-1 0 0,1 1 1 0 0,-1 0 0 0 0,1-1-1 0 0,-1 1 1 0 0,0 0 0 0 0,0-1-1 0 0,0 1 1 0 0,0 0 0 0 0,0-1-1 0 0,0 1 1 0 0,0-2 0 0 0,-5-49 572 0 0,2 38-371 0 0,2-3 179 0 0,0 0 0 0 0,1 0 0 0 0,1 1 0 0 0,3-20 0 0 0,-3 29-180 0 0,0 0 0 0 0,0 1-1 0 0,1-1 1 0 0,0 0 0 0 0,1 1 0 0 0,-1-1 0 0 0,1 1-1 0 0,1 0 1 0 0,-1 0 0 0 0,1 0 0 0 0,0 0-1 0 0,7-8 1 0 0,-10 13-120 0 0,1 0 0 0 0,-1 1 0 0 0,0-1 0 0 0,0 0 0 0 0,0 0 0 0 0,1 1 0 0 0,-1-1 0 0 0,0 1 1 0 0,1-1-1 0 0,-1 1 0 0 0,0-1 0 0 0,1 1 0 0 0,-1 0 0 0 0,0 0 0 0 0,1 0 0 0 0,-1 0 0 0 0,1 0 0 0 0,-1 0 0 0 0,0 0 0 0 0,1 0 0 0 0,-1 0 0 0 0,1 1 0 0 0,-1-1 0 0 0,0 1 0 0 0,1-1 0 0 0,-1 1 0 0 0,0-1 0 0 0,0 1 0 0 0,1 0 0 0 0,-1-1 1 0 0,0 1-1 0 0,0 0 0 0 0,0 0 0 0 0,0 0 0 0 0,0 0 0 0 0,0 0 0 0 0,0 0 0 0 0,0 0 0 0 0,0 1 0 0 0,1 1 0 0 0,4 7 378 0 0,1-1 1 0 0,-1 1-1 0 0,7 19 0 0 0,-11-26-364 0 0,12 28 442 0 0,30 48 0 0 0,-37-68-410 0 0,1 0-1 0 0,0-1 1 0 0,1 0-1 0 0,0-1 1 0 0,0 0-1 0 0,1 0 1 0 0,17 11-1 0 0,-27-20-91 0 0,1 1-1 0 0,-1-1 1 0 0,0 0 0 0 0,1 0-1 0 0,-1 0 1 0 0,0 1-1 0 0,0-1 1 0 0,1 0-1 0 0,-1 0 1 0 0,0 0-1 0 0,1 0 1 0 0,-1 0-1 0 0,1 0 1 0 0,-1 0 0 0 0,0 0-1 0 0,1 0 1 0 0,-1 0-1 0 0,0 0 1 0 0,1 0-1 0 0,-1 0 1 0 0,0 0-1 0 0,1 0 1 0 0,-1 0-1 0 0,0 0 1 0 0,1 0-1 0 0,-1 0 1 0 0,0 0 0 0 0,1-1-1 0 0,-1 1 1 0 0,0 0-1 0 0,1 0 1 0 0,-1 0-1 0 0,0-1 1 0 0,0 1-1 0 0,1 0 1 0 0,5-17 300 0 0,-4-31 360 0 0,-2 34-542 0 0,2-18-812 0 0,1 0 1 0 0,12-47-1 0 0,-7 50-963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3.0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37 10594 0 0,'0'-2'195'0'0,"1"0"-1"0"0,0 0 0 0 0,0-1 0 0 0,0 1 0 0 0,0 0 1 0 0,0 0-1 0 0,0 0 0 0 0,0 0 0 0 0,1 0 1 0 0,-1 0-1 0 0,1 1 0 0 0,-1-1 0 0 0,1 0 1 0 0,0 1-1 0 0,-1-1 0 0 0,1 1 0 0 0,0 0 1 0 0,2-2-1 0 0,-2 3 13 0 0,0 0 0 0 0,0 0 1 0 0,0 0-1 0 0,0 0 0 0 0,0 0 1 0 0,-1 1-1 0 0,1-1 0 0 0,0 1 1 0 0,0-1-1 0 0,0 1 0 0 0,-1-1 1 0 0,1 1-1 0 0,0 0 0 0 0,-1 0 1 0 0,1 0-1 0 0,-1 0 0 0 0,1 0 1 0 0,-1 0-1 0 0,1 0 0 0 0,-1 1 1 0 0,0-1-1 0 0,0 0 0 0 0,0 1 1 0 0,2 1-1 0 0,14 20 376 0 0,-2 0 0 0 0,0 1 0 0 0,-1 0 0 0 0,-2 1 0 0 0,18 51 0 0 0,-7-19-241 0 0,157 411-1496 0 0,-155-400-1021 0 0,-15-39-5121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33.6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14 407 1376 0 0,'-6'-43'987'0'0,"1"-1"1"0"0,2 0-1 0 0,5-72 0 0 0,1 24 838 0 0,2 25 3692 0 0,4 108-1659 0 0,-1-13-3437 0 0,39 355 1821 0 0,-25 5-1693 0 0,-2-18-610 0 0,-14-297 233 0 0,28 475 949 0 0,-31-375-615 0 0,-23 202 0 0 0,-1-144-277 0 0,18-223-770 0 0,0-11-385 0 0,-3-15-2233 0 0,5 2-3295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3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1 330 920 0 0,'6'-3'390'0'0,"1"1"0"0"0,-1 0-1 0 0,1 0 1 0 0,12-1 0 0 0,-18 2-317 0 0,70-15 3235 0 0,37-6-60 0 0,-96 20-3100 0 0,-1 1-1 0 0,1 1 0 0 0,0 0 1 0 0,-1 0-1 0 0,1 1 0 0 0,-1 1 1 0 0,14 2-1 0 0,-16 0-38 0 0,0-1-1 0 0,0 1 1 0 0,0 0 0 0 0,-1 1-1 0 0,0 0 1 0 0,0 1 0 0 0,0-1-1 0 0,0 1 1 0 0,-1 1 0 0 0,9 10-1 0 0,8 10 87 0 0,29 45-1 0 0,-17-21-3149 0 0,-28-40-566 0 0</inkml:trace>
  <inkml:trace contextRef="#ctx0" brushRef="#br0" timeOffset="1">467 9 7370 0 0,'-6'-4'4337'0'0,"7"3"-4255"0"0,10-2 3084 0 0,7 5-2440 0 0,-17-1-920 0 0,1-1 1 0 0,-1 1-1 0 0,0-1 1 0 0,0 1-1 0 0,0-1 1 0 0,0 1-1 0 0,0 0 1 0 0,0 0-1 0 0,0-1 1 0 0,-1 1 0 0 0,1 0-1 0 0,0 0 1 0 0,0 0-1 0 0,1 2 1 0 0,6 18-4466 0 0,-5-9 2260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3.7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1376 0 0,'41'88'5951'0'0,"17"34"-2273"0"0,-57-120-3712 0 0,1 1 1 0 0,-1-1-1 0 0,0 1 1 0 0,1-1-1 0 0,-1 0 0 0 0,1 0 1 0 0,0 0-1 0 0,0 0 1 0 0,0 0-1 0 0,0 0 1 0 0,0-1-1 0 0,0 1 0 0 0,0 0 1 0 0,0-1-1 0 0,1 0 1 0 0,3 2-1 0 0,-4-3-168 0 0,0 0 0 0 0,0 0 0 0 0,0 0-1 0 0,0 0 1 0 0,0-1 0 0 0,0 1 0 0 0,0 0 0 0 0,-1-1 0 0 0,1 0 0 0 0,0 1 0 0 0,0-1 0 0 0,0 0-1 0 0,0 0 1 0 0,-1 0 0 0 0,1 0 0 0 0,-1-1 0 0 0,1 1 0 0 0,0 0 0 0 0,-1-1 0 0 0,0 1-1 0 0,1 0 1 0 0,0-3 0 0 0,9-10-238 0 0,0 0 0 0 0,-1-1-1 0 0,-1 0 1 0 0,11-25 0 0 0,-14 27 976 0 0,0 0 0 0 0,1 1 0 0 0,0 0 0 0 0,1 0 0 0 0,0 1 0 0 0,0 0 0 0 0,2 0 0 0 0,15-14 0 0 0,-24 24-441 0 0,0 0-1 0 0,0 0 0 0 0,0 0 0 0 0,0 0 1 0 0,0 0-1 0 0,0 1 0 0 0,1-1 0 0 0,-1 0 1 0 0,0 1-1 0 0,0-1 0 0 0,1 1 0 0 0,-1-1 1 0 0,0 1-1 0 0,1-1 0 0 0,-1 1 0 0 0,1 0 0 0 0,-1 0 1 0 0,0 0-1 0 0,1 0 0 0 0,-1 0 0 0 0,1 0 1 0 0,-1 0-1 0 0,0 0 0 0 0,1 1 0 0 0,-1-1 1 0 0,0 0-1 0 0,1 1 0 0 0,-1-1 0 0 0,0 1 1 0 0,1 0-1 0 0,-1-1 0 0 0,0 1 0 0 0,0 0 0 0 0,0 0 1 0 0,0 0-1 0 0,1 0 0 0 0,-1-1 0 0 0,-1 2 1 0 0,1-1-1 0 0,0 0 0 0 0,0 0 0 0 0,0 0 1 0 0,0 0-1 0 0,0 3 0 0 0,4 6 101 0 0,-1 0-1 0 0,0 0 1 0 0,-1 1-1 0 0,3 19 1 0 0,-2-14-294 0 0,7 34-919 0 0,-3-26-101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0:54.0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67 61 3225 0 0,'3'-15'215'0'0,"3"-31"2281"0"0,-13 61 3015 0 0,-1 0-4115 0 0,3-3-686 0 0,-38 112 2585 0 0,40-111-3284 0 0,0-1 0 0 0,0 1 0 0 0,2-1 0 0 0,-1 1 0 0 0,2 0 0 0 0,-1-1 1 0 0,2 1-1 0 0,2 14 0 0 0,1-10-1010 0 0,-4-18 970 0 0,0 1 0 0 0,0 0 0 0 0,0 0 0 0 0,0 0 0 0 0,0 0 0 0 0,0 0 0 0 0,0 0 0 0 0,0 0 0 0 0,0 0 0 0 0,0 0 0 0 0,0 0 0 0 0,0 0 0 0 0,0-1 0 0 0,0 1 0 0 0,0 0-30 0 0,8-28-5348 0 0,-6 11 5217 0 0,1-2-54 0 0,1 0 0 0 0,10-26-1 0 0,-12 39 367 0 0,1 0-1 0 0,-1 0 0 0 0,1 1 0 0 0,0-1 0 0 0,1 0 0 0 0,-1 1 0 0 0,1 0 0 0 0,0 0 0 0 0,0 0 0 0 0,1 0 0 0 0,5-3 0 0 0,-9 6-44 0 0,0 1 0 0 0,1 1 0 0 0,-1-1 1 0 0,0 0-1 0 0,1 0 0 0 0,-1 0 0 0 0,1 1 0 0 0,-1-1 0 0 0,1 1 0 0 0,0-1 0 0 0,-1 1 0 0 0,1 0 0 0 0,-1-1 0 0 0,1 1 0 0 0,0 0 0 0 0,-1 0 0 0 0,1 0 0 0 0,0 0 0 0 0,-1 1 0 0 0,1-1 1 0 0,0 0-1 0 0,-1 1 0 0 0,3 0 0 0 0,-2 1 63 0 0,1-1 1 0 0,-1 1-1 0 0,1 0 1 0 0,-1 0-1 0 0,0 0 1 0 0,0 0-1 0 0,0 0 0 0 0,0 1 1 0 0,0-1-1 0 0,0 0 1 0 0,2 6-1 0 0,3 6 472 0 0,-1 0 1 0 0,-1 0-1 0 0,7 28 0 0 0,-12-40-553 0 0,17 72 626 0 0,-3 0 1 0 0,6 101 0 0 0,-18-124-352 0 0,-2 0 0 0 0,-2-1 0 0 0,-3 1 0 0 0,-15 72 0 0 0,11-91-785 0 0,-1 0-1 0 0,-20 44 0 0 0,10-33-6322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1:03.0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490 231 4609 0 0,'-4'-2'269'0'0,"1"0"1"0"0,0 0-1 0 0,0 0 1 0 0,0 0-1 0 0,0 0 1 0 0,0-1-1 0 0,-4-5 1 0 0,-7-4 337 0 0,4 4-221 0 0,0 1 0 0 0,-1 0-1 0 0,0 1 1 0 0,0 0-1 0 0,0 1 1 0 0,-1 0 0 0 0,0 1-1 0 0,0 0 1 0 0,0 1 0 0 0,-15-2-1 0 0,19 4-180 0 0,-1 1 1 0 0,0 0-1 0 0,0 0 0 0 0,0 1 1 0 0,0 0-1 0 0,1 1 0 0 0,-1 0 1 0 0,0 0-1 0 0,1 1 0 0 0,0 0 1 0 0,0 0-1 0 0,-1 1 0 0 0,2 0 1 0 0,-1 0-1 0 0,-9 8 0 0 0,3-1-70 0 0,1 0 0 0 0,1 1 0 0 0,0 0 0 0 0,0 0-1 0 0,2 1 1 0 0,-1 1 0 0 0,2 0 0 0 0,0 1 0 0 0,0-1 0 0 0,2 2-1 0 0,-1-1 1 0 0,2 1 0 0 0,0 0 0 0 0,1 0 0 0 0,-3 22 0 0 0,3-8-86 0 0,1 1 0 0 0,2 0 1 0 0,1 0-1 0 0,1 0 1 0 0,2 0-1 0 0,1-1 0 0 0,11 49 1 0 0,35 110 294 0 0,-40-164-292 0 0,0-1 0 0 0,1 0 0 0 0,2-1 0 0 0,0 0 0 0 0,24 32 0 0 0,-30-48-86 0 0,0 0-1 0 0,1-1 1 0 0,0 0 0 0 0,1 0 0 0 0,-1 0-1 0 0,1-1 1 0 0,0 0 0 0 0,1-1 0 0 0,-1 1 0 0 0,1-2-1 0 0,-1 1 1 0 0,1-1 0 0 0,0-1 0 0 0,1 1-1 0 0,-1-2 1 0 0,0 1 0 0 0,0-1 0 0 0,1-1-1 0 0,-1 1 1 0 0,1-2 0 0 0,10-1 0 0 0,1 0-62 0 0,0-1 1 0 0,0-1-1 0 0,-1-1 1 0 0,0-1-1 0 0,0-1 1 0 0,0-1-1 0 0,-1 0 1 0 0,28-17 0 0 0,-32 15 23 0 0,-1 0 1 0 0,0-1-1 0 0,0 0 1 0 0,-1-1-1 0 0,-1-1 1 0 0,0 0-1 0 0,-1-1 1 0 0,0 0-1 0 0,13-24 1 0 0,-12 16 114 0 0,-1-1 1 0 0,-1-1 0 0 0,-1 0 0 0 0,-1 0 0 0 0,-1-1-1 0 0,4-27 1 0 0,-5 11 255 0 0,-3-1-1 0 0,-1 0 1 0 0,-2 1 0 0 0,-1-1-1 0 0,-3 0 1 0 0,-1 1-1 0 0,-21-79 1 0 0,19 95-68 0 0,-1 1 0 0 0,-2-1 1 0 0,0 1-1 0 0,-1 1 0 0 0,-2 0 0 0 0,0 1 1 0 0,-31-40-1 0 0,36 53-162 0 0,-1 0 1 0 0,0 0 0 0 0,0 1-1 0 0,-1 0 1 0 0,0 0 0 0 0,-1 1-1 0 0,1 0 1 0 0,-1 1-1 0 0,-1 0 1 0 0,1 1 0 0 0,-1 1-1 0 0,0-1 1 0 0,0 2 0 0 0,0 0-1 0 0,-1 0 1 0 0,1 1-1 0 0,-1 1 1 0 0,-15-1 0 0 0,-11 5-319 0 0,1 1 0 0 0,-1 1 0 0 0,1 3 0 0 0,0 1 0 0 0,1 2 0 0 0,-55 23 0 0 0,67-23-661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1:04.3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385 184 3225 0 0,'-1'-3'249'0'0,"-1"0"1"0"0,0 1 0 0 0,1-1 0 0 0,-1 1-1 0 0,0-1 1 0 0,-1 1 0 0 0,1-1 0 0 0,0 1-1 0 0,0 0 1 0 0,-1 0 0 0 0,0 0 0 0 0,1 0-1 0 0,-1 1 1 0 0,0-1 0 0 0,0 1 0 0 0,0 0-1 0 0,0-1 1 0 0,0 1 0 0 0,-4-1 0 0 0,0 1 257 0 0,-1-1 1 0 0,1 1 0 0 0,0 0-1 0 0,0 0 1 0 0,0 1 0 0 0,0 0 0 0 0,-12 1-1 0 0,10 0-242 0 0,1 2-1 0 0,-1-1 1 0 0,1 1-1 0 0,0 0 1 0 0,0 0-1 0 0,0 1 1 0 0,0 0-1 0 0,1 1 1 0 0,0-1-1 0 0,-1 2 1 0 0,2-1-1 0 0,-1 1 1 0 0,1 0-1 0 0,0 0 1 0 0,0 1-1 0 0,0-1 0 0 0,-4 9 1 0 0,-6 11-145 0 0,2 0 0 0 0,0 2 1 0 0,-14 44-1 0 0,5-15 137 0 0,17-41-239 0 0,-1-1 1 0 0,2 2-1 0 0,0-1 0 0 0,1 1 1 0 0,-2 21-1 0 0,5-30-7 0 0,1 1-1 0 0,0-1 0 0 0,1 0 1 0 0,0 1-1 0 0,0-1 0 0 0,1 0 1 0 0,0 0-1 0 0,0 0 1 0 0,1 0-1 0 0,0 0 0 0 0,0 0 1 0 0,8 12-1 0 0,7 9-65 0 0,2-1 0 0 0,1-1 0 0 0,37 39 0 0 0,-43-51-62 0 0,0-1 1 0 0,1-1-1 0 0,1 0 1 0 0,0-1-1 0 0,1-1 1 0 0,0-1-1 0 0,22 10 1 0 0,-27-16 28 0 0,0 0-1 0 0,0 0 1 0 0,1-1 0 0 0,0-1 0 0 0,-1 0-1 0 0,1-1 1 0 0,0 0 0 0 0,0-1-1 0 0,0-1 1 0 0,0 0 0 0 0,0-1 0 0 0,-1-1-1 0 0,27-7 1 0 0,-28 6 119 0 0,-1-1 1 0 0,0 0-1 0 0,0 0 0 0 0,0-1 1 0 0,0-1-1 0 0,-1 0 0 0 0,0 0 1 0 0,-1-1-1 0 0,0 0 0 0 0,0 0 1 0 0,0-1-1 0 0,-1 0 0 0 0,-1-1 0 0 0,1 0 1 0 0,10-21-1 0 0,-8 9 251 0 0,-1-1-1 0 0,-2 0 0 0 0,0 0 1 0 0,-1-1-1 0 0,-1 0 1 0 0,-2 0-1 0 0,0 0 1 0 0,-2 0-1 0 0,0-1 1 0 0,-4-28-1 0 0,-1 10 167 0 0,-3 0-1 0 0,-1 0 1 0 0,-2 0 0 0 0,-28-73 0 0 0,32 101-371 0 0,-1-1 1 0 0,0 1 0 0 0,-2 0 0 0 0,1 1 0 0 0,-2 0 0 0 0,0 1-1 0 0,0-1 1 0 0,-2 2 0 0 0,1 0 0 0 0,-27-21 0 0 0,30 27-84 0 0,0 1 1 0 0,-1 0-1 0 0,1 0 1 0 0,-1 1-1 0 0,0 0 1 0 0,-1 0-1 0 0,1 1 1 0 0,0 1-1 0 0,-1-1 1 0 0,0 2-1 0 0,1-1 0 0 0,-1 1 1 0 0,0 1-1 0 0,0 0 1 0 0,0 0-1 0 0,1 1 1 0 0,-1 0-1 0 0,0 0 1 0 0,1 1-1 0 0,-12 4 1 0 0,10-2-280 0 0,1 0 1 0 0,-1 1 0 0 0,1 0-1 0 0,0 1 1 0 0,0 0 0 0 0,1 1-1 0 0,0 0 1 0 0,0 0-1 0 0,0 1 1 0 0,1 0 0 0 0,0 0-1 0 0,-11 16 1 0 0,-6 19-6501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35 363 3681 0 0,'-5'-5'384'0'0,"2"0"1"0"0,-1-1 0 0 0,0 0-1 0 0,1 0 1 0 0,0 0 0 0 0,1 0-1 0 0,-1 0 1 0 0,1 0 0 0 0,0-1-1 0 0,1 1 1 0 0,-2-12-1 0 0,3 17-337 0 0,0 1 0 0 0,0 0-1 0 0,0-1 1 0 0,0 1-1 0 0,1 0 1 0 0,-1-1 0 0 0,0 1-1 0 0,0 0 1 0 0,0-1-1 0 0,0 1 1 0 0,0 0-1 0 0,1-1 1 0 0,-1 1 0 0 0,0 0-1 0 0,0-1 1 0 0,0 1-1 0 0,1 0 1 0 0,-1 0-1 0 0,0-1 1 0 0,1 1 0 0 0,-1 0-1 0 0,0 0 1 0 0,0 0-1 0 0,1-1 1 0 0,-1 1 0 0 0,0 0-1 0 0,1 0 1 0 0,-1 0-1 0 0,0 0 1 0 0,1 0-1 0 0,-1 0 1 0 0,1 0 0 0 0,-1 0-1 0 0,0 0 1 0 0,1 0-1 0 0,-1 0 1 0 0,0 0 0 0 0,1 0-1 0 0,-1 0 1 0 0,0 0-1 0 0,1 0 1 0 0,-1 0-1 0 0,0 0 1 0 0,1 0 0 0 0,-1 0-1 0 0,0 1 1 0 0,1-1-1 0 0,-1 0 1 0 0,0 0-1 0 0,1 0 1 0 0,-1 1 0 0 0,0-1-1 0 0,0 0 1 0 0,1 0-1 0 0,-1 1 1 0 0,0-1 0 0 0,1 1-1 0 0,18 13 887 0 0,22 22-329 0 0,0-2 1 0 0,3-1 0 0 0,74 42 0 0 0,-94-63-575 0 0,0 0 1 0 0,1-1 0 0 0,0-1 0 0 0,0-1 0 0 0,1-2 0 0 0,0-1-1 0 0,1 0 1 0 0,-1-2 0 0 0,34 1 0 0 0,-56-5 16 0 0,0 0 0 0 0,0 0 0 0 0,0-1 0 0 0,0 1 0 0 0,0-1 0 0 0,0 0 0 0 0,0 0 0 0 0,0 0 0 0 0,0-1 0 0 0,0 1 0 0 0,-1-1 0 0 0,1 0 1 0 0,-1 0-1 0 0,1 0 0 0 0,-1 0 0 0 0,0-1 0 0 0,0 0 0 0 0,0 1 0 0 0,0-1 0 0 0,0 0 0 0 0,3-5 0 0 0,-3 2 118 0 0,1-1 0 0 0,-1 0 0 0 0,0 0 0 0 0,-1 0 0 0 0,1 0 0 0 0,-1 0 0 0 0,-1 0 0 0 0,1-1 0 0 0,-1 1 0 0 0,0-14 0 0 0,-2-1 60 0 0,0 1 1 0 0,0 0 0 0 0,-2 0-1 0 0,-9-30 1 0 0,-30-81 24 0 0,2 12-2510 0 0,32 89-3764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8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10594 0 0,'2'48'1914'0'0,"3"0"0"0"0,11 52-1 0 0,-9-77-1667 0 0,-5-20-319 0 0,0 1 1 0 0,-1-1 0 0 0,0 1 0 0 0,0 0-1 0 0,0-1 1 0 0,0 1 0 0 0,-1 0 0 0 0,1-1-1 0 0,-1 1 1 0 0,0 7 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8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3681 0 0,'29'1'1045'0'0,"-20"3"-1092"0"0,1 1 0 0 0,0 0-1 0 0,-1 1 1 0 0,0 0-1 0 0,0 0 1 0 0,-1 1 0 0 0,0 0-1 0 0,0 1 1 0 0,-1 0-1 0 0,9 11 1 0 0,-8-8-13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9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0 128 456 0 0,'6'5'287'0'0,"0"0"-1"0"0,-1 0 1 0 0,0 1 0 0 0,0-1-1 0 0,0 1 1 0 0,-1 0-1 0 0,0 0 1 0 0,0 0 0 0 0,-1 1-1 0 0,1 0 1 0 0,3 11 0 0 0,4 5 258 0 0,-3-6-92 0 0,-5-10-217 0 0,0 0-1 0 0,0 0 1 0 0,1 0 0 0 0,0-1 0 0 0,0 1-1 0 0,0-1 1 0 0,1 0 0 0 0,0 0-1 0 0,0-1 1 0 0,7 6 0 0 0,-18-42 1175 0 0,2 8-805 0 0,-11-96 1393 0 0,14 106-1823 0 0,1-1-1 0 0,0 0 1 0 0,1 1-1 0 0,1-1 1 0 0,0 1-1 0 0,5-20 1 0 0,-6 31-131 0 0,0 0-1 0 0,-1-1 1 0 0,1 1 0 0 0,0 0-1 0 0,0 0 1 0 0,0 0 0 0 0,0 0 0 0 0,1 0-1 0 0,-1 0 1 0 0,0 1 0 0 0,1-1-1 0 0,-1 0 1 0 0,1 1 0 0 0,0-1-1 0 0,0 1 1 0 0,-1-1 0 0 0,1 1-1 0 0,0 0 1 0 0,4-2 0 0 0,-4 3-4 0 0,-1 0-1 0 0,1 0 1 0 0,0 0 0 0 0,-1 0 0 0 0,1 0 0 0 0,-1 0 0 0 0,1 1 0 0 0,0-1 0 0 0,-1 0-1 0 0,1 1 1 0 0,-1 0 0 0 0,1-1 0 0 0,-1 1 0 0 0,1 0 0 0 0,-1 0 0 0 0,0-1 0 0 0,1 1 0 0 0,-1 0-1 0 0,0 0 1 0 0,0 1 0 0 0,0-1 0 0 0,0 0 0 0 0,0 0 0 0 0,0 1 0 0 0,0-1 0 0 0,0 0-1 0 0,0 1 1 0 0,1 1 0 0 0,11 22 84 0 0,21 50 0 0 0,-22-45-1248 0 0,18 30 1 0 0,-16-37-3556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6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29 9218 0 0,'-9'-9'750'0'0,"7"7"-749"0"0,1 0-1 0 0,-1 0 1 0 0,0 0-1 0 0,0 0 1 0 0,0 0-1 0 0,-1 0 1 0 0,1 1 0 0 0,0-1-1 0 0,-4-1 1 0 0,-3 8-634 0 0,2 14 178 0 0,-1 33 1115 0 0,2-1 1 0 0,2 0 0 0 0,3 58-1 0 0,21 157 1659 0 0,-12-181-2227 0 0,49 437 621 0 0,17 224-522 0 0,-38 165 3046 0 0,-20-412-979 0 0,-14-467-2159 0 0,0 123 138 0 0,-3-131-243 0 0,-1 0 1 0 0,-2-1-1 0 0,0 1 0 0 0,-10 31 1 0 0,9-44-491 0 0,1-10-223 0 0,-1-19-1082 0 0,2-33-1107 0 0,3 21 1357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17.5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1 247 6449 0 0,'35'-10'1335'0'0,"292"-69"1818"0"0,93 19-1807 0 0,-343 52-1070 0 0,536-32 1852 0 0,-50 6-1665 0 0,-508 28-425 0 0,-17 1-117 0 0,0 2 0 0 0,0 1 0 0 0,61 5 1 0 0,-97-2-77 0 0,0-1 1 0 0,0 0 0 0 0,-1 0 0 0 0,1 1 0 0 0,0-1 0 0 0,0 1 0 0 0,-1 0 0 0 0,1-1-1 0 0,-1 1 1 0 0,1 0 0 0 0,0 0 0 0 0,-1 0 0 0 0,0 0 0 0 0,1 0 0 0 0,2 3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34.2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67 42 4145 0 0,'-7'-7'1099'0'0,"0"2"1"0"0,-1-1-1 0 0,0 1 0 0 0,-1 0 1 0 0,-10-4-1 0 0,11 5 568 0 0,72 26 2410 0 0,6 18-3290 0 0,-2 3 0 0 0,-2 3 1 0 0,61 55-1 0 0,41 30-420 0 0,-126-102-286 0 0,1-2 0 0 0,55 27 0 0 0,-36-28-95 0 0,1-2 0 0 0,76 18 0 0 0,134 16-164 0 0,-272-57 179 0 0,52 8-523 0 0,95 31 0 0 0,-134-35 230 0 0,0 0 0 0 0,-1 1 1 0 0,0 1-1 0 0,0 0 1 0 0,0 0-1 0 0,-1 2 1 0 0,0-1-1 0 0,0 2 1 0 0,-1-1-1 0 0,0 1 1 0 0,17 23-1 0 0,-19-18-67 0 0,-2 1-1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7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10 1376 0 0,'-17'-9'1416'0'0,"17"9"-1394"0"0,0 0 0 0 0,0 0 0 0 0,0 0 0 0 0,0 0 1 0 0,0 0-1 0 0,0-1 0 0 0,0 1 0 0 0,0 0 0 0 0,0 0 0 0 0,0 0 0 0 0,-1 0 0 0 0,1 0 0 0 0,0 0 0 0 0,0 0 0 0 0,0 0 0 0 0,0 0 0 0 0,0 0 0 0 0,0 0 0 0 0,0 0 1 0 0,0 0-1 0 0,0 0 0 0 0,-1 0 0 0 0,1 0 0 0 0,0 1 0 0 0,0-1 0 0 0,0 0 0 0 0,0 0 0 0 0,0 0 0 0 0,0 0 0 0 0,0 0 0 0 0,0 0 0 0 0,0 0 0 0 0,0 0 0 0 0,0 0 1 0 0,0 0-1 0 0,-1 0 0 0 0,1 0 0 0 0,0 0 0 0 0,0 0 0 0 0,0 1 0 0 0,0-1 0 0 0,0 0 0 0 0,0 0 0 0 0,0 0 0 0 0,0 0 0 0 0,0 0 0 0 0,0 0 0 0 0,0 0 0 0 0,0 0 1 0 0,0 0-1 0 0,0 0 0 0 0,0 1 0 0 0,0-1 0 0 0,0 0 0 0 0,0 0 0 0 0,0 0 0 0 0,0 0 0 0 0,0 0 0 0 0,0 0 0 0 0,0 0 0 0 0,0 0 0 0 0,0 0 0 0 0,0 1 0 0 0,0-1 1 0 0,1 0-1 0 0,-1 0 0 0 0,17 26 2234 0 0,-4-7-1994 0 0,-3-2 231 0 0,0 0-1 0 0,2 0 0 0 0,0-1 0 0 0,1 0 0 0 0,0-1 0 0 0,1 0 0 0 0,1-2 0 0 0,1 1 0 0 0,0-2 1 0 0,21 13-1 0 0,3-3-5 0 0,0-2-1 0 0,1-2 1 0 0,45 13 0 0 0,135 30 649 0 0,-113-33-776 0 0,-44-10-296 0 0,217 62 475 0 0,-197-51-318 0 0,105 50 1 0 0,142 103-228 0 0,-189-99-23 0 0,182 77 0 0 0,-183-104 25 0 0,1 0 250 0 0,153 84 0 0 0,-161-66-89 0 0,169 99 144 0 0,-246-146-140 0 0,-46-23-35 0 0,0 0 1 0 0,-1 1-1 0 0,0 1 1 0 0,0-1-1 0 0,0 1 1 0 0,17 15-1 0 0,-26-20-111 0 0,-1 0 0 0 0,1-1 1 0 0,0 1-1 0 0,-1 0 0 0 0,1 0 0 0 0,0 0 0 0 0,-1 0 1 0 0,1 0-1 0 0,-1 0 0 0 0,1 0 0 0 0,-1 0 0 0 0,0 0 0 0 0,1 0 1 0 0,-1 0-1 0 0,0 1 0 0 0,0-1 0 0 0,0 0 0 0 0,0 0 1 0 0,0 0-1 0 0,0 0 0 0 0,0 0 0 0 0,0 0 0 0 0,0 1 1 0 0,0-1-1 0 0,-1 0 0 0 0,1 0 0 0 0,0 0 0 0 0,-1 0 0 0 0,1 0 1 0 0,-1 0-1 0 0,1 0 0 0 0,-1 0 0 0 0,0 0 0 0 0,1 0 1 0 0,-1 0-1 0 0,0-1 0 0 0,0 1 0 0 0,0 0 0 0 0,1 0 1 0 0,-1-1-1 0 0,0 1 0 0 0,-2 1 0 0 0,-7 4 177 0 0,0 1-1 0 0,0-1 0 0 0,-17 7 1 0 0,5-2-75 0 0,-197 108-87 0 0,-94 61-844 0 0,128-42 588 0 0,-105 66 168 0 0,-71 35-676 0 0,14 21 402 0 0,208-154 421 0 0,-386 306-324 0 0,349-251 1121 0 0,14-13-76 0 0,142-128-1246 0 0,-16 13-1326 0 0,34-31 1204 0 0,0-1 0 0 0,1 0 0 0 0,-1 0 0 0 0,0 0 0 0 0,0-1 0 0 0,0 1 0 0 0,0 0 0 0 0,0-1 0 0 0,0 1 0 0 0,0-1 0 0 0,-2 1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8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65 1840 0 0,'-27'7'3148'0'0,"27"-7"-3038"0"0,-1 0 0 0 0,1 0 0 0 0,-1 0 1 0 0,1 1-1 0 0,-1-1 0 0 0,1 0 0 0 0,-1 0 1 0 0,1 0-1 0 0,0 0 0 0 0,-1 0 0 0 0,1 1 0 0 0,-1-1 1 0 0,1 0-1 0 0,0 0 0 0 0,-1 1 0 0 0,1-1 0 0 0,0 0 1 0 0,-1 1-1 0 0,1-1 0 0 0,0 0 0 0 0,-1 1 1 0 0,1-1-1 0 0,0 0 0 0 0,0 1 0 0 0,0-1 0 0 0,-1 1 1 0 0,1-1-1 0 0,0 0 0 0 0,0 1 0 0 0,0-1 0 0 0,0 1 1 0 0,0-1-1 0 0,0 1 0 0 0,0-1 0 0 0,0 1 0 0 0,0-1 1 0 0,0 1-1 0 0,0-1 0 0 0,0 0 0 0 0,0 1 1 0 0,0-1-1 0 0,0 1 0 0 0,0-1 0 0 0,0 1 0 0 0,1-1 1 0 0,-1 0-1 0 0,0 1 0 0 0,0-1 0 0 0,0 1 0 0 0,1-1 1 0 0,-1 0-1 0 0,0 1 0 0 0,1-1 0 0 0,-1 0 0 0 0,1 1 1 0 0,1 1 59 0 0,1-1-1 0 0,-1 0 1 0 0,1 0 0 0 0,-1 0 0 0 0,1 0 0 0 0,-1 0-1 0 0,1-1 1 0 0,0 1 0 0 0,-1-1 0 0 0,1 0 0 0 0,0 0 0 0 0,-1 0-1 0 0,1 0 1 0 0,3 0 0 0 0,42-8 436 0 0,-38 5-333 0 0,141-36 2314 0 0,-57 14-2702 0 0,1 4-5287 0 0,-69 17 379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9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6913 0 0,'15'-1'744'0'0,"0"-1"-1"0"0,0 0 0 0 0,22-7 0 0 0,11-2 1071 0 0,239-23-15 0 0,-255 30-3171 0 0,-18 3 303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9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 6913 0 0,'-2'0'168'0'0,"0"1"0"0"0,0-1-1 0 0,0 1 1 0 0,0-1-1 0 0,0 1 1 0 0,0 0-1 0 0,0 0 1 0 0,1 0 0 0 0,-1 0-1 0 0,0 0 1 0 0,0 1-1 0 0,1-1 1 0 0,-1 0-1 0 0,1 1 1 0 0,-1-1-1 0 0,1 1 1 0 0,0-1 0 0 0,0 1-1 0 0,-1 0 1 0 0,1 0-1 0 0,0-1 1 0 0,1 1-1 0 0,-1 0 1 0 0,0 0 0 0 0,-1 4-1 0 0,-2 7 899 0 0,0 1-1 0 0,-3 22 1 0 0,5-24-803 0 0,-29 159 2420 0 0,22-105-2835 0 0,-2 128 0 0 0,13-155-484 0 0,1-3-162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6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 3057 0 0,'1'1'237'0'0,"-1"-1"-149"0"0,-4 1-87 0 0,-1 0-1 0 0,1 1 0 0 0,-1-1 1 0 0,1 1-1 0 0,0 0 1 0 0,-1 0-1 0 0,1 0 1 0 0,0 0-1 0 0,1 1 1 0 0,-1 0-1 0 0,0-1 1 0 0,1 2-1 0 0,-1-1 1 0 0,1 0-1 0 0,0 1 0 0 0,0-1 1 0 0,0 1-1 0 0,1 0 1 0 0,-1 0-1 0 0,1 0 1 0 0,0 0-1 0 0,-1 5 1 0 0,2-6-1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6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76 3225 0 0,'-1'-1'62'0'0,"0"0"1"0"0,-1 1 0 0 0,1-1-1 0 0,-1 1 1 0 0,1-1 0 0 0,-1 1-1 0 0,1 0 1 0 0,-1 0-1 0 0,0 0 1 0 0,1 0 0 0 0,-1 0-1 0 0,1 0 1 0 0,-1 0 0 0 0,1 0-1 0 0,-1 1 1 0 0,1-1 0 0 0,-1 0-1 0 0,-2 2 1 0 0,2 0 78 0 0,0 0 0 0 0,0 0 0 0 0,0 0 0 0 0,0 0 0 0 0,1 0 0 0 0,-1 1 0 0 0,1-1 0 0 0,-1 1 0 0 0,-1 4 0 0 0,-5 12 141 0 0,1-1 0 0 0,0 1 0 0 0,2 0 0 0 0,0 0 0 0 0,1 1-1 0 0,1-1 1 0 0,1 1 0 0 0,1 0 0 0 0,2 29 0 0 0,1-16 59 0 0,2 0 1 0 0,1-1-1 0 0,2 1 1 0 0,20 59 0 0 0,-21-78-217 0 0,0-1 1 0 0,1 1 0 0 0,0-1 0 0 0,1 0 0 0 0,1-1 0 0 0,0 0 0 0 0,0 0 0 0 0,12 10-1 0 0,-12-14-66 0 0,-1 0-1 0 0,1-1 1 0 0,0 0-1 0 0,1 0 1 0 0,0-1-1 0 0,0 0 1 0 0,0-1 0 0 0,1 0-1 0 0,-1-1 1 0 0,1 0-1 0 0,12 2 1 0 0,-19-5-45 0 0,0 0 1 0 0,0-1-1 0 0,0 0 1 0 0,-1 1 0 0 0,1-2-1 0 0,0 1 1 0 0,0 0-1 0 0,0-1 1 0 0,0 0-1 0 0,0 0 1 0 0,-1 0 0 0 0,1 0-1 0 0,0 0 1 0 0,-1-1-1 0 0,1 0 1 0 0,5-3-1 0 0,-4 1 13 0 0,0-1-1 0 0,1 1 1 0 0,-1-1-1 0 0,-1 0 0 0 0,1 0 1 0 0,-1-1-1 0 0,0 1 1 0 0,6-12-1 0 0,-2 1 82 0 0,-1-1 0 0 0,-1 1-1 0 0,0-1 1 0 0,-1 0 0 0 0,-1-1 0 0 0,3-28 0 0 0,-6 18 59 0 0,-1-1 0 0 0,-1 1 0 0 0,-1-1 0 0 0,-1 1 0 0 0,-2 0 0 0 0,-1 0 0 0 0,-1 0 0 0 0,-2 1 0 0 0,0 0 0 0 0,-2 0 0 0 0,-1 1-1 0 0,-1 1 1 0 0,-1 0 0 0 0,-25-33 0 0 0,32 50-382 0 0,0-1 0 0 0,-1 1 0 0 0,0 0 0 0 0,0 1 1 0 0,-1 0-1 0 0,0 0 0 0 0,0 1 0 0 0,-1 0 0 0 0,-12-6 0 0 0,-2 3-4805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7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139 294 3225 0 0,'-3'0'-44'0'0,"0"0"0"0"0,1 0 1 0 0,-1 0-1 0 0,0 1 0 0 0,1-1 1 0 0,-1 0-1 0 0,1 1 0 0 0,-1 0 1 0 0,0 0-1 0 0,1 0 0 0 0,0 0 1 0 0,-1 0-1 0 0,1 0 0 0 0,0 0 1 0 0,-1 1-1 0 0,-1 1 0 0 0,-42 35 1344 0 0,25-20-384 0 0,15-13-610 0 0,-14 11 1290 0 0,20-16-1562 0 0,0 0 0 0 0,1-1 1 0 0,-1 1-1 0 0,0 0 0 0 0,0 0 1 0 0,0 0-1 0 0,1 0 0 0 0,-1 0 1 0 0,0 0-1 0 0,0 0 0 0 0,1 0 1 0 0,-1 0-1 0 0,0 0 0 0 0,0 0 1 0 0,1 0-1 0 0,-1 0 0 0 0,0 0 1 0 0,0 0-1 0 0,1 0 0 0 0,-1 0 1 0 0,0 1-1 0 0,0-1 0 0 0,1 0 1 0 0,-1 0-1 0 0,0 0 0 0 0,0 0 1 0 0,0 0-1 0 0,1 0 0 0 0,-1 1 1 0 0,0-1-1 0 0,0 0 0 0 0,0 0 1 0 0,0 0-1 0 0,1 1 0 0 0,-1-1 1 0 0,0 0-1 0 0,0 0 0 0 0,0 0 1 0 0,0 1-1 0 0,0-1 0 0 0,0 0 1 0 0,0 0-1 0 0,0 1 0 0 0,0-1 1 0 0,0 0-1 0 0,0 0 0 0 0,0 1 1 0 0,0-1-1 0 0,0 0 0 0 0,0 0 1 0 0,0 1-1 0 0,0-1 0 0 0,0 0 1 0 0,0 0-1 0 0,0 1 1 0 0,0-1-1 0 0,0 0 0 0 0,0 0 1 0 0,0 0-1 0 0,0 1 0 0 0,-1-1 1 0 0,1 0-1 0 0,0 0 0 0 0,0 0 1 0 0,0 1-1 0 0,28-1 1375 0 0,11 1 178 0 0,1-3 0 0 0,59-8-1 0 0,106-28-1086 0 0,559-112 2345 0 0,-587 120-2845 0 0,233-9 0 0 0,-280 29 0 0 0,137-21 277 0 0,-208 20-178 0 0,0-2-1 0 0,82-31 1 0 0,-133 40-343 0 0,0 2 0 0 0,0-1 0 0 0,0 1 0 0 0,0 0 0 0 0,0 1 0 0 0,15-1 0 0 0,-19 2-242 0 0,-1 0-1 0 0,0 1 1 0 0,1-1 0 0 0,-1 1-1 0 0,0 0 1 0 0,1 0-1 0 0,-1 0 1 0 0,0 0 0 0 0,0 0-1 0 0,0 1 1 0 0,0 0 0 0 0,0-1-1 0 0,0 1 1 0 0,-1 0-1 0 0,1 0 1 0 0,-1 1 0 0 0,1-1-1 0 0,-1 0 1 0 0,3 5 0 0 0,1 1-2423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2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23 116 3225 0 0,'-22'-115'3472'0'0,"35"159"-1624"0"0,-2 0-1 0 0,5 49 0 0 0,5 101-922 0 0,2 12-125 0 0,18 26-445 0 0,21 169-4760 0 0,-62-398 4401 0 0,0-2 8 0 0,1 0 0 0 0,-1 1 0 0 0,0-1 0 0 0,0 0 0 0 0,0 0 0 0 0,1 0 0 0 0,-1 1 0 0 0,0-1 0 0 0,0 0 0 0 0,-1 0 0 0 0,1 1 0 0 0,0-1 0 0 0,0 0 0 0 0,-1 0 0 0 0,1 0 0 0 0,0 0 0 0 0,-1 1 0 0 0,1-1 0 0 0,-1 0 0 0 0,-1 2 0 0 0,-1-6-4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2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3225 0 0,'0'0'240'0'0,"4"-1"-131"0"0,0 1-1 0 0,0 0 1 0 0,0 0 0 0 0,0 0 0 0 0,1 0-1 0 0,5 2 1 0 0,17 3 493 0 0,-1 0 0 0 0,0-1 1 0 0,1-2-1 0 0,0 0 0 0 0,-1-2 0 0 0,1-1 0 0 0,39-7 0 0 0,26-7 308 0 0,110-5 1 0 0,-194 20-1184 0 0,25-5-3246 0 0,-22 0 456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3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2304 0 0,'0'-5'4970'0'0,"5"8"-4106"0"0,142 102 4124 0 0,-68-46-3560 0 0,-72-55-1458 0 0,0 0 0 0 0,0 0 1 0 0,0 0-1 0 0,1-1 0 0 0,-1 0 1 0 0,1-1-1 0 0,0 0 0 0 0,0 0 1 0 0,0 0-1 0 0,0-1 0 0 0,0 0 1 0 0,15-1-1 0 0,-11 0-1128 0 0,-1-1 0 0 0,1-1 1 0 0,-1 0-1 0 0,21-7 0 0 0,-13 4-2468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34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1 2304 0 0,'0'0'43'0'0,"-13"15"4257"0"0,22-9-300 0 0,8 0-3149 0 0,19 12-80 0 0,-1 1 0 0 0,0 2-1 0 0,-1 1 1 0 0,-2 2-1 0 0,0 1 1 0 0,-2 1-1 0 0,0 2 1 0 0,-2 1 0 0 0,35 46-1 0 0,-46-55-2279 0 0,1 0-1 0 0,1-1 1 0 0,36 27 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3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7 4145 0 0,'0'0'31'0'0,"0"0"-1"0"0,0 0 1 0 0,0 0 0 0 0,0 0-1 0 0,0 0 1 0 0,0 0 0 0 0,0-1-1 0 0,1 1 1 0 0,-1 0-1 0 0,0 0 1 0 0,0 0 0 0 0,0 0-1 0 0,0 0 1 0 0,0-1 0 0 0,0 1-1 0 0,0 0 1 0 0,0 0 0 0 0,0 0-1 0 0,0 0 1 0 0,0-1 0 0 0,0 1-1 0 0,0 0 1 0 0,0 0 0 0 0,0 0-1 0 0,0 0 1 0 0,0 0 0 0 0,0-1-1 0 0,0 1 1 0 0,0 0 0 0 0,-1 0-1 0 0,1 0 1 0 0,0 0 0 0 0,0 0-1 0 0,0-1 1 0 0,0 1 0 0 0,0 0-1 0 0,0 0 1 0 0,0 0 0 0 0,0 0-1 0 0,-1 0 1 0 0,1 0 0 0 0,0 0-1 0 0,0-1 1 0 0,0 1 0 0 0,0 0-1 0 0,0 0 1 0 0,-1 0 0 0 0,1 0-1 0 0,0 0 1 0 0,0 0 0 0 0,0 0-1 0 0,0 0 1 0 0,-1 0 0 0 0,1 0-1 0 0,0 0 1 0 0,0 0-1 0 0,0 0 1 0 0,0 0 0 0 0,-1 0-1 0 0,1 0 1 0 0,0 0 0 0 0,0 0-1 0 0,0 0 1 0 0,-9 14 1439 0 0,-7 21 395 0 0,-24 138 455 0 0,6-26-3606 0 0,30-134-2501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4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66 164 2761 0 0,'-5'-1'130'0'0,"1"0"1"0"0,-1 0 0 0 0,0 0-1 0 0,0 1 1 0 0,0 0 0 0 0,0 0-1 0 0,0 0 1 0 0,-5 1 0 0 0,-6 0 1853 0 0,43-25 23 0 0,-14 13-1687 0 0,1 1-1 0 0,0 0 0 0 0,1 1 1 0 0,0 1-1 0 0,0 0 0 0 0,1 1 0 0 0,-1 1 1 0 0,2 0-1 0 0,20-4 0 0 0,21-1 898 0 0,78-7-1 0 0,-108 15-1024 0 0,121-11 388 0 0,0 7 0 0 0,205 16 0 0 0,-297-1-607 0 0,0 1 1 0 0,-1 4-1 0 0,98 33 0 0 0,-149-44 0 0 0,0 0 0 0 0,1-1 0 0 0,-1 0 0 0 0,0 0 0 0 0,1 0 0 0 0,-1-1 0 0 0,1 0 0 0 0,0 0 0 0 0,8-1 0 0 0,12-7-2542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4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3 401 3225 0 0,'-3'-6'328'0'0,"4"10"-438"0"0,8 12 683 0 0,-8-14-545 0 0,0-1 0 0 0,0 0 1 0 0,0 1-1 0 0,0-1 1 0 0,0 0-1 0 0,0 0 1 0 0,0 0-1 0 0,1 0 1 0 0,-1 0-1 0 0,0 0 1 0 0,1 0-1 0 0,-1 0 1 0 0,3 0-1 0 0,4-5 737 0 0,-1-15 283 0 0,6-89 2003 0 0,0-2-1782 0 0,-10 97-1210 0 0,0-1 0 0 0,1 0 0 0 0,1 1 0 0 0,-1 0 0 0 0,12-19 0 0 0,-15 29-58 0 0,0 1 0 0 0,0 0 0 0 0,1 0 1 0 0,-1 1-1 0 0,1-1 0 0 0,-1 0 0 0 0,1 0 0 0 0,0 1 0 0 0,2-3 1 0 0,-3 4 4 0 0,-1-1 0 0 0,1 1 1 0 0,0 0-1 0 0,-1 0 0 0 0,1-1 1 0 0,0 1-1 0 0,0 0 0 0 0,-1 0 0 0 0,1 0 1 0 0,0-1-1 0 0,0 1 0 0 0,-1 0 1 0 0,1 0-1 0 0,0 0 0 0 0,-1 0 1 0 0,1 1-1 0 0,0-1 0 0 0,0 0 1 0 0,-1 0-1 0 0,2 1 0 0 0,1 0 24 0 0,-1 1-1 0 0,0 0 1 0 0,0-1-1 0 0,0 1 0 0 0,0 0 1 0 0,0 0-1 0 0,-1 1 1 0 0,1-1-1 0 0,0 0 0 0 0,-1 1 1 0 0,0-1-1 0 0,1 0 1 0 0,0 6-1 0 0,41 109 466 0 0,4 12-233 0 0,-38-111-258 0 0,0 0 0 0 0,1-1 0 0 0,0 0 0 0 0,25 29 1 0 0,-35-45-5 0 0,1-1 0 0 0,-1 1 0 0 0,1 0 0 0 0,0-1 0 0 0,-1 1 0 0 0,1-1 0 0 0,0 1 0 0 0,-1-1 0 0 0,1 1 0 0 0,0-1 0 0 0,-1 1 0 0 0,1-1 0 0 0,0 0 0 0 0,0 1 0 0 0,0-1 0 0 0,-1 0 0 0 0,1 0 0 0 0,0 1 0 0 0,0-1 0 0 0,0 0 0 0 0,0 0 0 0 0,0 0 0 0 0,-1 0 0 0 0,1 0 0 0 0,0 0 0 0 0,1-1 0 0 0,0 0 0 0 0,0 1 0 0 0,-1-1 0 0 0,1 0 0 0 0,-1 0 0 0 0,1 0 0 0 0,-1-1 0 0 0,0 1 0 0 0,1 0 0 0 0,-1 0 0 0 0,0-1 0 0 0,0 1 0 0 0,1-3 0 0 0,5-6 0 0 0,-2 0 0 0 0,1-1 0 0 0,3-13 0 0 0,-7 18 0 0 0,15-40 39 0 0,13-70 0 0 0,4-9 315 0 0,-17 84-294 0 0,-16 40-59 0 0,-1-1 0 0 0,1 0 0 0 0,0 0 0 0 0,0 1-1 0 0,0-1 1 0 0,0 1 0 0 0,0-1 0 0 0,1 1 0 0 0,-1-1 0 0 0,0 1 0 0 0,1 0 0 0 0,-1 0 0 0 0,1 0 0 0 0,-1-1 0 0 0,1 1 0 0 0,0 1 0 0 0,-1-1 0 0 0,1 0 0 0 0,0 0 0 0 0,2 0 0 0 0,-3 1 2 0 0,0 0 0 0 0,0 1 0 0 0,0-1 0 0 0,-1 0 0 0 0,1 1 0 0 0,0-1 0 0 0,0 1 0 0 0,0-1 0 0 0,0 1 0 0 0,0-1 0 0 0,-1 1 0 0 0,1 0 0 0 0,0-1 0 0 0,-1 1 0 0 0,1 0 0 0 0,0 0 0 0 0,-1 0 0 0 0,1-1 0 0 0,-1 1 0 0 0,1 0 0 0 0,-1 0 0 0 0,0 0 0 0 0,1 1 0 0 0,9 27 142 0 0,-7-18-80 0 0,5 11-11 0 0,38 93 640 0 0,-40-103-622 0 0,1 0 0 0 0,0 0 1 0 0,0 0-1 0 0,1-1 0 0 0,1 0 1 0 0,17 17-1 0 0,-25-27-69 0 0,1 1 1 0 0,-1-1-1 0 0,0 0 0 0 0,1 0 0 0 0,-1 0 1 0 0,1 0-1 0 0,-1 0 0 0 0,1-1 1 0 0,0 1-1 0 0,-1 0 0 0 0,1-1 0 0 0,0 1 1 0 0,-1-1-1 0 0,1 0 0 0 0,0 1 1 0 0,0-1-1 0 0,0 0 0 0 0,-1 0 0 0 0,1 0 1 0 0,0 0-1 0 0,3-1 0 0 0,-2 0 10 0 0,-1 0-1 0 0,1 0 0 0 0,0-1 1 0 0,-1 1-1 0 0,1-1 1 0 0,-1 0-1 0 0,0 1 0 0 0,1-1 1 0 0,-1 0-1 0 0,0 0 0 0 0,0-1 1 0 0,2-2-1 0 0,2-4 30 0 0,1-1 0 0 0,-2 1 0 0 0,0-1-1 0 0,0-1 1 0 0,6-20 0 0 0,5-47 155 0 0,-15 64-167 0 0,1 1 0 0 0,0-1 0 0 0,1 1 0 0 0,1 0-1 0 0,0 0 1 0 0,0 0 0 0 0,2 0 0 0 0,12-22 0 0 0,-18 34-29 0 0,1 0 1 0 0,-1-1-1 0 0,1 1 1 0 0,0 0-1 0 0,0 0 1 0 0,0 0-1 0 0,-1 0 1 0 0,1 0-1 0 0,0 0 1 0 0,0 1 0 0 0,0-1-1 0 0,0 0 1 0 0,1 0-1 0 0,-1 1 1 0 0,0-1-1 0 0,0 0 1 0 0,0 1-1 0 0,1-1 1 0 0,-1 1-1 0 0,0 0 1 0 0,0-1 0 0 0,1 1-1 0 0,-1 0 1 0 0,0 0-1 0 0,1 0 1 0 0,-1 0-1 0 0,0 0 1 0 0,1 0-1 0 0,-1 0 1 0 0,0 0-1 0 0,0 1 1 0 0,1-1-1 0 0,-1 0 1 0 0,0 1 0 0 0,1-1-1 0 0,-1 1 1 0 0,0-1-1 0 0,0 1 1 0 0,0 0-1 0 0,0 0 1 0 0,0-1-1 0 0,0 1 1 0 0,0 0-1 0 0,0 0 1 0 0,0 0 0 0 0,0 0-1 0 0,0 0 1 0 0,0 0-1 0 0,-1 0 1 0 0,2 2-1 0 0,5 7 17 0 0,-1 1 0 0 0,0 0 0 0 0,-1 0 0 0 0,6 15 0 0 0,-9-19 16 0 0,15 36 81 0 0,42 93 296 0 0,-50-119-404 0 0,0-2-1 0 0,1 1 1 0 0,1-1 0 0 0,0-1 0 0 0,1 0 0 0 0,14 14 0 0 0,-6-16 237 0 0,-10-13-1139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5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2 368 0 0,'-3'6'505'0'0,"0"1"1"0"0,0 0-1 0 0,1-1 0 0 0,0 1 0 0 0,0 0 1 0 0,1 0-1 0 0,-2 10 0 0 0,4-16-290 0 0,0-1-1 0 0,0 1 0 0 0,-1-1 0 0 0,1 1 1 0 0,0-1-1 0 0,0 0 0 0 0,0 1 0 0 0,0-1 1 0 0,0 0-1 0 0,-1 0 0 0 0,1 0 0 0 0,0 0 1 0 0,0 1-1 0 0,0-1 0 0 0,0 0 0 0 0,0-1 1 0 0,0 1-1 0 0,0 0 0 0 0,0 0 0 0 0,-1 0 1 0 0,1 0-1 0 0,0-1 0 0 0,0 1 0 0 0,1-1 1 0 0,24-8 1107 0 0,6 0-743 0 0,0 0 1 0 0,1 3-1 0 0,0 0 0 0 0,66-1 1 0 0,-27 1-163 0 0,33-1 48 0 0,0 4 0 0 0,1 5 1 0 0,-1 4-1 0 0,132 25 0 0 0,-139-14-423 0 0,176 8 0 0 0,-235-25 71 0 0,0-2 1 0 0,0-1-1 0 0,0-2 1 0 0,0-2 0 0 0,-1-1-1 0 0,0-2 1 0 0,56-23-1 0 0,-65 20-450 0 0,-16 7-2500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6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1453 6449 0 0,'-3'-54'1241'0'0,"-3"1"-1"0"0,-21-91 1 0 0,6 40 1312 0 0,-52-388 1957 0 0,59 350-3384 0 0,8-211-1 0 0,8 255-1241 0 0,-2 93-339 0 0,0 4 285 0 0,0 1 0 0 0,0-1 0 0 0,0 1-1 0 0,0 0 1 0 0,0-1 0 0 0,0 1 0 0 0,0-1 0 0 0,0 1-1 0 0,0-1 1 0 0,0 1 0 0 0,0 0 0 0 0,0-1-1 0 0,0 1 1 0 0,0-1 0 0 0,0 1 0 0 0,0 0 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3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4 456 0 0,'-4'-1'108'0'0,"0"0"1"0"0,1 1-1 0 0,-1-1 1 0 0,1 1-1 0 0,-1 0 0 0 0,0 0 1 0 0,1 0-1 0 0,-1 0 0 0 0,1 0 1 0 0,-1 1-1 0 0,0 0 1 0 0,1 0-1 0 0,0 0 0 0 0,-1 0 1 0 0,1 0-1 0 0,-1 1 0 0 0,-5 3 1 0 0,7-4 17 0 0,-1 1 0 0 0,0 0 0 0 0,1 0 0 0 0,-1-1-1 0 0,1 1 1 0 0,0 1 0 0 0,0-1 0 0 0,-1 0 0 0 0,2 0 0 0 0,-1 1 0 0 0,0-1 0 0 0,0 1 0 0 0,1 0 0 0 0,-1 0 0 0 0,1-1 0 0 0,0 1 0 0 0,0 0-1 0 0,0 0 1 0 0,0 0 0 0 0,0 0 0 0 0,0 5 0 0 0,2-6-68 0 0,-1 0 0 0 0,1 0 0 0 0,-1 0-1 0 0,1 0 1 0 0,0 0 0 0 0,0-1 0 0 0,0 1 0 0 0,0 0-1 0 0,0 0 1 0 0,0-1 0 0 0,0 1 0 0 0,0-1 0 0 0,1 1-1 0 0,-1-1 1 0 0,1 0 0 0 0,-1 1 0 0 0,1-1 0 0 0,-1 0-1 0 0,1 0 1 0 0,0 0 0 0 0,0 0 0 0 0,-1 0 0 0 0,1-1-1 0 0,0 1 1 0 0,0 0 0 0 0,0-1 0 0 0,4 1 0 0 0,8 3 273 0 0,0-2 1 0 0,24 2 0 0 0,-29-3-177 0 0,563 41 4019 0 0,83-12-2912 0 0,-207-43 914 0 0,-132 5-1354 0 0,-315 7-938 0 0,0 1 0 0 0,1 0 1 0 0,-1 0-1 0 0,0 0 0 0 0,1 0 1 0 0,-1 0-1 0 0,0 0 1 0 0,1 0-1 0 0,-1 0 0 0 0,0 0 1 0 0,0 1-1 0 0,1-1 0 0 0,-1 0 1 0 0,0 1-1 0 0,0-1 1 0 0,1 1-1 0 0,-1 0 0 0 0,0-1 1 0 0,0 1-1 0 0,0 0 0 0 0,0 0 1 0 0,0 0-1 0 0,0-1 1 0 0,0 1-1 0 0,0 0 0 0 0,0 0 1 0 0,-1 0-1 0 0,1 1 1 0 0,0-1-1 0 0,-1 0 0 0 0,1 0 1 0 0,0 2-1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4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10 456 3681 0 0,'-3'-12'164'0'0,"1"-1"1"0"0,0 0-1 0 0,1 0 1 0 0,0 0-1 0 0,1 0 1 0 0,0-1-1 0 0,1 1 1 0 0,5-19-1 0 0,-3 2 668 0 0,1-10 225 0 0,-4 21-263 0 0,2 0 0 0 0,0 0 0 0 0,1 0 0 0 0,1 0 1 0 0,10-25-1 0 0,-14 43-713 0 0,0 0 0 0 0,0 0 0 0 0,0 0 0 0 0,1 1 0 0 0,-1-1 0 0 0,0 0 0 0 0,1 0 0 0 0,-1 1 0 0 0,1-1 0 0 0,-1 0 0 0 0,1 1 0 0 0,-1-1 0 0 0,1 0 0 0 0,0 1 0 0 0,-1-1 0 0 0,1 1 0 0 0,0-1 1 0 0,-1 1-1 0 0,1-1 0 0 0,0 1 0 0 0,0-1 0 0 0,-1 1 0 0 0,1 0 0 0 0,0-1 0 0 0,1 1 0 0 0,-1 0-49 0 0,0 1 0 0 0,0-1 0 0 0,0 0 0 0 0,0 1 0 0 0,0-1 0 0 0,-1 1 0 0 0,1 0 0 0 0,0-1 0 0 0,0 1-1 0 0,-1 0 1 0 0,1-1 0 0 0,0 1 0 0 0,-1 0 0 0 0,1 0 0 0 0,0-1 0 0 0,-1 1 0 0 0,1 0 0 0 0,0 1 0 0 0,19 53-373 0 0,-17-45 516 0 0,5 13-208 0 0,1 0-1 0 0,15 25 1 0 0,-20-41 25 0 0,0-1-1 0 0,0 1 1 0 0,1-1 0 0 0,-1 0-1 0 0,1 0 1 0 0,1-1 0 0 0,-1 1-1 0 0,1-1 1 0 0,0 0 0 0 0,0-1-1 0 0,9 5 1 0 0,-14-8 7 0 0,0-1 0 0 0,0 1 0 0 0,0-1 0 0 0,1 1 0 0 0,-1-1 0 0 0,0 0 0 0 0,0 1-1 0 0,1-1 1 0 0,-1 0 0 0 0,0 0 0 0 0,0 0 0 0 0,1 0 0 0 0,-1 0 0 0 0,0 0 0 0 0,1-1 0 0 0,-1 1 0 0 0,0 0 0 0 0,0-1 0 0 0,0 1 0 0 0,1-1 0 0 0,0 0 0 0 0,1-1-5 0 0,0 1 0 0 0,-1-1 1 0 0,0 0-1 0 0,0 0 0 0 0,1-1 1 0 0,-1 1-1 0 0,-1 0 0 0 0,5-6 1 0 0,1-5-12 0 0,-1 0 1 0 0,0 0-1 0 0,5-16 1 0 0,-8 20 24 0 0,1-5 115 0 0,0 0 1 0 0,-1-1-1 0 0,-1 1 0 0 0,0-1 1 0 0,-1-19-1 0 0,3-15 861 0 0,-4 48-973 0 0,0 0 0 0 0,0 1-1 0 0,0-1 1 0 0,0 0 0 0 0,0 1-1 0 0,0-1 1 0 0,0 0 0 0 0,0 1-1 0 0,0-1 1 0 0,1 0 0 0 0,-1 1-1 0 0,0-1 1 0 0,1 0-1 0 0,-1 1 1 0 0,0-1 0 0 0,1 1-1 0 0,-1-1 1 0 0,1 0 0 0 0,-1 1-1 0 0,1-1 1 0 0,-1 1 0 0 0,1-1-1 0 0,-1 1 1 0 0,2-1 0 0 0,-2 1 9 0 0,1 0 0 0 0,0 0 0 0 0,0 0 0 0 0,-1 0 1 0 0,1 0-1 0 0,0 1 0 0 0,-1-1 0 0 0,1 0 0 0 0,0 0 1 0 0,-1 1-1 0 0,1-1 0 0 0,-1 0 0 0 0,1 1 0 0 0,0-1 1 0 0,-1 0-1 0 0,1 1 0 0 0,-1-1 0 0 0,1 1 0 0 0,0 0 1 0 0,21 30 509 0 0,-10 0-548 0 0,-2 1-1 0 0,7 39 1 0 0,-12-46 1 0 0,1-1 0 0 0,1 0 0 0 0,1-1 1 0 0,1 1-1 0 0,17 30 0 0 0,-26-52 13 0 0,1 0 1 0 0,0-1 0 0 0,0 1 0 0 0,0-1-1 0 0,0 1 1 0 0,0-1 0 0 0,0 0 0 0 0,1 0 0 0 0,-1 1-1 0 0,0-1 1 0 0,1 0 0 0 0,-1 0 0 0 0,0 0-1 0 0,1 0 1 0 0,-1 0 0 0 0,1-1 0 0 0,0 1 0 0 0,-1 0-1 0 0,1-1 1 0 0,0 1 0 0 0,2 0 0 0 0,-3-2 1 0 0,1 1 0 0 0,-1-1-1 0 0,0 1 1 0 0,1-1 0 0 0,-1 0 0 0 0,0 1 0 0 0,0-1 0 0 0,1 0 0 0 0,-1 0 0 0 0,0 0 0 0 0,0 0 0 0 0,0 0 0 0 0,0 0 0 0 0,0 0 0 0 0,0-1 0 0 0,0 1 0 0 0,-1 0 0 0 0,1 0 0 0 0,0-1 0 0 0,-1 1 0 0 0,1-1 0 0 0,-1 1 0 0 0,1 0 0 0 0,-1-1 0 0 0,1-2 0 0 0,9-31-26 0 0,8-26-230 0 0,2 0 0 0 0,3 2 0 0 0,44-84-1 0 0,-64 138 241 0 0,1-1-1 0 0,0 1 1 0 0,0-1-1 0 0,0 1 1 0 0,10-8-1 0 0,-14 12 20 0 0,1 1-1 0 0,0-1 1 0 0,0 0-1 0 0,-1 1 1 0 0,1-1 0 0 0,0 1-1 0 0,0-1 1 0 0,0 1-1 0 0,0-1 1 0 0,0 1-1 0 0,-1 0 1 0 0,1-1 0 0 0,0 1-1 0 0,0 0 1 0 0,0 0-1 0 0,0 0 1 0 0,0-1-1 0 0,0 1 1 0 0,0 0-1 0 0,0 1 1 0 0,0-1 0 0 0,0 0-1 0 0,0 0 1 0 0,0 0-1 0 0,0 0 1 0 0,0 1-1 0 0,0-1 1 0 0,0 0 0 0 0,-1 1-1 0 0,1-1 1 0 0,0 1-1 0 0,0-1 1 0 0,0 1-1 0 0,0-1 1 0 0,-1 1 0 0 0,1 0-1 0 0,0-1 1 0 0,-1 1-1 0 0,1 0 1 0 0,0 0-1 0 0,-1-1 1 0 0,1 1-1 0 0,-1 0 1 0 0,1 0 0 0 0,-1 0-1 0 0,0 0 1 0 0,1 1-1 0 0,18 42 233 0 0,-3 2-1 0 0,-1 0 1 0 0,12 71-1 0 0,-18-79-185 0 0,-2 8-47 0 0,-6-34 0 0 0,1 1 0 0 0,0-1 0 0 0,1 0 0 0 0,1 1 0 0 0,5 13 0 0 0,-9-25-21 0 0,1 0 1 0 0,-1-1 0 0 0,1 1-1 0 0,-1 0 1 0 0,1 0 0 0 0,-1 0 0 0 0,1 0-1 0 0,-1-1 1 0 0,1 1 0 0 0,0 0 0 0 0,-1-1-1 0 0,1 1 1 0 0,0 0 0 0 0,0-1 0 0 0,-1 1-1 0 0,1-1 1 0 0,0 1 0 0 0,0-1 0 0 0,0 0-1 0 0,0 1 1 0 0,0-1 0 0 0,0 0-1 0 0,-1 1 1 0 0,1-1 0 0 0,0 0 0 0 0,0 0-1 0 0,2 0 1 0 0,-1 0-87 0 0,0-1-1 0 0,0 0 0 0 0,0 1 1 0 0,0-1-1 0 0,0 0 1 0 0,0 0-1 0 0,0 0 0 0 0,0-1 1 0 0,0 1-1 0 0,0 0 1 0 0,2-3-1 0 0,4-5-463 0 0,0 0-1 0 0,0 0 0 0 0,9-16 1 0 0,20-46-3026 0 0,-27 54 320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4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22 1376 0 0,'-1'2'91'0'0,"0"0"-1"0"0,0 0 1 0 0,0 0-1 0 0,1 0 1 0 0,-1 0-1 0 0,1 1 0 0 0,-1-1 1 0 0,1 0-1 0 0,0 0 1 0 0,-1 0-1 0 0,1 0 1 0 0,0 0-1 0 0,0 1 1 0 0,1-1-1 0 0,-1 0 0 0 0,0 0 1 0 0,1 0-1 0 0,0 0 1 0 0,-1 0-1 0 0,1 0 1 0 0,0 0-1 0 0,0 0 1 0 0,0 0-1 0 0,0 0 1 0 0,0 0-1 0 0,0 0 0 0 0,1-1 1 0 0,-1 1-1 0 0,1 0 1 0 0,-1-1-1 0 0,3 2 1 0 0,-1 0 241 0 0,-1-1 1 0 0,1 0 0 0 0,-1-1 0 0 0,1 1-1 0 0,0 0 1 0 0,0-1 0 0 0,0 0-1 0 0,0 1 1 0 0,0-1 0 0 0,0 0 0 0 0,0-1-1 0 0,0 1 1 0 0,0 0 0 0 0,1-1-1 0 0,-1 0 1 0 0,0 0 0 0 0,0 0 0 0 0,1 0-1 0 0,-1 0 1 0 0,0-1 0 0 0,4 0-1 0 0,40-15 1022 0 0,1 1 0 0 0,95-14-1 0 0,359 1 557 0 0,-151 14-827 0 0,-27 15-914 0 0,-128 5-90 0 0,-52-12-173 0 0,52 2-345 0 0,-180 7-225 0 0,9 1-524 0 0,-15-6-3179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5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1376 0 0,'-1'3'401'0'0,"0"0"0"0"0,1 0 0 0 0,0 0 0 0 0,0 0-1 0 0,0 0 1 0 0,0 0 0 0 0,0 0 0 0 0,0 0 0 0 0,1 0 0 0 0,-1 0-1 0 0,1 0 1 0 0,0 0 0 0 0,2 3 0 0 0,0 7 1007 0 0,37 234 6717 0 0,17 125-7402 0 0,5 133-657 0 0,-31-232-68 0 0,-8-30-27 0 0,24 158 58 0 0,-45-389-79 0 0,-2-8-31 0 0,1 1-1 0 0,-1 0 1 0 0,1-1 0 0 0,0 1-1 0 0,0 0 1 0 0,1-1 0 0 0,-1 0-1 0 0,1 1 1 0 0,0-1 0 0 0,4 6-1 0 0,-6-10-86 0 0,0-1-1 0 0,0 1 0 0 0,1-1 0 0 0,-1 1 0 0 0,0-1 0 0 0,0 0 0 0 0,0 1 0 0 0,0-1 0 0 0,0 1 0 0 0,0-1 0 0 0,0 1 0 0 0,0-1 0 0 0,0 1 0 0 0,0-1 0 0 0,0 0 0 0 0,0 1 0 0 0,0-1 0 0 0,0 1 1 0 0,0-1-1 0 0,0 1 0 0 0,-1-1 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6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27 2304 0 0,'-3'1'160'0'0,"-1"0"-1"0"0,1 1 0 0 0,-1-1 1 0 0,1 1-1 0 0,0 0 0 0 0,0 0 1 0 0,0 0-1 0 0,0 0 0 0 0,0 1 1 0 0,0-1-1 0 0,1 1 0 0 0,-1-1 1 0 0,1 1-1 0 0,0 0 0 0 0,0 0 1 0 0,-3 5-1 0 0,-28 58 2059 0 0,32-63-2047 0 0,1-2-98 0 0,-1 0 1 0 0,1-1-1 0 0,0 1 1 0 0,0 0 0 0 0,0 0-1 0 0,0 0 1 0 0,-1-1 0 0 0,1 1-1 0 0,0 0 1 0 0,1 0-1 0 0,-1 0 1 0 0,0-1 0 0 0,0 1-1 0 0,0 0 1 0 0,0 0 0 0 0,1 0-1 0 0,-1-1 1 0 0,0 1 0 0 0,1 0-1 0 0,-1-1 1 0 0,0 1-1 0 0,1 0 1 0 0,-1-1 0 0 0,1 1-1 0 0,-1 0 1 0 0,1-1 0 0 0,0 1-1 0 0,-1-1 1 0 0,1 1-1 0 0,-1-1 1 0 0,1 1 0 0 0,0-1-1 0 0,-1 1 1 0 0,1-1 0 0 0,0 0-1 0 0,0 0 1 0 0,-1 1-1 0 0,1-1 1 0 0,0 0 0 0 0,0 0-1 0 0,0 0 1 0 0,-1 0 0 0 0,1 1-1 0 0,0-1 1 0 0,0 0-1 0 0,0-1 1 0 0,-1 1 0 0 0,1 0-1 0 0,0 0 1 0 0,0 0 0 0 0,0 0-1 0 0,-1-1 1 0 0,1 1 0 0 0,0 0-1 0 0,0-1 1 0 0,-1 1-1 0 0,1 0 1 0 0,0-1 0 0 0,-1 1-1 0 0,1-1 1 0 0,0 0 0 0 0,3-3 347 0 0,0 1 1 0 0,0-1 0 0 0,1 1 0 0 0,-1 0 0 0 0,1 1 0 0 0,-1-1 0 0 0,6-1 0 0 0,6-1-527 0 0,-1 0 1 0 0,26-4 0 0 0,-27 6 446 0 0,31-6-86 0 0,161-26 717 0 0,9 8 70 0 0,-89 9-655 0 0,200-2 0 0 0,324 56 240 0 0,-224-8-159 0 0,-370-24 31 0 0,106 23 0 0 0,-156-25-495 0 0,1-1 0 0 0,-1 0 0 0 0,0 0-1 0 0,1-1 1 0 0,-1 1 0 0 0,1-1-1 0 0,-1-1 1 0 0,1 1 0 0 0,-1-1 0 0 0,1 0-1 0 0,-1-1 1 0 0,9-2 0 0 0,-14 4-63 0 0,-1-1 1 0 0,0 1-1 0 0,1 0 0 0 0,-1 0 1 0 0,0-1-1 0 0,0 1 0 0 0,1 0 1 0 0,-1-1-1 0 0,0 1 1 0 0,0 0-1 0 0,0 0 0 0 0,1-1 1 0 0,-1 1-1 0 0,0-1 1 0 0,0 1-1 0 0,0 0 0 0 0,0-1 1 0 0,0 1-1 0 0,0 0 0 0 0,0-1 1 0 0,0 1-1 0 0,0 0 1 0 0,0-1-1 0 0,0 1 0 0 0,0-1 1 0 0,0 1-1 0 0,0 0 1 0 0,0-1-1 0 0,0 1 0 0 0,-2-4-1379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35.6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2186 2 3681 0 0,'1'-1'194'0'0,"0"1"0"0"0,0 0 0 0 0,0 0 0 0 0,0 0 0 0 0,0 0 0 0 0,0 0 0 0 0,0 0 1 0 0,1 0-1 0 0,-1 1 0 0 0,0-1 0 0 0,-1 0 0 0 0,1 0 0 0 0,0 1 0 0 0,0-1 0 0 0,0 1 0 0 0,0-1 0 0 0,0 1 1 0 0,0-1-1 0 0,0 1 0 0 0,1 1 0 0 0,-2-2-56 0 0,0 1-1 0 0,0 0 1 0 0,0-1 0 0 0,0 1 0 0 0,0 0-1 0 0,0-1 1 0 0,0 1 0 0 0,0 0 0 0 0,0-1 0 0 0,-1 1-1 0 0,1 0 1 0 0,0-1 0 0 0,0 1 0 0 0,-1 0-1 0 0,1-1 1 0 0,0 1 0 0 0,-1-1 0 0 0,1 1-1 0 0,0-1 1 0 0,-1 1 0 0 0,1-1 0 0 0,-1 1 0 0 0,0 0-1 0 0,-43 35 3524 0 0,32-27-3518 0 0,-134 120 1113 0 0,74-63-84 0 0,-106 76 1 0 0,-279 203-2731 0 0,454-343 1554 0 0,-488 424-1587 0 0,344-296 667 0 0,-21 20 72 0 0,-86 123 1468 0 0,246-265-613 0 0,-88 95 2345 0 0,84-92-1954 0 0,0-1 0 0 0,0 0 0 0 0,-1-1 0 0 0,0 0 0 0 0,-1-1 0 0 0,-24 11 0 0 0,37-19-446 0 0,1 0 1 0 0,0 0-1 0 0,-1 1 0 0 0,1-1 0 0 0,-1 0 0 0 0,1 0 1 0 0,0 0-1 0 0,-1 0 0 0 0,1 0 0 0 0,-1 0 1 0 0,1 1-1 0 0,0-1 0 0 0,-1 0 0 0 0,1 0 1 0 0,-1 0-1 0 0,1 0 0 0 0,-1-1 0 0 0,1 1 0 0 0,0 0 1 0 0,-1 0-1 0 0,1 0 0 0 0,-1 0 0 0 0,1 0 1 0 0,0 0-1 0 0,-1-1 0 0 0,1 1 0 0 0,-1 0 0 0 0,1-4-894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6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49 199 3225 0 0,'-1'0'-17'0'0,"0"-1"0"0"0,-1 1 0 0 0,1 0 1 0 0,0 0-1 0 0,0 0 0 0 0,-1 0 1 0 0,1 0-1 0 0,0 0 0 0 0,0 1 0 0 0,0-1 1 0 0,-1 0-1 0 0,1 0 0 0 0,0 1 0 0 0,0-1 1 0 0,0 1-1 0 0,0-1 0 0 0,0 1 0 0 0,0 0 1 0 0,0-1-1 0 0,0 1 0 0 0,0 0 0 0 0,0 0 1 0 0,0-1-1 0 0,0 1 0 0 0,0 0 0 0 0,1 0 1 0 0,-1 0-1 0 0,0 0 0 0 0,1 0 0 0 0,-1 0 1 0 0,1 0-1 0 0,-1 1 0 0 0,1-1 1 0 0,-1 0-1 0 0,1 0 0 0 0,0 0 0 0 0,-1 3 1 0 0,-2 6 354 0 0,0 1 0 0 0,1 0-1 0 0,0 0 1 0 0,0 0 0 0 0,1 0 0 0 0,1 1 0 0 0,0-1 0 0 0,0 0 0 0 0,1 0 0 0 0,1 0 0 0 0,0 0 0 0 0,4 14 0 0 0,-4-19-200 0 0,0-1 0 0 0,0 0-1 0 0,0 0 1 0 0,1 0 0 0 0,0 0 0 0 0,-1 0-1 0 0,2-1 1 0 0,-1 1 0 0 0,1-1 0 0 0,-1 0-1 0 0,8 6 1 0 0,-8-7-118 0 0,0-1 1 0 0,1 0-1 0 0,-1 0 1 0 0,1-1-1 0 0,0 1 0 0 0,0-1 1 0 0,-1 1-1 0 0,1-1 0 0 0,0 0 1 0 0,0-1-1 0 0,0 1 1 0 0,0-1-1 0 0,0 1 0 0 0,0-1 1 0 0,0 0-1 0 0,0-1 1 0 0,6 0-1 0 0,-4-1 105 0 0,0 0 0 0 0,-1 0-1 0 0,1 0 1 0 0,-1-1 0 0 0,0 1 0 0 0,1-1 0 0 0,-1-1-1 0 0,-1 1 1 0 0,1-1 0 0 0,0 0 0 0 0,-1 0 0 0 0,0 0 0 0 0,0 0-1 0 0,0-1 1 0 0,-1 0 0 0 0,1 1 0 0 0,3-8 0 0 0,5-11 686 0 0,0 0 0 0 0,13-37 1 0 0,-20 46-521 0 0,0 0 0 0 0,-1-1 1 0 0,-1 1-1 0 0,0-1 0 0 0,-1 0 0 0 0,-1 0 1 0 0,0 0-1 0 0,-1 0 0 0 0,-2-22 1 0 0,1 32-201 0 0,0-1 0 0 0,0 1 1 0 0,0-1-1 0 0,-1 1 1 0 0,0-1-1 0 0,0 1 1 0 0,-1 0-1 0 0,1 0 1 0 0,-1 0-1 0 0,0 0 0 0 0,0 0 1 0 0,-1 1-1 0 0,1-1 1 0 0,-1 1-1 0 0,0 0 1 0 0,0 0-1 0 0,-1 0 1 0 0,1 1-1 0 0,-1 0 1 0 0,0 0-1 0 0,0 0 0 0 0,0 0 1 0 0,0 1-1 0 0,0-1 1 0 0,-1 1-1 0 0,1 1 1 0 0,-10-3-1 0 0,11 3-166 0 0,-1 1-1 0 0,1-1 0 0 0,0 1 1 0 0,-1 0-1 0 0,1 1 1 0 0,-1-1-1 0 0,1 0 1 0 0,0 1-1 0 0,0 0 1 0 0,-1 0-1 0 0,1 1 1 0 0,0-1-1 0 0,-4 3 1 0 0,-5 4-892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7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18 106 6913 0 0,'0'0'529'0'0,"-2"0"-397"0"0,2 0-80 0 0,-1-1 0 0 0,1 1 0 0 0,-1 0 1 0 0,1 0-1 0 0,-1 0 0 0 0,1 0 0 0 0,-1 0 1 0 0,1 0-1 0 0,-1 0 0 0 0,1 0 0 0 0,-1 0 1 0 0,1 0-1 0 0,-1 1 0 0 0,1-1 0 0 0,-1 0 1 0 0,1 0-1 0 0,-1 0 0 0 0,1 0 0 0 0,0 1 1 0 0,-1-1-1 0 0,1 0 0 0 0,-1 1 0 0 0,1-1 1 0 0,0 0-1 0 0,-1 1 0 0 0,1-1 1 0 0,-1 0-1 0 0,1 1 0 0 0,0-1 0 0 0,0 1 1 0 0,-1-1-1 0 0,1 0 0 0 0,0 1 0 0 0,0-1 1 0 0,-1 1-1 0 0,1-1 0 0 0,0 1 0 0 0,0-1 1 0 0,0 1-1 0 0,0-1 0 0 0,0 1 0 0 0,0-1 1 0 0,0 1-1 0 0,0-1 0 0 0,0 1 0 0 0,0-1 1 0 0,0 1-1 0 0,0-1 0 0 0,0 1 0 0 0,0-1 1 0 0,1 1-1 0 0,-1-1 0 0 0,0 1 0 0 0,0-1 1 0 0,0 1-1 0 0,1-1 0 0 0,-1 1 0 0 0,0-1 1 0 0,1 0-1 0 0,-1 1 0 0 0,1 0 0 0 0,24 28 1970 0 0,-5-12-1904 0 0,-2 2 1 0 0,0 0-1 0 0,-2 1 1 0 0,18 26-1 0 0,50 94 904 0 0,-52-83-394 0 0,40 54-1 0 0,-59-94-554 0 0,0 0-1 0 0,1-2 0 0 0,1 0 1 0 0,1 0-1 0 0,0-2 1 0 0,0 0-1 0 0,25 15 0 0 0,-38-27-60 0 0,-1 1 0 0 0,1 0 0 0 0,0-1 0 0 0,0 0 0 0 0,0 0 0 0 0,0 0 0 0 0,0 0 0 0 0,0 0 0 0 0,0 0 0 0 0,0-1 0 0 0,0 0 0 0 0,0 0 0 0 0,0 1 0 0 0,0-2 0 0 0,1 1 0 0 0,3-1 0 0 0,-5 0 3 0 0,0 0 0 0 0,0 0 0 0 0,0 0 0 0 0,0 0 0 0 0,-1 0 0 0 0,1 0 0 0 0,0-1 0 0 0,-1 1 0 0 0,1-1 0 0 0,-1 1 0 0 0,0-1 1 0 0,1 0-1 0 0,-1 0 0 0 0,0 1 0 0 0,0-1 0 0 0,0 0 0 0 0,0 0 0 0 0,0 0 0 0 0,-1 0 0 0 0,1 0 0 0 0,-1 0 0 0 0,1 0 0 0 0,-1 0 0 0 0,1-1 0 0 0,-1-1 0 0 0,3-45 360 0 0,-1 1 0 0 0,-2-1 0 0 0,-9-61 0 0 0,3 40-417 0 0,5 67 31 0 0,-5-165-1125 0 0,6 145 118 0 0,2 1 0 0 0,0 0 0 0 0,2 0 0 0 0,0 0 0 0 0,12-32 0 0 0,-8 34-3198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8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95 2961 0 0,'-1'-2'85'0'0,"-1"0"-1"0"0,1 0 1 0 0,0-1 0 0 0,0 1 0 0 0,0 0 0 0 0,0 0 0 0 0,0-1 0 0 0,0 1-1 0 0,0-1 1 0 0,0-3 0 0 0,-10-18 6904 0 0,10 34-5671 0 0,1 9-348 0 0,5 10-492 0 0,3 19 126 0 0,22 70 0 0 0,-27-105-581 0 0,2-1 0 0 0,-1 0 1 0 0,2-1-1 0 0,0 1 0 0 0,0-1 0 0 0,1 0 1 0 0,0-1-1 0 0,1 1 0 0 0,0-1 0 0 0,18 16 1 0 0,-23-24-20 0 0,-1 1 1 0 0,1-2 0 0 0,-1 1 0 0 0,1 0 0 0 0,0 0 0 0 0,0-1 0 0 0,0 0 0 0 0,0 1 0 0 0,0-1 0 0 0,0 0 0 0 0,0-1-1 0 0,0 1 1 0 0,0 0 0 0 0,0-1 0 0 0,1 0 0 0 0,-1 0 0 0 0,0 0 0 0 0,4 0 0 0 0,-5-1-16 0 0,0 0 1 0 0,0 1-1 0 0,0-1 1 0 0,0 0-1 0 0,-1 0 0 0 0,1-1 1 0 0,0 1-1 0 0,0 0 1 0 0,-1-1-1 0 0,1 1 1 0 0,-1-1-1 0 0,1 1 0 0 0,-1-1 1 0 0,0 0-1 0 0,0 0 1 0 0,1 1-1 0 0,-1-1 1 0 0,0 0-1 0 0,-1 0 0 0 0,1 0 1 0 0,0 0-1 0 0,-1 0 1 0 0,1 0-1 0 0,-1 0 0 0 0,1-1 1 0 0,-1 1-1 0 0,0 0 1 0 0,0-3-1 0 0,0-9 1 0 0,0 0-1 0 0,-1 1 1 0 0,0-1-1 0 0,-1 0 1 0 0,-1 1 0 0 0,0-1-1 0 0,-1 1 1 0 0,-10-25-1 0 0,-8-9 101 0 0,-28-45-1 0 0,36 67-130 0 0,10 19-2 0 0,1-1-110 0 0,-1 0-1 0 0,0 0 1 0 0,-1 1-1 0 0,0 0 1 0 0,-9-10-1 0 0,2 7-734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8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2304 0 0,'12'25'3947'0'0,"8"33"-548"0"0,-11-29-1838 0 0,24 50 1 0 0,-29-72-1444 0 0,0 0 0 0 0,0 0 1 0 0,1 0-1 0 0,0-1 1 0 0,0 1-1 0 0,0-1 1 0 0,1 0-1 0 0,-1-1 0 0 0,2 0 1 0 0,-1 0-1 0 0,12 8 1 0 0,-15-12-153 0 0,-1 1 0 0 0,0-1 0 0 0,0 0 0 0 0,1 0 0 0 0,-1 0 0 0 0,1 0 0 0 0,-1 0 0 0 0,1-1 0 0 0,-1 1 0 0 0,1-1 0 0 0,-1 0 0 0 0,1 1 0 0 0,-1-1 0 0 0,1 0 0 0 0,0 0 0 0 0,-1-1 0 0 0,1 1 0 0 0,-1-1 1 0 0,1 1-1 0 0,-1-1 0 0 0,1 0 0 0 0,-1 0 0 0 0,1 0 0 0 0,-1 0 0 0 0,0 0 0 0 0,1 0 0 0 0,-1-1 0 0 0,0 1 0 0 0,0-1 0 0 0,0 0 0 0 0,0 1 0 0 0,-1-1 0 0 0,1 0 0 0 0,0 0 0 0 0,-1 0 0 0 0,1 0 0 0 0,-1-1 0 0 0,1 1 0 0 0,-1 0 0 0 0,0-1 0 0 0,1-3 0 0 0,4-11-116 0 0,0 0 0 0 0,-1-1-1 0 0,-1 1 1 0 0,3-32-1 0 0,-5 37 492 0 0,0-1-229 0 0,7-41 285 0 0,-8 52-370 0 0,0-1 0 0 0,-1 1 1 0 0,1-1-1 0 0,0 1 0 0 0,0 0 0 0 0,0-1 1 0 0,1 1-1 0 0,-1 0 0 0 0,0 0 0 0 0,1 0 0 0 0,-1 0 1 0 0,1 0-1 0 0,0 0 0 0 0,0 0 0 0 0,0 1 0 0 0,0-1 1 0 0,3-1-1 0 0,-4 2 8 0 0,1 1-1 0 0,-1 0 1 0 0,0 0 0 0 0,1-1-1 0 0,-1 1 1 0 0,1 0 0 0 0,-1 0 0 0 0,0 1-1 0 0,1-1 1 0 0,-1 0 0 0 0,0 0-1 0 0,1 1 1 0 0,-1-1 0 0 0,0 1 0 0 0,1-1-1 0 0,-1 1 1 0 0,0-1 0 0 0,0 1-1 0 0,0 0 1 0 0,1 0 0 0 0,-1-1 0 0 0,0 1-1 0 0,0 0 1 0 0,0 0 0 0 0,0 0-1 0 0,-1 0 1 0 0,3 2 0 0 0,22 36 1117 0 0,-20-31-834 0 0,0 0-37 0 0,5 9 109 0 0,0 0 0 0 0,20 22 0 0 0,-27-35-624 0 0,1 0 0 0 0,0 0-1 0 0,0-1 1 0 0,0 1 0 0 0,1-1-1 0 0,-1 0 1 0 0,1 0 0 0 0,0 0 0 0 0,-1-1-1 0 0,1 0 1 0 0,1 0 0 0 0,-1 0 0 0 0,9 2-1 0 0,-12-4 16 0 0,0 0 0 0 0,1-1 0 0 0,-1 1-1 0 0,0-1 1 0 0,0 1 0 0 0,0-1 0 0 0,0 0 0 0 0,0 1-1 0 0,0-1 1 0 0,0 0 0 0 0,0 0 0 0 0,0-1-1 0 0,-1 1 1 0 0,1 0 0 0 0,0-1 0 0 0,-1 1 0 0 0,1-1-1 0 0,-1 1 1 0 0,1-1 0 0 0,-1 0 0 0 0,0 0-1 0 0,0 1 1 0 0,0-1 0 0 0,0 0 0 0 0,0 0 0 0 0,0 0-1 0 0,0 0 1 0 0,1-4 0 0 0,3-11-2687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9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2761 0 0,'0'-19'215'0'0,"-1"7"172"0"0,1 0-1 0 0,0 1 0 0 0,1-1 1 0 0,0 0-1 0 0,1 1 1 0 0,11-22 2707 0 0,-13 33-3050 0 0,5 12 1516 0 0,5 21 54 0 0,-9-30-1277 0 0,43 178 3325 0 0,11 43-1635 0 0,-42-178-1896 0 0,-3-5-626 0 0,2 0 1 0 0,2-1-1 0 0,2 0 1 0 0,26 48-1 0 0,-28-67-1041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9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1 270 5529 0 0,'40'-29'2111'0'0,"62"-29"-2875"0"0,127-97 0 0 0,-195 128-35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0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54 920 0 0,'-23'-18'328'0'0,"-19"-17"6680"0"0,65 60-5394 0 0,0 1-1 0 0,-2 1 0 0 0,20 35 0 0 0,50 100-1167 0 0,-21-36-144 0 0,-43-79-562 0 0,2-2 0 0 0,1-1 0 0 0,43 47 1 0 0,-39-62-1117 0 0,-13-12-2367 0 0,-8-5-283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1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1 236 3785 0 0,'0'-14'-96'0'0,"-1"-8"569"0"0,2-1 0 0 0,0 0 0 0 0,8-38 0 0 0,-8 56-215 0 0,0 0 0 0 0,0 1 0 0 0,1-1 0 0 0,0 0 0 0 0,0 0 0 0 0,0 1 0 0 0,0-1 0 0 0,1 1-1 0 0,0 0 1 0 0,0-1 0 0 0,0 1 0 0 0,0 1 0 0 0,1-1 0 0 0,-1 0 0 0 0,1 1 0 0 0,0 0 0 0 0,0 0 0 0 0,0 0-1 0 0,1 0 1 0 0,-1 1 0 0 0,1-1 0 0 0,7-2 0 0 0,-9 4-188 0 0,0 1-1 0 0,-1 0 1 0 0,1-1-1 0 0,-1 1 1 0 0,1 0-1 0 0,0 0 1 0 0,-1 1-1 0 0,1-1 1 0 0,-1 1-1 0 0,1-1 1 0 0,-1 1-1 0 0,1 0 1 0 0,-1-1-1 0 0,1 1 1 0 0,-1 1-1 0 0,0-1 1 0 0,0 0-1 0 0,1 0 1 0 0,-1 1-1 0 0,0 0 1 0 0,0-1-1 0 0,0 1 1 0 0,0 0-1 0 0,-1 0 1 0 0,1 0-1 0 0,0 0 1 0 0,-1 0-1 0 0,3 4 1 0 0,4 8 22 0 0,-1 0 1 0 0,0 0-1 0 0,8 24 0 0 0,-10-25-35 0 0,12 35-144 0 0,15 65 1 0 0,-22-65 107 0 0,-2 0 0 0 0,-2 1 1 0 0,0 56-1 0 0,-7-103-24 0 0,1-1 0 0 0,0 0 0 0 0,0 0 0 0 0,0 0 0 0 0,0 1 0 0 0,0-1 0 0 0,0 0 1 0 0,0 0-1 0 0,0 1 0 0 0,0-1 0 0 0,1 0 0 0 0,-1 0 0 0 0,0 0 0 0 0,1 1 0 0 0,-1-1 0 0 0,1 0 0 0 0,-1 0 0 0 0,1 0 0 0 0,0 0 0 0 0,0 0 1 0 0,-1 0-1 0 0,1 0 0 0 0,0 0 0 0 0,0 0 0 0 0,0-1 0 0 0,0 1 0 0 0,0 0 0 0 0,0 0 0 0 0,0-1 0 0 0,0 1 0 0 0,0-1 0 0 0,0 1 0 0 0,0-1 1 0 0,1 1-1 0 0,-1-1 0 0 0,0 0 0 0 0,0 1 0 0 0,1-1 0 0 0,1 0 0 0 0,4-1 21 0 0,-1 0 1 0 0,1 0-1 0 0,0-1 0 0 0,0 0 0 0 0,-1 0 1 0 0,8-3-1 0 0,-4 1 51 0 0,21-8-315 0 0,-1-2-1 0 0,43-26 1 0 0,-52 27-1434 0 0,-1-2 1 0 0,19-16 0 0 0,-21 15-1514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1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6913 0 0,'0'1'-24'0'0,"-1"-1"-1"0"0,1 0 0 0 0,0 0 1 0 0,0 0-1 0 0,-1 0 0 0 0,1 0 1 0 0,0 1-1 0 0,-1-1 0 0 0,1 0 1 0 0,0 0-1 0 0,0 0 0 0 0,-1 1 1 0 0,1-1-1 0 0,0 0 0 0 0,0 0 0 0 0,-1 1 1 0 0,1-1-1 0 0,0 0 0 0 0,0 1 1 0 0,0-1-1 0 0,0 0 0 0 0,0 1 1 0 0,-1-1-1 0 0,1 0 0 0 0,0 1 1 0 0,0-1-1 0 0,0 0 0 0 0,0 1 0 0 0,0-1 1 0 0,0 0-1 0 0,0 1 0 0 0,0-1 1 0 0,0 0-1 0 0,0 1 0 0 0,1-1 1 0 0,6 20 755 0 0,24 26 2303 0 0,-20-29-2374 0 0,28 43 556 0 0,74 88-1 0 0,-111-145-1415 0 0,1 1-1 0 0,0-1 0 0 0,-1 0 1 0 0,1 0-1 0 0,1-1 0 0 0,-1 1 1 0 0,0-1-1 0 0,1 1 0 0 0,-1-1 1 0 0,1 0-1 0 0,0 0 0 0 0,0-1 1 0 0,-1 1-1 0 0,1-1 0 0 0,0 0 1 0 0,7 2-1 0 0,-2-5-3364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2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 6449 0 0,'-3'-1'-138'0'0,"-21"0"1578"0"0,17 4-173 0 0,13 8-310 0 0,2-6-1312 0 0,1 1-1 0 0,-1-2 0 0 0,1 1 0 0 0,0-1 0 0 0,0-1 1 0 0,0 0-1 0 0,1 0 0 0 0,-1-1 0 0 0,19 3 0 0 0,-9-3 324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36.5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0 4145 0 0,'-1'0'151'0'0,"-1"0"0"0"0,1 0 0 0 0,-1 1 1 0 0,1-1-1 0 0,-1 0 0 0 0,1 0 0 0 0,-1 1 0 0 0,1-1 1 0 0,0 1-1 0 0,-1-1 0 0 0,1 1 0 0 0,0-1 0 0 0,0 1 1 0 0,-1 0-1 0 0,1 0 0 0 0,0 0 0 0 0,0 0 0 0 0,0 0 1 0 0,0 0-1 0 0,0 0 0 0 0,0 0 0 0 0,0 0 0 0 0,0 0 0 0 0,0 0 1 0 0,1 1-1 0 0,-1-1 0 0 0,0 0 0 0 0,1 1 0 0 0,-1-1 1 0 0,1 0-1 0 0,0 1 0 0 0,-1-1 0 0 0,1 1 0 0 0,0-1 1 0 0,0 3-1 0 0,-1 6 133 0 0,1-1 0 0 0,0 1 1 0 0,1 0-1 0 0,3 13 0 0 0,-1 0 300 0 0,22 220 898 0 0,-21-214-1946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3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 3225 0 0,'-8'-1'5694'0'0,"18"22"-3145"0"0,-8-17-3024 0 0,16 31 1711 0 0,1-1-1 0 0,27 37 1 0 0,10 18 35 0 0,-28-35-1028 0 0,-13-24-133 0 0,25 40-1 0 0,-36-63-427 0 0,2 0 1 0 0,-1 0-1 0 0,1-1 0 0 0,0 1 1 0 0,0-1-1 0 0,0-1 0 0 0,1 1 1 0 0,0-1-1 0 0,0 0 0 0 0,11 5 1 0 0,-4-6-2589 0 0,-14-12-227 0 0,-19-12 1962 0 0,7 11 1171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3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3 201 2304 0 0,'-1'-6'154'0'0,"0"0"-1"0"0,1-1 0 0 0,0 1 0 0 0,0-1 0 0 0,0 1 0 0 0,0 0 0 0 0,1-1 0 0 0,0 1 0 0 0,1 0 0 0 0,-1-1 0 0 0,1 1 0 0 0,0 0 0 0 0,1 0 1 0 0,5-9-1 0 0,-3 5 181 0 0,0 1 0 0 0,1 0 1 0 0,0 0-1 0 0,1 1 0 0 0,0 0 1 0 0,0 0-1 0 0,0 1 0 0 0,11-8 1 0 0,-17 13-284 0 0,1 1 0 0 0,-1 0 1 0 0,1-1-1 0 0,0 1 0 0 0,-1 0 1 0 0,1 0-1 0 0,0 0 0 0 0,0 0 0 0 0,0 1 1 0 0,0-1-1 0 0,0 0 0 0 0,0 1 1 0 0,0 0-1 0 0,0-1 0 0 0,0 1 1 0 0,0 0-1 0 0,0 0 0 0 0,0 0 1 0 0,0 0-1 0 0,0 0 0 0 0,0 0 1 0 0,0 1-1 0 0,0-1 0 0 0,0 1 1 0 0,0-1-1 0 0,0 1 0 0 0,-1 0 0 0 0,1 0 1 0 0,0 0-1 0 0,0 0 0 0 0,-1 0 1 0 0,1 0-1 0 0,0 0 0 0 0,-1 1 1 0 0,1-1-1 0 0,-1 1 0 0 0,1-1 1 0 0,-1 1-1 0 0,0-1 0 0 0,0 1 1 0 0,0 0-1 0 0,0 0 0 0 0,0-1 0 0 0,0 1 1 0 0,1 3-1 0 0,2 5 210 0 0,0 0 0 0 0,0 1 0 0 0,-1 0 0 0 0,-1-1 0 0 0,1 1 0 0 0,-2 0 1 0 0,1 12-1 0 0,-3 11-321 0 0,-1-1 1 0 0,-2 0 0 0 0,-1 0-1 0 0,-2 0 1 0 0,-19 58 0 0 0,25-90 70 0 0,1 1 0 0 0,-1-1 0 0 0,1 0 1 0 0,0 1-1 0 0,-1-1 0 0 0,1 1 1 0 0,0-1-1 0 0,0 1 0 0 0,0-1 1 0 0,0 1-1 0 0,0-1 0 0 0,0 1 1 0 0,1-1-1 0 0,-1 2 0 0 0,1-3 1 0 0,-1 1 0 0 0,0-1 0 0 0,0 0 0 0 0,1 1 0 0 0,-1-1 0 0 0,0 0 0 0 0,1 1 0 0 0,-1-1 0 0 0,1 0 0 0 0,-1 1 1 0 0,0-1-1 0 0,1 0 0 0 0,-1 0 0 0 0,1 0 0 0 0,-1 1 0 0 0,0-1 0 0 0,1 0 0 0 0,-1 0 0 0 0,1 0 0 0 0,-1 0 0 0 0,1 0 0 0 0,-1 0 0 0 0,1 0 0 0 0,-1 0 0 0 0,1 0 0 0 0,-1 0 0 0 0,1 0 0 0 0,-1 0 0 0 0,6-2 128 0 0,0 0 0 0 0,0 0 0 0 0,-1 0 0 0 0,1-1 0 0 0,6-3 0 0 0,-7 2-32 0 0,12-4 131 0 0,1 1 0 0 0,-1 0-1 0 0,1 1 1 0 0,1 1-1 0 0,30-5 1 0 0,47-2-3613 0 0,-84 11 2539 0 0,4 0-3076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3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4609 0 0,'0'0'511'0'0,"-1"2"-18"0"0,0 0-1 0 0,0-1 1 0 0,1 1 0 0 0,-1 0 0 0 0,0 0-1 0 0,1 0 1 0 0,0 1 0 0 0,-1-1 0 0 0,1 4-1 0 0,5 12 137 0 0,0 1-1 0 0,1-1 0 0 0,2 0 0 0 0,-1 0 0 0 0,2-1 0 0 0,21 32 0 0 0,4-2-20 0 0,43 46-1 0 0,-18-29-523 0 0,33 38-331 0 0,-81-87-820 0 0,0 1 0 0 0,15 31 0 0 0,-19-34-2097 0 0,0-1-782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4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17 400 6913 0 0,'-1'-1'-6'0'0,"-1"0"0"0"0,1 0-1 0 0,0 0 1 0 0,0 0 0 0 0,0 0-1 0 0,0 0 1 0 0,0-1 0 0 0,0 1-1 0 0,0 0 1 0 0,0-1 0 0 0,0 1-1 0 0,1-1 1 0 0,-1 1 0 0 0,0-1-1 0 0,1 1 1 0 0,-1-1 0 0 0,1 1-1 0 0,0-1 1 0 0,0 1 0 0 0,-1-1-1 0 0,1-2 1 0 0,1-1-128 0 0,-1 0-1 0 0,1 1 1 0 0,0-1 0 0 0,0 1-1 0 0,0-1 1 0 0,1 1 0 0 0,2-7-1 0 0,5-6 756 0 0,0 1 1 0 0,21-28-1 0 0,-9 19 706 0 0,0 1 0 0 0,2 0 1 0 0,38-30-1 0 0,84-51-1944 0 0,-119 89-3828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4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6449 0 0,'47'127'1077'0'0,"115"274"1254"0"0,-149-373-2368 0 0,12 39 0 0 0,-21-53-3457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4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356 125 1376 0 0,'-3'-2'160'0'0,"1"0"-1"0"0,-2 0 1 0 0,1 1-1 0 0,0-1 0 0 0,0 1 1 0 0,0 0-1 0 0,-1 0 1 0 0,1 0-1 0 0,0 1 0 0 0,-1-1 1 0 0,1 1-1 0 0,-1-1 1 0 0,-5 2-1 0 0,-48 3 1922 0 0,47-3-1708 0 0,-1 1-1 0 0,1 1 0 0 0,0 0 0 0 0,-1 0 1 0 0,2 1-1 0 0,-1 0 0 0 0,0 1 1 0 0,1 0-1 0 0,0 0 0 0 0,0 1 1 0 0,0 1-1 0 0,1-1 0 0 0,-11 12 1 0 0,10-8-112 0 0,1 1-1 0 0,0 0 1 0 0,0 1 0 0 0,1-1 0 0 0,1 2 0 0 0,0-1 0 0 0,0 1 0 0 0,1-1 0 0 0,-6 28 0 0 0,1 8-164 0 0,2 1 0 0 0,2 0 0 0 0,2 0 0 0 0,2 0 1 0 0,10 94-1 0 0,0-83-35 0 0,2-1-1 0 0,3-1 1 0 0,2 0 0 0 0,35 84 0 0 0,-36-111-68 0 0,1-1 0 0 0,2-1 1 0 0,0-1-1 0 0,2 0 0 0 0,2-1 0 0 0,0-1 0 0 0,2-1 1 0 0,0-1-1 0 0,2-2 0 0 0,43 33 0 0 0,-57-48-52 0 0,0 0-1 0 0,0 0 1 0 0,0-1 0 0 0,1-1 0 0 0,0 0-1 0 0,0-1 1 0 0,0 0 0 0 0,1 0-1 0 0,-1-2 1 0 0,1 1 0 0 0,0-2-1 0 0,-1 0 1 0 0,1 0 0 0 0,0-1 0 0 0,0-1-1 0 0,0 0 1 0 0,0 0 0 0 0,-1-2-1 0 0,1 0 1 0 0,-1 0 0 0 0,1-1 0 0 0,-1 0-1 0 0,0-1 1 0 0,-1-1 0 0 0,1 1-1 0 0,-1-2 1 0 0,17-12 0 0 0,-6 2-100 0 0,-1-1-1 0 0,-1-1 1 0 0,-1 0 0 0 0,0-2 0 0 0,-2 0 0 0 0,0-1 0 0 0,-1-1-1 0 0,-2 0 1 0 0,0-1 0 0 0,17-42 0 0 0,-24 47 263 0 0,-1-1 0 0 0,0 0 1 0 0,-1 1-1 0 0,-1-2 0 0 0,-1 1 0 0 0,-1 0 1 0 0,-1-1-1 0 0,-1 1 0 0 0,-1 0 0 0 0,0-1 1 0 0,-1 1-1 0 0,-2 0 0 0 0,0 0 0 0 0,-1 0 0 0 0,-8-21 1 0 0,-200-419 1961 0 0,193 422-1903 0 0,-1 2 0 0 0,-2 0 1 0 0,-32-37-1 0 0,36 51-79 0 0,-1 1-1 0 0,0 1 1 0 0,-2 1 0 0 0,0 0 0 0 0,-37-23-1 0 0,56 40-79 0 0,0 1 0 0 0,0-1 0 0 0,0 1 0 0 0,0-1 0 0 0,0 1 0 0 0,0 0 0 0 0,0 0 0 0 0,0 0 0 0 0,-1 0 0 0 0,1 1 0 0 0,0-1 0 0 0,-1 1-1 0 0,1 0 1 0 0,0 0 0 0 0,-1 0 0 0 0,-5 1 0 0 0,7 0-99 0 0,-1 0 0 0 0,1 0 0 0 0,0 1 0 0 0,0-1-1 0 0,0 0 1 0 0,0 1 0 0 0,0 0 0 0 0,0-1 0 0 0,0 1 0 0 0,0 0-1 0 0,1 0 1 0 0,-1 0 0 0 0,1 0 0 0 0,-1 0 0 0 0,1 0 0 0 0,0 0 0 0 0,0 1-1 0 0,0-1 1 0 0,0 0 0 0 0,0 1 0 0 0,1-1 0 0 0,-2 5 0 0 0,-3 23-4938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5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11 259 1376 0 0,'-10'-3'268'0'0,"14"-4"203"0"0,21-10 481 0 0,-17 12-774 0 0,11-8 480 0 0,1 2 1 0 0,0 0 0 0 0,1 1 0 0 0,31-10-1 0 0,91-21 1105 0 0,-82 25-886 0 0,316-59 1754 0 0,-123 46-3956 0 0,-237 28 387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6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11 2304 0 0,'0'0'40'0'0,"0"0"-1"0"0,-1 0 0 0 0,1 0 0 0 0,0 0 0 0 0,0 0 0 0 0,0 0 0 0 0,0 0 1 0 0,-1-1-1 0 0,1 1 0 0 0,0 0 0 0 0,0 0 0 0 0,0 0 0 0 0,0 0 0 0 0,0-1 1 0 0,0 1-1 0 0,-1 0 0 0 0,1 0 0 0 0,0 0 0 0 0,0 0 0 0 0,0-1 0 0 0,0 1 1 0 0,0 0-1 0 0,0 0 0 0 0,0 0 0 0 0,0-1 0 0 0,0 1 0 0 0,0 0 0 0 0,0 0 1 0 0,0 0-1 0 0,0 0 0 0 0,0-1 0 0 0,0 1 0 0 0,0 0 0 0 0,0 0 0 0 0,0 0 1 0 0,0-1-1 0 0,0 1 0 0 0,1 0 0 0 0,-1 0 0 0 0,0 0 0 0 0,0 0 0 0 0,0-1 1 0 0,0 1-1 0 0,0 0 0 0 0,0 0 0 0 0,0 0 0 0 0,1 0 0 0 0,-1 0 0 0 0,0-1 1 0 0,0 1-1 0 0,0 0 0 0 0,0 0 0 0 0,1 0 0 0 0,-1 0 0 0 0,0 0 0 0 0,15-2 2248 0 0,0 3-1746 0 0,0 1 0 0 0,0 0 1 0 0,0 1-1 0 0,0 1 0 0 0,-1 1 0 0 0,1 0 1 0 0,-1 0-1 0 0,14 9 0 0 0,110 67 2670 0 0,-135-79-3154 0 0,32 20 532 0 0,47 39 0 0 0,-73-53-500 0 0,0 1 1 0 0,0 0 0 0 0,0 0-1 0 0,-1 1 1 0 0,-1 0-1 0 0,0 0 1 0 0,0 1-1 0 0,-1 0 1 0 0,7 16 0 0 0,-12-24-129 0 0,0 0 0 0 0,0 1 0 0 0,0-1 1 0 0,-1 0-1 0 0,1 0 0 0 0,-1 1 0 0 0,0-1 0 0 0,0 1 1 0 0,0-1-1 0 0,0 0 0 0 0,-1 1 0 0 0,0 4 1 0 0,-6 11-531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7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12 123 3225 0 0,'-2'-2'32'0'0,"1"0"0"0"0,0 0 0 0 0,-1 0 0 0 0,1 0 0 0 0,0 0 0 0 0,0 0 0 0 0,1-1 0 0 0,-1 1 0 0 0,0 0 0 0 0,1-1 0 0 0,0 1 0 0 0,-1-1 0 0 0,1 1 0 0 0,0 0 0 0 0,0-1 0 0 0,0 1 0 0 0,1-1 0 0 0,-1 1 0 0 0,1 0 0 0 0,-1-1 0 0 0,1 1 0 0 0,0 0 0 0 0,0-1 0 0 0,1-1 0 0 0,0-1 126 0 0,0 0 0 0 0,0 0 1 0 0,0 1-1 0 0,1-1 0 0 0,0 1 1 0 0,0 0-1 0 0,0 0 0 0 0,1 0 1 0 0,-1 0-1 0 0,6-4 1 0 0,-7 7-76 0 0,-1 0 0 0 0,1-1 0 0 0,0 1 0 0 0,0 0 0 0 0,0 0 0 0 0,0 0 0 0 0,0 0-1 0 0,0 1 1 0 0,0-1 0 0 0,1 0 0 0 0,-1 1 0 0 0,0 0 0 0 0,0-1 0 0 0,0 1 0 0 0,1 0 0 0 0,-1 0 0 0 0,0 0 0 0 0,0 0 0 0 0,1 1 0 0 0,-1-1 0 0 0,0 1 0 0 0,0-1 0 0 0,0 1 0 0 0,0 0 0 0 0,0-1 0 0 0,0 1 0 0 0,0 1 0 0 0,0-1 0 0 0,0 0 0 0 0,0 0 0 0 0,0 1 0 0 0,-1-1 0 0 0,1 0 0 0 0,2 4 0 0 0,4 4 109 0 0,-1 1 0 0 0,0 0 0 0 0,-1 0 0 0 0,0 1 0 0 0,5 13 0 0 0,-7-16-109 0 0,9 26-5 0 0,0-1 0 0 0,-3 2 0 0 0,8 41 0 0 0,-11-43 119 0 0,1-1-1 0 0,1 0 1 0 0,2 0 0 0 0,15 31 0 0 0,-19-50-77 0 0,-4-5-46 0 0,1 0 0 0 0,1-1-1 0 0,-1 1 1 0 0,1-1 0 0 0,9 10-1 0 0,-13-15-34 0 0,1-1 0 0 0,-1 0-1 0 0,1 0 1 0 0,-1 0 0 0 0,1 1-1 0 0,0-1 1 0 0,-1-1 0 0 0,1 1-1 0 0,0 0 1 0 0,0 0 0 0 0,-1-1-1 0 0,1 1 1 0 0,0-1 0 0 0,0 1-1 0 0,0-1 1 0 0,0 0 0 0 0,0 0-1 0 0,0 0 1 0 0,0 0 0 0 0,0 0-1 0 0,0 0 1 0 0,-1 0-1 0 0,1-1 1 0 0,0 1 0 0 0,0-1-1 0 0,0 1 1 0 0,0-1 0 0 0,0 0-1 0 0,-1 0 1 0 0,4-2 0 0 0,9-7 140 0 0,0 0 1 0 0,-1-1-1 0 0,0-1 0 0 0,-1 0 1 0 0,0-1-1 0 0,14-20 0 0 0,31-33-1394 0 0,-15 27-268 0 0,-18 21 397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8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33 146 1376 0 0,'-1'0'67'0'0,"-1"0"0"0"0,1 0 0 0 0,0 0-1 0 0,0 0 1 0 0,0 0 0 0 0,0 1-1 0 0,0-1 1 0 0,0 0 0 0 0,0 1 0 0 0,0-1-1 0 0,0 1 1 0 0,0-1 0 0 0,0 1 0 0 0,-1 1-1 0 0,-14 4 1343 0 0,65-19 2232 0 0,-18 10-2721 0 0,0 1 0 0 0,41 3 1 0 0,-54-2-706 0 0,0-1 0 0 0,0 0 1 0 0,0-2-1 0 0,-1 0 0 0 0,1-1 1 0 0,23-9-1 0 0,6-2 229 0 0,56-18-90 0 0,75-19-3449 0 0,-153 48 2107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45.1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1 112 3681 0 0,'23'-3'2539'0'0,"34"-17"1204"0"0,-35 11-2546 0 0,0 2-1 0 0,37-8 0 0 0,59-12-1347 0 0,-41 3-3247 0 0,-55 18-364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8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92 2761 0 0,'-5'-4'-42'0'0,"1"0"0"0"0,0-1 0 0 0,0 1 1 0 0,0-1-1 0 0,1 0 0 0 0,-1 0 1 0 0,-3-8-1 0 0,5 8 316 0 0,-1 0 0 0 0,0 0 0 0 0,0 1 0 0 0,-1-1 0 0 0,1 1-1 0 0,-1-1 1 0 0,-6-4 0 0 0,10 9-154 0 0,-1-1 0 0 0,1 1 0 0 0,0-1-1 0 0,-1 1 1 0 0,1 0 0 0 0,-1-1 0 0 0,1 1-1 0 0,-1 0 1 0 0,0-1 0 0 0,1 1-1 0 0,-1 0 1 0 0,1 0 0 0 0,-1 0 0 0 0,1-1-1 0 0,-1 1 1 0 0,0 0 0 0 0,1 0 0 0 0,-1 0-1 0 0,0 0 1 0 0,1 0 0 0 0,-1 0 0 0 0,1 0-1 0 0,-1 0 1 0 0,0 1 0 0 0,1-1 0 0 0,-1 0-1 0 0,1 0 1 0 0,-1 0 0 0 0,1 1 0 0 0,-1-1-1 0 0,1 0 1 0 0,-1 0 0 0 0,0 1-1 0 0,1-1 1 0 0,0 1 0 0 0,-1-1 0 0 0,1 0-1 0 0,-1 1 1 0 0,1-1 0 0 0,-1 1 0 0 0,1-1-1 0 0,0 1 1 0 0,-1-1 0 0 0,1 2 0 0 0,-1-1-12 0 0,1 0 0 0 0,0 0 0 0 0,0 0 0 0 0,-1 0 0 0 0,1 0 0 0 0,0 0 0 0 0,0 0 0 0 0,0 0 1 0 0,0 0-1 0 0,0 0 0 0 0,0-1 0 0 0,0 1 0 0 0,1 0 0 0 0,-1 0 0 0 0,0 0 0 0 0,1 0 0 0 0,-1 0 0 0 0,0 0 0 0 0,1 0 1 0 0,-1 0-1 0 0,1 0 0 0 0,-1-1 0 0 0,1 1 0 0 0,0 0 0 0 0,-1 0 0 0 0,1-1 0 0 0,0 1 0 0 0,1 1 0 0 0,86 56 1756 0 0,151 73-1 0 0,-237-130-1849 0 0,0-1 1 0 0,0 1 0 0 0,0 0 0 0 0,0 0 0 0 0,0 0-1 0 0,0 0 1 0 0,-1 1 0 0 0,1-1 0 0 0,0 0 0 0 0,-1 1-1 0 0,1-1 1 0 0,-1 1 0 0 0,0 0 0 0 0,1-1-1 0 0,-1 1 1 0 0,0 0 0 0 0,0 0 0 0 0,0 0 0 0 0,0 0-1 0 0,0-1 1 0 0,-1 2 0 0 0,1-1 0 0 0,-1 0 0 0 0,1 0-1 0 0,-1 0 1 0 0,0 0 0 0 0,1 3 0 0 0,-3 1-34 0 0,1 0 1 0 0,-1 0-1 0 0,0 0 0 0 0,0 0 1 0 0,-1 0-1 0 0,0-1 1 0 0,0 1-1 0 0,-4 6 0 0 0,-6 10-1209 0 0,1 4-4472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1:51.4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1090 71 920 0 0,'-8'-7'319'0'0,"-2"-1"0"0"0,1 1-1 0 0,-1 1 1 0 0,0 0 0 0 0,0 0-1 0 0,-1 1 1 0 0,0 0 0 0 0,1 1-1 0 0,-2 0 1 0 0,1 1 0 0 0,0 0-1 0 0,-1 1 1 0 0,0 0 0 0 0,1 1-1 0 0,-1 0 1 0 0,0 1 0 0 0,-19 1-1 0 0,-5 3 52 0 0,-1 2 0 0 0,1 1-1 0 0,0 2 1 0 0,-48 18-1 0 0,45-10-287 0 0,1 1 0 0 0,1 2 0 0 0,1 1 0 0 0,0 2 0 0 0,2 2 0 0 0,1 1 0 0 0,1 1 0 0 0,-46 52 0 0 0,51-47-36 0 0,2 1 1 0 0,1 1 0 0 0,2 1-1 0 0,2 1 1 0 0,1 1-1 0 0,1 1 1 0 0,-16 54-1 0 0,8-24-85 0 0,13-35-1 0 0,1 0 1 0 0,1 0-1 0 0,2 1 1 0 0,1 1-1 0 0,-7 69 1 0 0,14-41 55 0 0,2 0 0 0 0,3 0 0 0 0,2 0 0 0 0,26 107 0 0 0,-26-153-45 0 0,1 0-1 0 0,1 0 1 0 0,1-1 0 0 0,0 1-1 0 0,1-2 1 0 0,0 0-1 0 0,1 0 1 0 0,1-1 0 0 0,1 0-1 0 0,0-1 1 0 0,0 0 0 0 0,2-1-1 0 0,26 17 1 0 0,11 3 101 0 0,1-2 1 0 0,103 41 0 0 0,-31-25-261 0 0,239 53 1 0 0,-332-92 149 0 0,1-1-1 0 0,0-2 1 0 0,0-1 0 0 0,0-1-1 0 0,1-2 1 0 0,-1-2 0 0 0,0-1-1 0 0,64-14 1 0 0,-76 12 46 0 0,-1-2-1 0 0,1 0 1 0 0,-1-2 0 0 0,-1 0-1 0 0,0-1 1 0 0,0-1-1 0 0,-1-1 1 0 0,0 0 0 0 0,-1-1-1 0 0,0-1 1 0 0,-2-1-1 0 0,1 0 1 0 0,-2-1 0 0 0,24-33-1 0 0,-9-2 150 0 0,-2 0 0 0 0,-2-2 0 0 0,25-78-1 0 0,-20 51 72 0 0,-1 5 1 0 0,-4-1-1 0 0,22-112 1 0 0,-40 148-44 0 0,-2-1 0 0 0,-1 0 0 0 0,-3 1 0 0 0,-1-1 0 0 0,-2 0-1 0 0,-12-67 1 0 0,2 44 210 0 0,-3 2 1 0 0,-2-1-1 0 0,-27-61 0 0 0,37 108-350 0 0,0-1 0 0 0,-1 1 1 0 0,-1 1-1 0 0,-1 0 0 0 0,0 0 1 0 0,-1 1-1 0 0,-1 0 0 0 0,0 1 1 0 0,-1 0-1 0 0,0 1 1 0 0,-1 0-1 0 0,0 1 0 0 0,-1 1 1 0 0,0 0-1 0 0,-30-14 0 0 0,17 13-35 0 0,0 1 1 0 0,0 1-1 0 0,-1 1 0 0 0,-1 2 0 0 0,-41-5 0 0 0,54 10-198 0 0,1 1 0 0 0,0 0 0 0 0,0 1 0 0 0,0 1 0 0 0,-1 1 0 0 0,1 0-1 0 0,1 1 1 0 0,-1 0 0 0 0,1 2 0 0 0,0 0 0 0 0,-24 12 0 0 0,8 2-2702 0 0,-1 2-855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1:53.0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1112 132 4145 0 0,'-41'-17'417'0'0,"0"3"0"0"0,-1 1-1 0 0,-1 2 1 0 0,-60-7 0 0 0,97 17-386 0 0,-241-54 74 0 0,234 53-99 0 0,0 1 0 0 0,0 1-1 0 0,0 1 1 0 0,0-1-1 0 0,0 2 1 0 0,0 0 0 0 0,1 1-1 0 0,-1 0 1 0 0,0 0-1 0 0,1 2 1 0 0,0 0 0 0 0,-20 10-1 0 0,-5 7-159 0 0,2 1 0 0 0,-53 43 0 0 0,72-53 149 0 0,1 1 0 0 0,1 1 0 0 0,0 0-1 0 0,1 1 1 0 0,0 1 0 0 0,-17 31 0 0 0,15-21 2 0 0,2 1 0 0 0,1 1 1 0 0,-15 56-1 0 0,9 3 359 0 0,4 0 0 0 0,-4 105 1 0 0,12-110 287 0 0,2-39-504 0 0,2 0 1 0 0,3 1 0 0 0,1-1 0 0 0,2 0 0 0 0,1 0-1 0 0,18 63 1 0 0,-16-80-3 0 0,1-1-1 0 0,2 1 1 0 0,0-1-1 0 0,2-1 1 0 0,1 0-1 0 0,1 0 1 0 0,1-2-1 0 0,1 1 1 0 0,1-2-1 0 0,37 39 1 0 0,62 36 112 0 0,-67-58-188 0 0,57 58 0 0 0,-62-49-35 0 0,-9-10-105 0 0,52 46 0 0 0,-74-73 42 0 0,2 0 0 0 0,-1-1 0 0 0,1-1 0 0 0,1 0 0 0 0,-1-1 0 0 0,2-1 0 0 0,30 10 0 0 0,2-7 239 0 0,0-1 0 0 0,0-2 0 0 0,1-3 1 0 0,-1-2-1 0 0,1-2 0 0 0,0-2 0 0 0,81-14 1 0 0,-109 11-190 0 0,0 0 0 0 0,0-1 1 0 0,-1-1-1 0 0,0-1 0 0 0,0-1 1 0 0,-1-1-1 0 0,0-1 0 0 0,-1-1 1 0 0,0 0-1 0 0,-1-1 0 0 0,0-1 1 0 0,-1-1-1 0 0,-1-1 0 0 0,0 0 1 0 0,15-21-1 0 0,-5 4 259 0 0,-2-1 0 0 0,-2-1 0 0 0,-1 0 0 0 0,-1-2 0 0 0,27-74 0 0 0,-27 52 128 0 0,-4-1 0 0 0,-2-1 0 0 0,8-77 0 0 0,20-442 283 0 0,-37 475-575 0 0,-3 87-37 0 0,-2-1-1 0 0,-1 1 0 0 0,0 0 0 0 0,-1 0 1 0 0,-5-20-1 0 0,5 29-7 0 0,-1 0-1 0 0,0 1 1 0 0,-1-1 0 0 0,0 1-1 0 0,0 0 1 0 0,0 0-1 0 0,-1 1 1 0 0,-1-1 0 0 0,1 1-1 0 0,-1 0 1 0 0,0 1 0 0 0,-10-8-1 0 0,-15-11 33 0 0,-1 2 0 0 0,-57-32 0 0 0,-77-27 137 0 0,161 80-232 0 0,-59-26-14 0 0,-1 4 0 0 0,-1 2 1 0 0,-75-14-1 0 0,133 34-273 0 0,-1 0 0 0 0,1 1 0 0 0,-1 0 0 0 0,0 1 0 0 0,1 0 0 0 0,-12 1 0 0 0,-5 4-5399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1:58.4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10594 0 0,'0'0'9'0'0,"1"0"0"0"0,-1 0 0 0 0,1 0 0 0 0,-1 0 0 0 0,0 0 0 0 0,1 0 0 0 0,-1 0-1 0 0,1 0 1 0 0,-1 1 0 0 0,0-1 0 0 0,1 0 0 0 0,-1 0 0 0 0,0 0 0 0 0,1 0 0 0 0,-1 1 0 0 0,0-1 0 0 0,1 0-1 0 0,-1 0 1 0 0,0 1 0 0 0,1-1 0 0 0,-1 0 0 0 0,0 0 0 0 0,0 1 0 0 0,1-1 0 0 0,-1 0 0 0 0,0 1 0 0 0,0-1-1 0 0,1 0 1 0 0,-1 1 0 0 0,0-1 0 0 0,0 1 0 0 0,8 12 362 0 0,-1 8 264 0 0,-1 0-1 0 0,0 1 0 0 0,-2-1 1 0 0,0 1-1 0 0,-2 0 0 0 0,1 29 0 0 0,1 14-77 0 0,57 457 1500 0 0,-29-321-1813 0 0,-9-65-1300 0 0,-21-105-3459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1:58.9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44 157 3225 0 0,'-3'-1'112'0'0,"-1"-1"1"0"0,1 0 0 0 0,-1 0 0 0 0,1 0 0 0 0,0 0 0 0 0,0-1-1 0 0,0 1 1 0 0,0-1 0 0 0,1 0 0 0 0,-1 1 0 0 0,1-1-1 0 0,-3-5 1 0 0,4 7-20 0 0,1-1-1 0 0,-1 1 0 0 0,1-1 1 0 0,0 1-1 0 0,0-1 0 0 0,-1 1 1 0 0,1-1-1 0 0,1 1 1 0 0,-1-1-1 0 0,0 0 0 0 0,0 1 1 0 0,0-1-1 0 0,1 1 0 0 0,-1-1 1 0 0,1 1-1 0 0,-1-1 0 0 0,1 1 1 0 0,0-1-1 0 0,-1 1 1 0 0,1 0-1 0 0,0-1 0 0 0,0 1 1 0 0,0 0-1 0 0,0 0 0 0 0,0 0 1 0 0,0 0-1 0 0,1 0 0 0 0,-1 0 1 0 0,0 0-1 0 0,0 0 1 0 0,3-1-1 0 0,11-10 395 0 0,0 2-1 0 0,0 0 1 0 0,1 0-1 0 0,0 2 1 0 0,25-11 0 0 0,-36 17-397 0 0,1 1 1 0 0,-1-1 0 0 0,1 1 0 0 0,-1 0-1 0 0,1 0 1 0 0,0 1 0 0 0,-1-1 0 0 0,1 1 0 0 0,0 1-1 0 0,0-1 1 0 0,-1 1 0 0 0,1 0 0 0 0,0 0 0 0 0,-1 0-1 0 0,1 1 1 0 0,-1 0 0 0 0,0 0 0 0 0,0 1 0 0 0,1-1-1 0 0,-1 1 1 0 0,6 5 0 0 0,-1 0-83 0 0,-1 0 1 0 0,0 0-1 0 0,0 1 1 0 0,-1 0-1 0 0,0 1 0 0 0,0 0 1 0 0,-1 0-1 0 0,-1 1 1 0 0,0 0-1 0 0,0 0 0 0 0,-1 0 1 0 0,0 1-1 0 0,-1-1 1 0 0,-1 1-1 0 0,3 14 0 0 0,-3-10-21 0 0,-2 0 0 0 0,0 0 0 0 0,0-1 0 0 0,-2 1 1 0 0,0 0-1 0 0,-1-1 0 0 0,0 1 0 0 0,-1 0 0 0 0,-1-1 0 0 0,0 0 0 0 0,-11 22 0 0 0,4-12 106 0 0,-1 0 0 0 0,-2-1 1 0 0,0 0-1 0 0,-24 28 1 0 0,28-40 49 0 0,0-1 0 0 0,0 0 1 0 0,-1 0-1 0 0,-1-1 0 0 0,0-1 1 0 0,0 0-1 0 0,-1-1 0 0 0,0 0 1 0 0,-21 9-1 0 0,54-27 2117 0 0,-15 7-2137 0 0,0 1 0 0 0,1-1 0 0 0,-1 1 0 0 0,1-1 0 0 0,0 2 0 0 0,-1-1 0 0 0,1 1 0 0 0,0-1 0 0 0,0 2 0 0 0,0-1 0 0 0,9 1 0 0 0,5 3-45 0 0,-1 0 1 0 0,33 12 0 0 0,24 4-347 0 0,-25-14-1045 0 0,-1-2 1 0 0,80-6 0 0 0,-55 1-2193 0 0,-46 2 2135 0 0,-5 1 821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1:59.3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1 10594 0 0,'-2'2'97'0'0,"0"1"-1"0"0,0-1 0 0 0,1 1 1 0 0,-1 0-1 0 0,1 0 1 0 0,0 0-1 0 0,0 0 0 0 0,0 0 1 0 0,0 0-1 0 0,1 0 0 0 0,-1 0 1 0 0,1 0-1 0 0,0 0 1 0 0,-1 0-1 0 0,1 1 0 0 0,1-1 1 0 0,-1 0-1 0 0,0 0 0 0 0,1 0 1 0 0,1 4-1 0 0,2 10 932 0 0,1-1 0 0 0,10 22 0 0 0,-12-30-535 0 0,11 32-168 0 0,12 55 0 0 0,-6-17-3048 0 0,-17-66 1436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1:59.6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66 7370 0 0,'-1'-4'472'0'0,"1"0"1"0"0,0-1 0 0 0,1 1 0 0 0,-1-1-1 0 0,1 1 1 0 0,0 0 0 0 0,0-1 0 0 0,0 1-1 0 0,1 0 1 0 0,-1 0 0 0 0,1 0 0 0 0,0 0 0 0 0,3-5-1 0 0,-4 9-496 0 0,-1 0 0 0 0,1 0 1 0 0,-1-1-1 0 0,1 1 0 0 0,-1 0 0 0 0,1 0 0 0 0,-1 0 0 0 0,1 0 0 0 0,0-1 0 0 0,-1 1 0 0 0,1 0 0 0 0,-1 0 0 0 0,1 0 0 0 0,-1 0 1 0 0,1 0-1 0 0,0 1 0 0 0,-1-1 0 0 0,1 0 0 0 0,-1 0 0 0 0,1 0 0 0 0,-1 0 0 0 0,1 1 0 0 0,-1-1 0 0 0,1 0 0 0 0,-1 0 0 0 0,1 1 1 0 0,-1-1-1 0 0,1 0 0 0 0,-1 1 0 0 0,1-1 0 0 0,-1 1 0 0 0,1-1 0 0 0,-1 0 0 0 0,0 1 0 0 0,1-1 0 0 0,-1 1 0 0 0,0-1 0 0 0,0 1 1 0 0,1-1-1 0 0,-1 1 0 0 0,0 0 0 0 0,0-1 0 0 0,1 1 0 0 0,9 26-4081 0 0,-9-26 3818 0 0,3 13-1632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0.0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95 6913 0 0,'9'-2'921'0'0,"0"0"0"0"0,0-1 0 0 0,-1-1-1 0 0,14-7 1 0 0,68-52 634 0 0,-74 54-6249 0 0</inkml:trace>
  <inkml:trace contextRef="#ctx0" brushRef="#br0" timeOffset="1">119 336 5065 0 0,'29'-30'1952'0'0,"34"-26"-1643"0"0,33-32-145 0 0,-89 78-164 0 0,-3 2 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0.5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 1 6913 0 0,'-1'0'66'0'0,"0"1"0"0"0,1-1 0 0 0,-1 1 0 0 0,1 0-1 0 0,-1-1 1 0 0,1 1 0 0 0,-1 0 0 0 0,1-1-1 0 0,-1 1 1 0 0,1 0 0 0 0,0-1 0 0 0,-1 1-1 0 0,1 0 1 0 0,0 0 0 0 0,0 0 0 0 0,-1-1 0 0 0,1 1-1 0 0,0 0 1 0 0,0 0 0 0 0,0 0 0 0 0,0 0-1 0 0,0-1 1 0 0,0 1 0 0 0,0 0 0 0 0,1 0-1 0 0,-1 0 1 0 0,0-1 0 0 0,0 1 0 0 0,1 0 0 0 0,-1 0-1 0 0,0-1 1 0 0,1 1 0 0 0,0 1 0 0 0,16 41 1679 0 0,-10-27-860 0 0,21 67 499 0 0,-4 1 1 0 0,21 135-1 0 0,-3-10-2294 0 0,-32-174-75 0 0,-1-5-258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0.8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0 157 3681 0 0,'3'-11'396'0'0,"0"-1"0"0"0,1 1 0 0 0,0 0 0 0 0,0 0 0 0 0,1 1 0 0 0,1-1 0 0 0,0 1 0 0 0,0 0 1 0 0,1 1-1 0 0,0 0 0 0 0,1 0 0 0 0,0 0 0 0 0,10-9 0 0 0,-17 18-355 0 0,-1-1 1 0 0,1 1-1 0 0,-1-1 1 0 0,1 1-1 0 0,0-1 1 0 0,-1 1-1 0 0,1 0 1 0 0,0-1-1 0 0,-1 1 1 0 0,1 0-1 0 0,0-1 1 0 0,-1 1-1 0 0,1 0 1 0 0,0 0-1 0 0,0-1 1 0 0,-1 1-1 0 0,1 0 1 0 0,0 0-1 0 0,0 0 1 0 0,-1 0-1 0 0,1 0 1 0 0,0 0-1 0 0,0 0 1 0 0,-1 1-1 0 0,1-1 1 0 0,0 0-1 0 0,0 0 0 0 0,-1 0 1 0 0,1 1-1 0 0,0-1 1 0 0,-1 0-1 0 0,1 1 1 0 0,0-1-1 0 0,-1 1 1 0 0,1-1-1 0 0,-1 1 1 0 0,1-1-1 0 0,-1 1 1 0 0,1-1-1 0 0,-1 1 1 0 0,1-1-1 0 0,-1 1 1 0 0,1 0-1 0 0,-1-1 1 0 0,0 1-1 0 0,1 0 1 0 0,-1-1-1 0 0,0 1 1 0 0,1 0-1 0 0,-1 0 1 0 0,0-1-1 0 0,0 1 1 0 0,0 0-1 0 0,0 0 1 0 0,0 1-1 0 0,5 48 46 0 0,-5-47-73 0 0,-2 77-150 0 0,-22 140 0 0 0,-1 18 14 0 0,24-236 193 0 0,1 0 1 0 0,0 0-1 0 0,-1 0 0 0 0,1 0 1 0 0,0 0-1 0 0,0 0 1 0 0,1-1-1 0 0,-1 1 0 0 0,0 0 1 0 0,1 0-1 0 0,-1 0 1 0 0,1 0-1 0 0,-1-1 0 0 0,1 1 1 0 0,0 0-1 0 0,0-1 1 0 0,0 1-1 0 0,0 0 0 0 0,0-1 1 0 0,0 1-1 0 0,0-1 1 0 0,0 0-1 0 0,1 1 0 0 0,-1-1 1 0 0,1 0-1 0 0,-1 0 1 0 0,1 0-1 0 0,2 2 0 0 0,0-2 23 0 0,-1-1 0 0 0,0 0 0 0 0,1 1 0 0 0,-1-1-1 0 0,1 0 1 0 0,-1-1 0 0 0,1 1 0 0 0,-1-1 0 0 0,1 1-1 0 0,-1-1 1 0 0,0 0 0 0 0,1 0 0 0 0,-1-1 0 0 0,0 1-1 0 0,4-3 1 0 0,17-7-52 0 0,14-8 79 0 0,64-22 1 0 0,-88 37-621 0 0,-1 1-1 0 0,1 0 0 0 0,0 0 0 0 0,0 2 0 0 0,0 0 1 0 0,0 0-1 0 0,0 1 0 0 0,26 4 0 0 0,-16 1-3497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46.0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57 4521 0 0,'-2'0'36'0'0,"0"0"1"0"0,0 0-1 0 0,0 1 0 0 0,0-1 1 0 0,0 1-1 0 0,0-1 0 0 0,0 1 1 0 0,0-1-1 0 0,0 1 0 0 0,0 0 1 0 0,0 0-1 0 0,0 0 0 0 0,1 0 1 0 0,-1 0-1 0 0,0 1 0 0 0,1-1 1 0 0,-1 0-1 0 0,1 1 0 0 0,-1-1 1 0 0,0 3-1 0 0,-20 13-439 0 0,21-17 326 0 0,7-12-21 0 0,1 6 686 0 0,0 0-1 0 0,0 1 0 0 0,0 0 0 0 0,1 1 0 0 0,0-1 0 0 0,0 1 1 0 0,0 1-1 0 0,14-5 0 0 0,78-16 2387 0 0,-51 14-4678 0 0,-41 9 728 0 0,1 1 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1.2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3681 0 0,'4'8'4358'0'0,"3"15"-2017"0"0,0 0-908 0 0,48 105 2625 0 0,-10-47-5879 0 0,-37-66-3267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1.6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 0 7714 0 0,'-4'2'168'0'0,"2"-1"40"0"0,1 0 8 0 0,1 1 0 0 0,0-1-216 0 0,0 1 0 0 0,1-1 0 0 0,1 2 0 0 0,-1 2 88 0 0,2 1-24 0 0,1 1-64 0 0,4 2-1504 0 0,-1-1-353 0 0,4 2-63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2.0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58 2304 0 0,'7'12'180'0'0,"-1"0"-1"0"0,0 0 0 0 0,-1 0 0 0 0,-1 1 1 0 0,0 0-1 0 0,0 0 0 0 0,-1 0 0 0 0,-1 0 1 0 0,1 17-1 0 0,9 40 717 0 0,-4-51-70 0 0,-4-36 789 0 0,0-9-1017 0 0,3-1-207 0 0,26-84-16 0 0,-29 100-378 0 0,0 1-1 0 0,1 0 0 0 0,0 0 0 0 0,1 1 0 0 0,0 0 0 0 0,0 0 0 0 0,1 0 0 0 0,10-10 0 0 0,-16 18 64 0 0,0 0 1 0 0,0 0-1 0 0,1 0 0 0 0,-1 0 1 0 0,0 0-1 0 0,0 0 0 0 0,1 0 0 0 0,-1 0 1 0 0,1 1-1 0 0,-1-1 0 0 0,0 0 1 0 0,1 1-1 0 0,0 0 0 0 0,-1-1 0 0 0,1 1 1 0 0,-1 0-1 0 0,1-1 0 0 0,-1 1 0 0 0,1 0 1 0 0,0 0-1 0 0,-1 0 0 0 0,1 1 1 0 0,-1-1-1 0 0,1 0 0 0 0,1 1 0 0 0,0 0 33 0 0,0 1-1 0 0,-1 0 0 0 0,1-1 0 0 0,-1 1 0 0 0,0 0 1 0 0,0 0-1 0 0,1 0 0 0 0,-1 1 0 0 0,0-1 0 0 0,-1 0 1 0 0,1 1-1 0 0,2 3 0 0 0,4 9-187 0 0,-1 0 0 0 0,-1 1 1 0 0,8 26-1 0 0,-14-40 18 0 0,9 30-1517 0 0,-4-15-1892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2.3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1 160 10594 0 0,'10'13'478'0'0,"1"0"-1"0"0,-2 0 1 0 0,15 27-1 0 0,0 0 1960 0 0,-3-4-1631 0 0,-2 0 0 0 0,-1 2 0 0 0,20 62 0 0 0,12 26-1938 0 0,-39-105-70 0 0,-1-10-3461 0 0</inkml:trace>
  <inkml:trace contextRef="#ctx0" brushRef="#br0" timeOffset="1">119 209 3225 0 0,'1'-9'1'0'0,"0"1"0"0"0,0 0-1 0 0,1 0 1 0 0,0 0 0 0 0,0 0 0 0 0,1 0 0 0 0,0 1 0 0 0,0-1 0 0 0,9-13 0 0 0,-3 8 330 0 0,0 1-1 0 0,1 1 1 0 0,1-1 0 0 0,16-13 0 0 0,-21 20 158 0 0,-1 0 1 0 0,1 1 0 0 0,1-1-1 0 0,-1 1 1 0 0,0 1 0 0 0,1 0 0 0 0,0-1-1 0 0,0 2 1 0 0,13-5 0 0 0,-17 7-418 0 0,-1 0 0 0 0,0-1 0 0 0,0 1 0 0 0,1 0 0 0 0,-1 0 0 0 0,0 1 0 0 0,0-1 0 0 0,1 0 0 0 0,-1 1 0 0 0,0-1 0 0 0,0 1 0 0 0,0 0 0 0 0,0-1 0 0 0,0 1 0 0 0,0 0 0 0 0,0 1 1 0 0,0-1-1 0 0,0 0 0 0 0,0 0 0 0 0,-1 1 0 0 0,1-1 0 0 0,0 1 0 0 0,-1-1 0 0 0,1 1 0 0 0,-1 0 0 0 0,0 0 0 0 0,1 0 0 0 0,-1 0 0 0 0,0 0 0 0 0,0 0 0 0 0,0 0 0 0 0,-1 0 0 0 0,1 0 0 0 0,0 0 1 0 0,-1 0-1 0 0,1 4 0 0 0,2 7-151 0 0,-2 0 1 0 0,1 1 0 0 0,-2-1 0 0 0,0 0-1 0 0,0 0 1 0 0,-1 1 0 0 0,-1-1 0 0 0,-6 25 0 0 0,2-15-308 0 0,-1-1 0 0 0,-1 0 0 0 0,-1 0 1 0 0,-14 25-1 0 0,18-39-3143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2.7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5985 0 0,'0'5'132'0'0,"0"-1"0"0"0,0 1-1 0 0,1 0 1 0 0,0-1 0 0 0,0 1-1 0 0,0-1 1 0 0,0 1 0 0 0,4 7 0 0 0,0 3 56 0 0,1 11 308 0 0,3 37 0 0 0,-7-44-493 0 0,0-1 1 0 0,2 1-1 0 0,0-1 1 0 0,12 32-1 0 0,-16-48-45 0 0,0-1-1 0 0,1 1 0 0 0,-1-1 0 0 0,1 0 1 0 0,-1 0-1 0 0,1 1 0 0 0,0-1 0 0 0,-1 0 1 0 0,1 0-1 0 0,0 0 0 0 0,0 0 0 0 0,0 0 1 0 0,0 0-1 0 0,0 0 0 0 0,0 0 0 0 0,0 0 1 0 0,0 0-1 0 0,1 0 0 0 0,-1-1 0 0 0,0 1 1 0 0,0 0-1 0 0,1-1 0 0 0,-1 1 0 0 0,0-1 1 0 0,2 1-1 0 0,-1-2-55 0 0,-1 1 0 0 0,1-1 0 0 0,-1 0 0 0 0,0 0 0 0 0,1 1 0 0 0,-1-1 0 0 0,0 0 0 0 0,0 0 0 0 0,1 0 1 0 0,-1 0-1 0 0,0-1 0 0 0,0 1 0 0 0,0 0 0 0 0,0 0 0 0 0,0-1 0 0 0,-1 1 0 0 0,1 0 0 0 0,0-1 0 0 0,-1 1 0 0 0,1-1 0 0 0,0-2 0 0 0,5-10-302 0 0,-1-3 43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3.1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0 446 1008 0 0,'6'-16'448'0'0,"-4"8"-73"0"0,0 0 0 0 0,1 0 0 0 0,0 0-1 0 0,0 0 1 0 0,1 1 0 0 0,0 0 0 0 0,1-1-1 0 0,-1 1 1 0 0,1 1 0 0 0,9-10 0 0 0,-14 15-300 0 0,1 1 0 0 0,-1 0 0 0 0,1 0 1 0 0,-1-1-1 0 0,0 1 0 0 0,1 0 1 0 0,-1 0-1 0 0,1 0 0 0 0,-1-1 1 0 0,0 1-1 0 0,1 0 0 0 0,-1 0 1 0 0,1 0-1 0 0,-1 0 0 0 0,1 0 1 0 0,-1 0-1 0 0,0 0 0 0 0,1 0 1 0 0,-1 0-1 0 0,1 0 0 0 0,-1 0 1 0 0,1 0-1 0 0,-1 1 0 0 0,1-1 1 0 0,-1 0-1 0 0,0 0 0 0 0,1 0 1 0 0,-1 0-1 0 0,0 1 0 0 0,1-1 1 0 0,0 1-1 0 0,9 14 1605 0 0,3 25 31 0 0,-13-37-1613 0 0,3 9-18 0 0,1 0-1 0 0,0 0 1 0 0,0 0-1 0 0,1-1 1 0 0,1 0-1 0 0,9 15 1 0 0,-13-23-334 0 0,0 0 1 0 0,1 0 0 0 0,-1 0-1 0 0,1 0 1 0 0,0-1 0 0 0,0 1-1 0 0,0-1 1 0 0,0 0 0 0 0,0 0-1 0 0,7 4 1 0 0,-7-6-84 0 0,-1 1 0 0 0,1 0-1 0 0,0-1 1 0 0,-1 1 0 0 0,1-1 0 0 0,0 0-1 0 0,-1 0 1 0 0,1 0 0 0 0,0 0 0 0 0,0 0 0 0 0,-1 0-1 0 0,1-1 1 0 0,0 1 0 0 0,-1-1 0 0 0,1 0-1 0 0,-1 0 1 0 0,4-2 0 0 0,1-2 216 0 0</inkml:trace>
  <inkml:trace contextRef="#ctx0" brushRef="#br0" timeOffset="1">326 18 8754 0 0,'-3'-7'36'0'0,"-7"-3"2942"0"0,9 20-1875 0 0,2 23 1498 0 0,7 43 1 0 0,15 35-771 0 0,-4-44-1628 0 0,34 77 0 0 0,14 2-3624 0 0,-56-123-2763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3.4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3 243 7834 0 0,'0'-2'48'0'0,"-1"1"1"0"0,1 0 0 0 0,-1 0-1 0 0,1-1 1 0 0,0 1 0 0 0,0 0-1 0 0,0-1 1 0 0,-1 1 0 0 0,1 0-1 0 0,1 0 1 0 0,-1-1 0 0 0,0 1 0 0 0,0 0-1 0 0,0-1 1 0 0,1 1 0 0 0,-1 0-1 0 0,0 0 1 0 0,1-1 0 0 0,0 1-1 0 0,-1 0 1 0 0,1 0 0 0 0,0 0-1 0 0,-1 0 1 0 0,1 0 0 0 0,0 0-1 0 0,0 0 1 0 0,0 0 0 0 0,0 0-1 0 0,0 0 1 0 0,1-1 0 0 0,40-28 1000 0 0,-32 23-904 0 0,46-29 1157 0 0,100-47-1 0 0,-60 43-6385 0 0,-71 31 2181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3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 0 11058 0 0,'-2'3'235'0'0,"0"-1"-1"0"0,1 1 0 0 0,-1-1 0 0 0,0 1 1 0 0,1 0-1 0 0,0-1 0 0 0,-1 1 0 0 0,1 0 1 0 0,0 0-1 0 0,1 0 0 0 0,-1 0 0 0 0,0 0 1 0 0,1 0-1 0 0,0 0 0 0 0,-1 4 0 0 0,6 47 555 0 0,-3-46-501 0 0,10 52 154 0 0,3 0 0 0 0,31 80 0 0 0,-3-14-365 0 0,-10-17-200 0 0,33 112 249 0 0,-27-75-3275 0 0,-34-126-461 0 0,-2-4-943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4.1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0 162 3225 0 0,'7'-15'731'0'0,"1"0"1"0"0,1 1 0 0 0,0 0-1 0 0,1 1 1 0 0,0 0-1 0 0,1 0 1 0 0,1 1 0 0 0,0 1-1 0 0,16-13 1 0 0,-26 23-593 0 0,0-1-1 0 0,0 0 1 0 0,1 0 0 0 0,-1 1 0 0 0,1-1-1 0 0,-1 1 1 0 0,1 0 0 0 0,-1 0 0 0 0,1 0-1 0 0,0 0 1 0 0,0 0 0 0 0,-1 1 0 0 0,1-1-1 0 0,0 1 1 0 0,0 0 0 0 0,0 0-1 0 0,0 0 1 0 0,-1 0 0 0 0,5 1 0 0 0,-5 0-119 0 0,0 0 1 0 0,0 0-1 0 0,0 0 1 0 0,0 0 0 0 0,-1 1-1 0 0,1-1 1 0 0,-1 1-1 0 0,1-1 1 0 0,-1 1 0 0 0,1 0-1 0 0,-1-1 1 0 0,0 1-1 0 0,0 0 1 0 0,0 0 0 0 0,0 0-1 0 0,0 0 1 0 0,0 0-1 0 0,-1 0 1 0 0,1 0-1 0 0,0 0 1 0 0,-1 0 0 0 0,0 0-1 0 0,1 0 1 0 0,-1 1-1 0 0,0 3 1 0 0,0 6-118 0 0,0-1 0 0 0,-1 1-1 0 0,0-1 1 0 0,-1 1 0 0 0,0-1 0 0 0,0 0 0 0 0,-1 0 0 0 0,-7 16-1 0 0,-5 5 79 0 0,-25 43 0 0 0,22-44 1572 0 0,-18 43 1 0 0,35-73-1499 0 0,0 0 0 0 0,1 0-1 0 0,-1 0 1 0 0,1 1 0 0 0,0-1 0 0 0,-1 0 0 0 0,1 1 0 0 0,0-1 0 0 0,0 1 0 0 0,-1-1 0 0 0,1 0 0 0 0,0 1-1 0 0,1-1 1 0 0,-1 0 0 0 0,0 1 0 0 0,0-1 0 0 0,1 0 0 0 0,-1 1 0 0 0,0-1 0 0 0,1 0 0 0 0,-1 1 0 0 0,1-1-1 0 0,0 0 1 0 0,-1 0 0 0 0,1 0 0 0 0,0 1 0 0 0,0-1 0 0 0,0 0 0 0 0,0 0 0 0 0,0 0 0 0 0,0 0 0 0 0,0-1-1 0 0,0 1 1 0 0,0 0 0 0 0,0 0 0 0 0,0-1 0 0 0,1 1 0 0 0,-1 0 0 0 0,0-1 0 0 0,0 0 0 0 0,1 1 0 0 0,-1-1-1 0 0,3 1 1 0 0,7 1-48 0 0,1 0 0 0 0,-1-1 0 0 0,1 0 0 0 0,15-2-1 0 0,-9 1 200 0 0,41 3-393 0 0,0 2-1 0 0,71 15 1 0 0,-95-11-1392 0 0,0 0 0 0 0,52 23 1 0 0,-59-19 227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4.5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122 9 10594 0 0,'-2'-1'126'0'0,"0"-1"0"0"0,-1 1 0 0 0,1 0 0 0 0,0 1 0 0 0,-1-1 0 0 0,1 0 0 0 0,-1 1 0 0 0,1-1 0 0 0,0 1 0 0 0,-1 0 0 0 0,1-1 0 0 0,-1 1 0 0 0,1 1 0 0 0,-1-1 0 0 0,1 0 0 0 0,-1 1 0 0 0,1-1 1 0 0,-1 1-1 0 0,1-1 0 0 0,0 1 0 0 0,-1 0 0 0 0,1 0 0 0 0,0 0 0 0 0,0 1 0 0 0,0-1 0 0 0,0 0 0 0 0,0 1 0 0 0,0 0 0 0 0,0-1 0 0 0,0 1 0 0 0,0 0 0 0 0,1 0 0 0 0,-2 2 0 0 0,-2 2 217 0 0,0 0 0 0 0,1 0 1 0 0,-1 0-1 0 0,2 1 0 0 0,-1 0 0 0 0,1 0 1 0 0,0 0-1 0 0,0 0 0 0 0,1 0 0 0 0,-2 8 1 0 0,2 2-263 0 0,1-1 0 0 0,0 1 0 0 0,2 0 0 0 0,0 0 0 0 0,1-1 0 0 0,0 1 0 0 0,2 0 0 0 0,10 31 0 0 0,-2-16-106 0 0,1 0 0 0 0,2-1 0 0 0,25 41 0 0 0,-24-49-95 0 0,1-1 0 0 0,1-1-1 0 0,31 28 1 0 0,-2-1-5488 0 0,-28-27-73 0 0</inkml:trace>
  <inkml:trace contextRef="#ctx0" brushRef="#br0" timeOffset="1">46 595 2761 0 0,'0'-1'94'0'0,"-1"0"0"0"0,0 0 0 0 0,1 1 0 0 0,-1-1 1 0 0,1 0-1 0 0,0 0 0 0 0,-1 0 0 0 0,1 0 0 0 0,0 0 0 0 0,-1 0 1 0 0,1 0-1 0 0,0 0 0 0 0,0 0 0 0 0,0 0 0 0 0,0 0 1 0 0,0 0-1 0 0,0 0 0 0 0,0 0 0 0 0,0 0 0 0 0,0 0 1 0 0,1 0-1 0 0,-1 0 0 0 0,1-1 0 0 0,7-28 1623 0 0,-7 27-1599 0 0,7-17 448 0 0,0 1 0 0 0,1 0-1 0 0,1 0 1 0 0,1 1 0 0 0,0 0-1 0 0,17-18 1 0 0,90-93-1244 0 0,-101 112 405 0 0,16-18-222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46.5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1376 0 0,'0'15'8692'0'0,"1"-15"-8463"0"0,15 33 2030 0 0,1 1-165 0 0,-2 13-1373 0 0,-3 1 0 0 0,10 79 0 0 0,-14-77-2201 0 0,-3-16-4091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4.9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0 190 2761 0 0,'3'-3'31'0'0,"0"1"0"0"0,0-1 1 0 0,-1 0-1 0 0,1-1 0 0 0,-1 1 1 0 0,0 0-1 0 0,3-7 1 0 0,-1 3-11 0 0,39-54-22 0 0,9-15 12 0 0,-48 67 32 0 0,-2 3-32 0 0</inkml:trace>
  <inkml:trace contextRef="#ctx0" brushRef="#br0" timeOffset="1">159 200 7370 0 0,'1'5'320'0'0,"0"-3"80"0"0,1-1-320 0 0,-1 0-80 0 0,0 1 0 0 0,2-2 0 0 0,1-2 320 0 0,5 0 40 0 0,3-2 16 0 0,5-6 0 0 0,5-2-376 0 0,0-5 0 0 0,2-4 0 0 0,1-1-80 0 0,0-2 80 0 0,0-1 88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5.2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 1 5529 0 0,'-2'1'234'0'0,"1"0"1"0"0,0 0-1 0 0,0 0 0 0 0,-1 0 0 0 0,1 0 1 0 0,0 0-1 0 0,0 0 0 0 0,0 0 0 0 0,0 0 1 0 0,1 1-1 0 0,-1-1 0 0 0,0 0 1 0 0,0 1-1 0 0,1-1 0 0 0,-1 1 0 0 0,1-1 1 0 0,-1 1-1 0 0,1-1 0 0 0,0 1 0 0 0,-1-1 1 0 0,1 1-1 0 0,0-1 0 0 0,0 1 0 0 0,0-1 1 0 0,0 1-1 0 0,0-1 0 0 0,1 1 0 0 0,0 2 1 0 0,4 25 1069 0 0,2 1 0 0 0,1-1-1 0 0,1 0 1 0 0,26 54 0 0 0,-6-14-615 0 0,78 244 1369 0 0,-58-163-3124 0 0,3-2-5097 0 0,-47-135 661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5.6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1 164 2304 0 0,'7'-16'786'0'0,"0"1"-1"0"0,1 0 0 0 0,0 0 0 0 0,1 1 0 0 0,1 0 0 0 0,0 1 0 0 0,1 0 0 0 0,19-17 0 0 0,-29 29-662 0 0,1-1 1 0 0,-1 1-1 0 0,0-1 1 0 0,1 1-1 0 0,-1 0 0 0 0,1-1 1 0 0,0 1-1 0 0,-1 0 0 0 0,1 0 1 0 0,0 0-1 0 0,0 1 1 0 0,0-1-1 0 0,-1 0 0 0 0,1 1 1 0 0,0-1-1 0 0,0 1 1 0 0,0-1-1 0 0,0 1 0 0 0,0 0 1 0 0,0 0-1 0 0,0 0 1 0 0,0 0-1 0 0,0 0 0 0 0,3 1 1 0 0,-3 0-36 0 0,0 1 1 0 0,0-1 0 0 0,-1 1 0 0 0,1 0 0 0 0,0 0 0 0 0,-1-1-1 0 0,1 1 1 0 0,-1 0 0 0 0,0 0 0 0 0,1 0 0 0 0,-1 1-1 0 0,0-1 1 0 0,0 0 0 0 0,0 0 0 0 0,-1 1 0 0 0,1-1 0 0 0,-1 0-1 0 0,1 1 1 0 0,0 3 0 0 0,1 18 2 0 0,0-1 0 0 0,-1 1 0 0 0,-1-1 0 0 0,-1 1 0 0 0,-8 42 0 0 0,-1-18-191 0 0,-29 83 1 0 0,20-89 274 0 0,14-34 254 0 0,1 1 1 0 0,0-1-1 0 0,1 1 0 0 0,0-1 1 0 0,0 1-1 0 0,1 0 1 0 0,-3 16-1 0 0,5-24-377 0 0,0-1 1 0 0,1 1 0 0 0,-1-1-1 0 0,0 1 1 0 0,0-1-1 0 0,1 1 1 0 0,-1-1 0 0 0,0 1-1 0 0,1-1 1 0 0,-1 0-1 0 0,0 1 1 0 0,1-1 0 0 0,-1 0-1 0 0,0 1 1 0 0,1-1-1 0 0,-1 0 1 0 0,1 1-1 0 0,-1-1 1 0 0,1 0 0 0 0,-1 0-1 0 0,1 0 1 0 0,-1 1-1 0 0,1-1 1 0 0,-1 0 0 0 0,1 0-1 0 0,-1 0 1 0 0,1 0-1 0 0,-1 0 1 0 0,1 0-1 0 0,-1 0 1 0 0,1 0 0 0 0,-1 0-1 0 0,1 0 1 0 0,-1 0-1 0 0,1 0 1 0 0,-1-1 0 0 0,1 1-1 0 0,-1 0 1 0 0,1 0-1 0 0,-1 0 1 0 0,1-1 0 0 0,-1 1-1 0 0,1 0 1 0 0,0-1-1 0 0,28-11 223 0 0,-26 10-149 0 0,20-9-78 0 0,1 1 0 0 0,1 1 1 0 0,0 2-1 0 0,0 0 0 0 0,33-4 0 0 0,-34 8-799 0 0,0 2 0 0 0,0 0 0 0 0,-1 2-1 0 0,1 1 1 0 0,46 9 0 0 0,-6 3-2128 0 0,-33-6 1416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6.0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42 1 9274 0 0,'-4'6'434'0'0,"0"2"-1"0"0,0-1 1 0 0,0 0 0 0 0,1 1-1 0 0,1-1 1 0 0,-1 1 0 0 0,1 0-1 0 0,0 0 1 0 0,-1 12 0 0 0,1-11-54 0 0,-2 19-59 0 0,2-1 1 0 0,0 0-1 0 0,2 1 0 0 0,0-1 1 0 0,2 1-1 0 0,2-1 1 0 0,0 0-1 0 0,2 0 0 0 0,17 50 1 0 0,-6-32-364 0 0,2 0 0 0 0,2-2-1 0 0,2 0 1 0 0,51 70 0 0 0,-38-64-4715 0 0,-19-26-503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6.3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19 285 10594 0 0,'-2'-3'32'0'0,"0"-1"-1"0"0,0 1 0 0 0,0-1 1 0 0,0 1-1 0 0,0-1 0 0 0,1 0 1 0 0,0 1-1 0 0,-1-1 0 0 0,1 0 1 0 0,1 0-1 0 0,-1 0 0 0 0,1 0 1 0 0,-1 0-1 0 0,1 0 0 0 0,0 0 1 0 0,1 0-1 0 0,-1 0 0 0 0,1 0 1 0 0,0 0-1 0 0,-1 0 0 0 0,2 0 1 0 0,-1 0-1 0 0,3-5 0 0 0,1-4 139 0 0,1 0-1 0 0,0 0 1 0 0,1 0 0 0 0,0 0-1 0 0,13-15 1 0 0,-13 20-291 0 0,0-1 1 0 0,0 1-1 0 0,1 1 0 0 0,0 0 1 0 0,0 0-1 0 0,1 0 0 0 0,0 1 0 0 0,0 0 1 0 0,1 1-1 0 0,-1 0 0 0 0,1 0 1 0 0,0 1-1 0 0,15-4 0 0 0,-10 5 121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6.7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1 331 3225 0 0,'10'-7'377'0'0,"-1"-1"-1"0"0,1 0 1 0 0,-1 0 0 0 0,-1-1 0 0 0,1-1 0 0 0,-1 1 0 0 0,-1-1 0 0 0,0-1 0 0 0,10-20-1 0 0,-13 23-253 0 0,-1 0 0 0 0,0 0 0 0 0,0-1 0 0 0,-1 0 0 0 0,0 1-1 0 0,-1-1 1 0 0,0 0 0 0 0,0 0 0 0 0,-1 0 0 0 0,-1-15-1 0 0,1 18-148 0 0,-1-1-1 0 0,0 1 0 0 0,-1 0 1 0 0,1-1-1 0 0,-1 1 0 0 0,0 0 1 0 0,-1 0-1 0 0,1 0 0 0 0,-1 1 1 0 0,0-1-1 0 0,-1 1 0 0 0,0-1 1 0 0,1 1-1 0 0,-1 0 0 0 0,-8-7 1 0 0,11 11 30 0 0,1 0 1 0 0,-1 1 0 0 0,0-1-1 0 0,0 0 1 0 0,1 1-1 0 0,-1-1 1 0 0,0 0 0 0 0,0 1-1 0 0,1-1 1 0 0,-1 1-1 0 0,0-1 1 0 0,0 1 0 0 0,0 0-1 0 0,0-1 1 0 0,0 1-1 0 0,0 0 1 0 0,0 0 0 0 0,0-1-1 0 0,0 1 1 0 0,0 0 0 0 0,0 0-1 0 0,0 0 1 0 0,0 0-1 0 0,0 0 1 0 0,0 1 0 0 0,0-1-1 0 0,0 0 1 0 0,0 0-1 0 0,0 1 1 0 0,0-1 0 0 0,1 0-1 0 0,-1 1 1 0 0,0-1-1 0 0,0 1 1 0 0,0-1 0 0 0,0 1-1 0 0,1-1 1 0 0,-1 1 0 0 0,0 0-1 0 0,0-1 1 0 0,1 1-1 0 0,-1 0 1 0 0,0 0 0 0 0,1 0-1 0 0,-1-1 1 0 0,1 1-1 0 0,-1 0 1 0 0,1 1 0 0 0,-2 2 168 0 0,1 0-1 0 0,-1 0 1 0 0,1 0 0 0 0,0 0 0 0 0,0 0 0 0 0,1 1 0 0 0,-1-1 0 0 0,1 0 0 0 0,1 9 0 0 0,0-7 37 0 0,1 1 0 0 0,0 0 0 0 0,0-1 0 0 0,0 0 0 0 0,1 1 0 0 0,0-1 0 0 0,0 0 0 0 0,1-1 0 0 0,0 1 0 0 0,0-1 0 0 0,0 1 1 0 0,1-1-1 0 0,0 0 0 0 0,-1-1 0 0 0,2 1 0 0 0,-1-1 0 0 0,0 0 0 0 0,8 4 0 0 0,-4-3-223 0 0,-1 0-1 0 0,1-1 1 0 0,0 0-1 0 0,0-1 1 0 0,13 4 0 0 0,-15-6-486 0 0,0 1-1 0 0,1-1 1 0 0,-1-1 0 0 0,0 1 0 0 0,0-1 0 0 0,0-1 0 0 0,10 0 0 0 0,-2-2-3707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7.0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1 295 10594 0 0,'4'0'208'0'0,"0"-1"-1"0"0,1 0 0 0 0,-1 0 1 0 0,0-1-1 0 0,1 1 0 0 0,-1-1 1 0 0,0 0-1 0 0,0 0 0 0 0,0-1 1 0 0,-1 1-1 0 0,5-4 0 0 0,37-33 1573 0 0,-39 34-1742 0 0,0-1 1 0 0,-1 0 0 0 0,0 0-1 0 0,0 0 1 0 0,0-1 0 0 0,-1 1-1 0 0,0-1 1 0 0,0 0-1 0 0,-1-1 1 0 0,0 1 0 0 0,0-1-1 0 0,0 1 1 0 0,-1-1 0 0 0,-1 0-1 0 0,1 0 1 0 0,-1 0-1 0 0,0 1 1 0 0,-1-1 0 0 0,0 0-1 0 0,0 0 1 0 0,-1 0 0 0 0,0 0-1 0 0,0 0 1 0 0,-3-8-1 0 0,-7-19-109 0 0,11 34 70 0 0,-1 1 0 0 0,1-1 0 0 0,0 1 0 0 0,-1-1 0 0 0,1 1 0 0 0,0-1 0 0 0,-1 1 0 0 0,1 0 0 0 0,-1-1 0 0 0,1 1 0 0 0,-1-1 0 0 0,1 1 0 0 0,-1 0 0 0 0,1-1 0 0 0,-1 1 0 0 0,1 0 0 0 0,-1 0 0 0 0,1-1 0 0 0,-1 1 0 0 0,1 0 0 0 0,-2 0 0 0 0,1 0-3 0 0,0 0 0 0 0,0 0 1 0 0,0 1-1 0 0,0-1 0 0 0,1 1 0 0 0,-1-1 0 0 0,0 0 0 0 0,0 1 0 0 0,0 0 0 0 0,1-1 1 0 0,-1 1-1 0 0,0-1 0 0 0,1 1 0 0 0,-1 0 0 0 0,0-1 0 0 0,1 1 0 0 0,-1 0 0 0 0,1 0 1 0 0,-1 1-1 0 0,-3 4 21 0 0,0 1 0 0 0,1 0 0 0 0,0 0 0 0 0,1 0 0 0 0,-1 0 0 0 0,1 1 0 0 0,1-1 0 0 0,-1 1 0 0 0,1-1 0 0 0,0 1 0 0 0,1-1 1 0 0,0 1-1 0 0,0 0 0 0 0,1-1 0 0 0,0 1 0 0 0,0-1 0 0 0,1 1 0 0 0,0-1 0 0 0,0 0 0 0 0,1 1 0 0 0,-1-1 0 0 0,5 6 0 0 0,-3-5-52 0 0,0-2-1 0 0,0 1 1 0 0,0 0-1 0 0,1-1 1 0 0,0 0-1 0 0,0 0 0 0 0,1 0 1 0 0,-1-1-1 0 0,1 1 1 0 0,0-1-1 0 0,13 7 1 0 0,-14-9-247 0 0,0-1 1 0 0,1 0 0 0 0,-1 0-1 0 0,0 0 1 0 0,1 0 0 0 0,-1-1-1 0 0,1 0 1 0 0,0 0 0 0 0,-1-1-1 0 0,10 1 1 0 0,3-3-4397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7.4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125 392 1928 0 0,'0'-1'69'0'0,"0"-1"0"0"0,0 0 0 0 0,0 0-1 0 0,0 1 1 0 0,0-1 0 0 0,0 0 0 0 0,-1 1-1 0 0,1-1 1 0 0,-1 0 0 0 0,1 1 0 0 0,-1-1-1 0 0,0 1 1 0 0,1-1 0 0 0,-1 1-1 0 0,0-1 1 0 0,0 1 0 0 0,-2-3 0 0 0,2 4 175 0 0,0-1 0 0 0,0 0 0 0 0,0 1 1 0 0,0-1-1 0 0,0 1 0 0 0,0-1 0 0 0,-1 1 0 0 0,1 0 1 0 0,0-1-1 0 0,0 1 0 0 0,0 0 0 0 0,-1 0 0 0 0,1 0 1 0 0,0 0-1 0 0,0 0 0 0 0,0 0 0 0 0,-1 0 1 0 0,-1 1-1 0 0,-3 0 832 0 0,0 1 1 0 0,0 0 0 0 0,1 1 0 0 0,-1 0-1 0 0,1 0 1 0 0,-1 0 0 0 0,-8 7 0 0 0,10-7-991 0 0,1 0 1 0 0,0 1-1 0 0,0-1 1 0 0,0 1-1 0 0,1-1 1 0 0,-1 1-1 0 0,1 0 1 0 0,0 0-1 0 0,0 0 1 0 0,0 0-1 0 0,0 0 1 0 0,1 1 0 0 0,0-1-1 0 0,0 0 1 0 0,0 1-1 0 0,0-1 1 0 0,1 1-1 0 0,-1-1 1 0 0,1 1-1 0 0,0-1 1 0 0,1 1-1 0 0,0 4 1 0 0,1 4 146 0 0,0-1 1 0 0,1 1-1 0 0,1-1 1 0 0,0 0-1 0 0,1 0 1 0 0,10 19-1 0 0,-14-28-323 0 0,1 0-1 0 0,-1-1 1 0 0,1 1-1 0 0,0 0 1 0 0,-1-1-1 0 0,1 0 1 0 0,0 1 0 0 0,1-1-1 0 0,-1 0 1 0 0,0 0-1 0 0,1 0 1 0 0,-1 0-1 0 0,1-1 1 0 0,-1 1-1 0 0,1-1 1 0 0,0 1-1 0 0,0-1 1 0 0,-1 0-1 0 0,1 0 1 0 0,0 0-1 0 0,0 0 1 0 0,4 0 0 0 0,-4-2-14 0 0,0 1 0 0 0,-1 0 1 0 0,1-1-1 0 0,0 0 0 0 0,0 0 1 0 0,0 0-1 0 0,-1 0 1 0 0,1 0-1 0 0,-1 0 0 0 0,1 0 1 0 0,-1-1-1 0 0,1 0 0 0 0,-1 1 1 0 0,0-1-1 0 0,1 0 1 0 0,-1 0-1 0 0,0 0 0 0 0,-1 0 1 0 0,1-1-1 0 0,0 1 0 0 0,0 0 1 0 0,-1-1-1 0 0,2-3 1 0 0,2-5-239 0 0,0-1-1 0 0,0 0 1 0 0,-2 0 0 0 0,1 0 0 0 0,-2 0 0 0 0,1 0 0 0 0,-2-1 0 0 0,1 1 0 0 0,-2-1 0 0 0,0 1 0 0 0,0-1 0 0 0,-4-15 0 0 0,-3-17 5 0 0,-2 1 0 0 0,-15-43 0 0 0,20 73 439 0 0,-8-29 1010 0 0,-2 0 1 0 0,-2 0 0 0 0,-21-41-1 0 0,26 71 965 0 0,11 22 352 0 0,9 24-695 0 0,12 7-1321 0 0,1-1 1 0 0,1 0-1 0 0,30 35 0 0 0,93 100-1085 0 0,-121-145 162 0 0,-7-8-728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7.7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135 110 4145 0 0,'-30'-36'652'0'0,"23"25"410"0"0,-1 1-1 0 0,-1 1 1 0 0,0-1 0 0 0,0 1 0 0 0,-16-11 0 0 0,25 19-935 0 0,-1 1 1 0 0,1-1-1 0 0,-1 1 1 0 0,1 0-1 0 0,-1-1 1 0 0,0 1-1 0 0,1 0 1 0 0,-1 0-1 0 0,1-1 1 0 0,-1 1 0 0 0,0 0-1 0 0,1 0 1 0 0,-1 0-1 0 0,0 0 1 0 0,1 0-1 0 0,-1 0 1 0 0,0 0-1 0 0,1 0 1 0 0,-1 0-1 0 0,0 0 1 0 0,1 0-1 0 0,-1 0 1 0 0,0 0-1 0 0,1 1 1 0 0,-1-1 0 0 0,0 0-1 0 0,1 0 1 0 0,-1 1-1 0 0,1-1 1 0 0,-1 1-1 0 0,0 0 1 0 0,-1 0 49 0 0,1 1-1 0 0,0 0 1 0 0,0 0 0 0 0,-1-1 0 0 0,1 1 0 0 0,1 0-1 0 0,-1 0 1 0 0,0 0 0 0 0,0 0 0 0 0,0 3 0 0 0,-5 53 1151 0 0,6-56-1219 0 0,0 15-13 0 0,1-1 0 0 0,1 1 0 0 0,0-1-1 0 0,1 0 1 0 0,1 0 0 0 0,0 0 0 0 0,1 0 0 0 0,1-1 0 0 0,1 0 0 0 0,0 0 0 0 0,14 23 0 0 0,-14-28-105 0 0,0 0 0 0 0,1 0 1 0 0,0-1-1 0 0,0 0 0 0 0,1 0 0 0 0,0-1 0 0 0,0 0 1 0 0,1-1-1 0 0,0 0 0 0 0,0 0 0 0 0,1-1 0 0 0,0 0 0 0 0,0-1 1 0 0,0-1-1 0 0,1 1 0 0 0,16 2 0 0 0,-25-6-12 0 0,0 0 0 0 0,0-1 1 0 0,0 0-1 0 0,1 0 0 0 0,-1 0 0 0 0,0 0 0 0 0,0-1 0 0 0,1 1 0 0 0,-1-1 0 0 0,0 1 0 0 0,0-1 1 0 0,0 0-1 0 0,0-1 0 0 0,0 1 0 0 0,0 0 0 0 0,0-1 0 0 0,-1 0 0 0 0,1 1 0 0 0,0-1 0 0 0,-1 0 1 0 0,1 0-1 0 0,-1-1 0 0 0,0 1 0 0 0,0 0 0 0 0,0-1 0 0 0,0 0 0 0 0,3-5 0 0 0,-2 3-296 0 0,-1 0-1 0 0,0 0 1 0 0,0 0-1 0 0,0 0 1 0 0,-1-1-1 0 0,1 1 1 0 0,-1-1-1 0 0,0 1 1 0 0,-1-1-1 0 0,0 1 1 0 0,0-1-1 0 0,0 1 1 0 0,0-1-1 0 0,-1 1 1 0 0,-2-9-1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8.1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132 0 2761 0 0,'-8'4'381'0'0,"1"0"1"0"0,-1 1-1 0 0,1 0 0 0 0,0 0 1 0 0,0 0-1 0 0,0 1 1 0 0,1 0-1 0 0,0 1 1 0 0,0-1-1 0 0,1 1 1 0 0,0 0-1 0 0,-9 15 1 0 0,8-12 46 0 0,1 1 0 0 0,0-1 0 0 0,1 1 1 0 0,0-1-1 0 0,0 1 0 0 0,1 1 1 0 0,0-1-1 0 0,1 0 0 0 0,0 17 1 0 0,1-25-348 0 0,1-1 1 0 0,0 0-1 0 0,0 1 1 0 0,1-1-1 0 0,-1 1 1 0 0,0-1 0 0 0,1 1-1 0 0,-1-1 1 0 0,1 0-1 0 0,0 0 1 0 0,0 1 0 0 0,0-1-1 0 0,0 0 1 0 0,0 0-1 0 0,1 0 1 0 0,-1 0 0 0 0,0 0-1 0 0,1 0 1 0 0,2 2-1 0 0,-2-3-57 0 0,0 1 0 0 0,0-1 0 0 0,0 0 0 0 0,0 0 0 0 0,1-1 0 0 0,-1 1 0 0 0,0 0 0 0 0,1-1 0 0 0,-1 1-1 0 0,0-1 1 0 0,1 0 0 0 0,-1 0 0 0 0,0 0 0 0 0,1 0 0 0 0,-1 0 0 0 0,3-1 0 0 0,4-1-118 0 0,-1 0 0 0 0,1-1 1 0 0,-1 1-1 0 0,0-2 0 0 0,0 1 1 0 0,0-1-1 0 0,-1-1 0 0 0,0 1 1 0 0,9-8-1 0 0,2-4-323 0 0,-1-1 0 0 0,17-23-1 0 0,-23 26 322 0 0,1 0-1 0 0,1 1 1 0 0,0 0-1 0 0,0 1 1 0 0,19-13-1 0 0,-31 24 186 0 0,0 0-1 0 0,1 0 1 0 0,-1 0-1 0 0,0 0 1 0 0,1 0-1 0 0,-1 1 1 0 0,1-1 0 0 0,-1 1-1 0 0,1-1 1 0 0,-1 1-1 0 0,1-1 1 0 0,0 1-1 0 0,-1 0 1 0 0,1 0-1 0 0,-1-1 1 0 0,1 1 0 0 0,0 1-1 0 0,-1-1 1 0 0,1 0-1 0 0,0 0 1 0 0,-1 0-1 0 0,1 1 1 0 0,-1-1-1 0 0,1 1 1 0 0,-1-1 0 0 0,1 1-1 0 0,-1 0 1 0 0,1 0-1 0 0,-1 0 1 0 0,1-1-1 0 0,-1 1 1 0 0,0 0-1 0 0,0 1 1 0 0,0-1 0 0 0,1 0-1 0 0,-1 0 1 0 0,1 3-1 0 0,4 5 391 0 0,-1 0 0 0 0,-1 1 1 0 0,0-1-1 0 0,0 1 0 0 0,2 13 0 0 0,11 22-214 0 0,3-19-773 0 0,-8-14-174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47.7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971 135 3569 0 0,'3'-11'253'0'0,"7"-20"-117"0"0,-9 30-136 0 0,-1 0 0 0 0,0 0-1 0 0,1 0 1 0 0,-1 0 0 0 0,1 0 0 0 0,-1 0-1 0 0,1 0 1 0 0,-1 0 0 0 0,1 0 0 0 0,0 0 0 0 0,-1 1-1 0 0,1-1 1 0 0,0 0 0 0 0,0 0 0 0 0,0 1-1 0 0,0-1 1 0 0,-1 1 0 0 0,1-1 0 0 0,0 1 0 0 0,0-1-1 0 0,0 1 1 0 0,2-1 0 0 0,18 4 7555 0 0,-68-16-5665 0 0,-23 10-947 0 0,-85-15 1 0 0,-19-2-55 0 0,-46 16-423 0 0,-91-9-518 0 0,299 13-386 0 0,9 0-119 0 0,0 0 0 0 0,-1 0 1 0 0,1-1-1 0 0,0 1 0 0 0,0-1 1 0 0,0 0-1 0 0,0 1 0 0 0,-5-4 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8.5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141 22 3225 0 0,'-2'-2'285'0'0,"0"0"0"0"0,1 1-1 0 0,-1-1 1 0 0,0 0 0 0 0,0 1 0 0 0,0-1 0 0 0,0 1 0 0 0,0 0 0 0 0,0 0 0 0 0,0 0 0 0 0,0 0 0 0 0,-1 0 0 0 0,1 0 0 0 0,0 0 0 0 0,-1 1 0 0 0,1-1 0 0 0,-1 1-1 0 0,1 0 1 0 0,0-1 0 0 0,-1 1 0 0 0,1 0 0 0 0,-4 1 0 0 0,3 0-77 0 0,0 0 1 0 0,0 1-1 0 0,1-1 1 0 0,-1 1-1 0 0,1 0 0 0 0,-1 0 1 0 0,1 0-1 0 0,0 0 0 0 0,0 0 1 0 0,-1 0-1 0 0,2 0 0 0 0,-1 1 1 0 0,0-1-1 0 0,0 1 0 0 0,1-1 1 0 0,-1 1-1 0 0,-1 5 0 0 0,-6 13 211 0 0,0 0 0 0 0,2 1 0 0 0,-9 38 0 0 0,14-52-316 0 0,1 1 1 0 0,0 0-1 0 0,0-1 0 0 0,1 1 1 0 0,0 0-1 0 0,0-1 0 0 0,1 1 1 0 0,1-1-1 0 0,-1 1 0 0 0,1-1 1 0 0,0 1-1 0 0,8 15 1 0 0,-8-20-176 0 0,0-1 1 0 0,1 1-1 0 0,-1 0 1 0 0,1-1 0 0 0,0 0-1 0 0,1 1 1 0 0,-1-1 0 0 0,0-1-1 0 0,1 1 1 0 0,-1 0 0 0 0,1-1-1 0 0,0 0 1 0 0,0 0 0 0 0,0 0-1 0 0,0 0 1 0 0,0 0 0 0 0,1-1-1 0 0,-1 0 1 0 0,5 1 0 0 0,0-1-174 0 0,1 0 1 0 0,-1 0-1 0 0,1-1 1 0 0,-1 0 0 0 0,1-1-1 0 0,-1 0 1 0 0,18-4-1 0 0,-2-3-837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8.9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 2 10594 0 0,'-1'0'59'0'0,"1"0"-1"0"0,0 0 0 0 0,0 0 1 0 0,0 0-1 0 0,0-1 1 0 0,-1 1-1 0 0,1 0 0 0 0,0 0 1 0 0,0 0-1 0 0,0 0 0 0 0,-1 0 1 0 0,1 0-1 0 0,0 0 1 0 0,0 0-1 0 0,-1 0 0 0 0,1 0 1 0 0,0 0-1 0 0,0 0 0 0 0,0 0 1 0 0,-1 0-1 0 0,1 0 1 0 0,0 0-1 0 0,0 0 0 0 0,-1 0 1 0 0,1 0-1 0 0,0 0 0 0 0,0 0 1 0 0,0 0-1 0 0,-1 0 1 0 0,1 1-1 0 0,0-1 0 0 0,0 0 1 0 0,0 0-1 0 0,0 0 0 0 0,-1 0 1 0 0,1 0-1 0 0,0 1 1 0 0,0-1-1 0 0,0 0 0 0 0,0 0 1 0 0,0 0-1 0 0,0 0 0 0 0,-1 1 1 0 0,1-1-1 0 0,1 15 2099 0 0,8 18 18 0 0,-9-33-2164 0 0,29 71 2144 0 0,67 118-1 0 0,-30-65-1830 0 0,-8-9-1547 0 0,-46-87 101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09.2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227 0 3225 0 0,'-36'40'1745'0'0,"2"2"1"0"0,2 1-1 0 0,2 2 0 0 0,-34 66 1 0 0,59-103-1282 0 0,0 0 0 0 0,1 0 0 0 0,1 1 0 0 0,-1 0 0 0 0,1 0-1 0 0,1 0 1 0 0,-3 12 0 0 0,5-18-355 0 0,0-1 0 0 0,0 1-1 0 0,0 0 1 0 0,1-1 0 0 0,-1 1-1 0 0,1 0 1 0 0,-1-1 0 0 0,1 1 0 0 0,0-1-1 0 0,0 1 1 0 0,0-1 0 0 0,0 1-1 0 0,1-1 1 0 0,-1 0 0 0 0,1 1-1 0 0,-1-1 1 0 0,1 0 0 0 0,0 0-1 0 0,0 0 1 0 0,0 0 0 0 0,0-1 0 0 0,0 1-1 0 0,0 0 1 0 0,0-1 0 0 0,0 1-1 0 0,1-1 1 0 0,-1 0 0 0 0,1 0-1 0 0,4 1 1 0 0,6 3 75 0 0,0-1 1 0 0,1-1-1 0 0,0-1 0 0 0,-1 0 1 0 0,1 0-1 0 0,0-1 0 0 0,0-1 1 0 0,19-2-1 0 0,111-21-734 0 0,-142 23 503 0 0,38-9-4772 0 0,-3-1-1690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2:55.9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34 920 0 0,'1'0'3'0'0,"-1"0"0"0"0,0 0-1 0 0,0 0 1 0 0,0 0 0 0 0,0 0 0 0 0,0 0-1 0 0,1 0 1 0 0,-1 0 0 0 0,0 0 0 0 0,0 0-1 0 0,0 1 1 0 0,0-1 0 0 0,1 0 0 0 0,-1 0-1 0 0,0 0 1 0 0,0 0 0 0 0,0 0 0 0 0,0 0-1 0 0,1 0 1 0 0,-1 0 0 0 0,0 0 0 0 0,0 0-1 0 0,0-1 1 0 0,1 1 0 0 0,-1 0 0 0 0,0 0-1 0 0,0 0 1 0 0,0 0 0 0 0,0 0-1 0 0,0 0 1 0 0,1 0 0 0 0,-1 0 0 0 0,0 0-1 0 0,0-1 1 0 0,0 1 0 0 0,0 0 0 0 0,0 0-1 0 0,0 0 1 0 0,1 0 0 0 0,-1 0 0 0 0,0 0-1 0 0,0-1 1 0 0,0 1 0 0 0,0 0 0 0 0,0 0-1 0 0,0 0 1 0 0,0 0 0 0 0,0-1 0 0 0,0 1-1 0 0,0 0 1 0 0,0 0 0 0 0,0 0 0 0 0,0-1-1 0 0,0 1 1 0 0,0 0 0 0 0,0 0 0 0 0,0 0-1 0 0,0 0 1 0 0,0-1 0 0 0,0 1 0 0 0,0 0-1 0 0,0 0 1 0 0,0 0 0 0 0,0 0 0 0 0,0 0-1 0 0,-1-1 1 0 0,1 1 0 0 0,0 0-1 0 0,0 0 1 0 0,0 4-18 0 0,0 0 140 0 0,0 0 0 0 0,0-1-1 0 0,0 1 1 0 0,-1 0 0 0 0,1 0 0 0 0,-3 6-1 0 0,3-9-78 0 0,-1 0 0 0 0,1 0 0 0 0,-1-1 0 0 0,1 1 0 0 0,-1 0 0 0 0,1 0-1 0 0,-1 0 1 0 0,0 0 0 0 0,0-1 0 0 0,1 1 0 0 0,-1 0 0 0 0,0-1-1 0 0,0 1 1 0 0,0 0 0 0 0,0-1 0 0 0,0 1 0 0 0,0-1 0 0 0,0 1 0 0 0,0-1-1 0 0,0 0 1 0 0,0 0 0 0 0,0 1 0 0 0,0-1 0 0 0,0 0 0 0 0,0 0-1 0 0,0 0 1 0 0,0 0 0 0 0,0 0 0 0 0,0 0 0 0 0,0 0 0 0 0,0 0 0 0 0,-1-1-1 0 0,-6 0 343 0 0,1 0 0 0 0,-1 0 0 0 0,0 1 0 0 0,0-1 0 0 0,1 2 0 0 0,-15 1 0 0 0,19-1-370 0 0,1 0 1 0 0,-1 0-1 0 0,1 0 0 0 0,0 0 0 0 0,-1 0 0 0 0,1 1 1 0 0,0-1-1 0 0,0 1 0 0 0,0 0 0 0 0,0-1 1 0 0,0 1-1 0 0,0 0 0 0 0,0 0 0 0 0,1 0 0 0 0,-1 0 1 0 0,1 1-1 0 0,0-1 0 0 0,-1 0 0 0 0,1 0 1 0 0,0 1-1 0 0,0-1 0 0 0,0 1 0 0 0,1-1 1 0 0,-1 5-1 0 0,-1-4-17 0 0,2 0 1 0 0,-1 1-1 0 0,0-1 0 0 0,1 1 1 0 0,0-1-1 0 0,-1 0 0 0 0,1 1 1 0 0,1-1-1 0 0,-1 1 1 0 0,0-1-1 0 0,1 1 0 0 0,2 5 1 0 0,-3-8-3 0 0,1 0 1 0 0,-1 0-1 0 0,1 0 0 0 0,-1-1 1 0 0,1 1-1 0 0,-1 0 0 0 0,1 0 1 0 0,0-1-1 0 0,-1 1 1 0 0,1-1-1 0 0,0 1 0 0 0,0 0 1 0 0,0-1-1 0 0,-1 0 1 0 0,1 1-1 0 0,0-1 0 0 0,0 1 1 0 0,0-1-1 0 0,1 0 0 0 0,0 1-4 0 0,0-1-1 0 0,0 0 0 0 0,1 0 1 0 0,-1 0-1 0 0,0 0 0 0 0,0-1 1 0 0,0 1-1 0 0,1 0 0 0 0,-1-1 0 0 0,0 0 1 0 0,3 0-1 0 0,-2-1 41 0 0,0-1 1 0 0,0 1-1 0 0,0 0 1 0 0,0-1-1 0 0,0 0 0 0 0,0 0 1 0 0,0 0-1 0 0,-1 0 1 0 0,1 0-1 0 0,-1 0 0 0 0,0 0 1 0 0,0-1-1 0 0,0 1 1 0 0,-1-1-1 0 0,1 0 0 0 0,-1 1 1 0 0,0-1-1 0 0,0 0 1 0 0,0 0-1 0 0,0-7 0 0 0,0 7-4 0 0,0-1-1 0 0,-1 0 1 0 0,1 1-1 0 0,-1-1 1 0 0,0 1-1 0 0,-1-1 0 0 0,1 1 1 0 0,-1-1-1 0 0,0 0 1 0 0,0 1-1 0 0,0 0 0 0 0,0-1 1 0 0,-1 1-1 0 0,0 0 1 0 0,0 0-1 0 0,0 0 1 0 0,-5-7-1 0 0,7 11-21 0 0,0-1 1 0 0,0 1-1 0 0,-1 0 0 0 0,1-1 1 0 0,0 1-1 0 0,-1 0 1 0 0,1-1-1 0 0,0 1 0 0 0,-1 0 1 0 0,1 0-1 0 0,0 0 0 0 0,-1-1 1 0 0,1 1-1 0 0,0 0 0 0 0,-1 0 1 0 0,1 0-1 0 0,-1 0 0 0 0,1 0 1 0 0,0 0-1 0 0,-1-1 1 0 0,1 1-1 0 0,-1 0 0 0 0,1 0 1 0 0,-1 0-1 0 0,1 1 0 0 0,0-1 1 0 0,-1 0-1 0 0,1 0 0 0 0,-1 0 1 0 0,1 0-1 0 0,0 0 0 0 0,-1 0 1 0 0,1 0-1 0 0,0 1 1 0 0,-1-1-1 0 0,0 0 0 0 0,-7 17 226 0 0,1 21 170 0 0,7-35-375 0 0,0 1 1 0 0,0-1 0 0 0,0 1 0 0 0,1-1 0 0 0,0 1 0 0 0,-1-1 0 0 0,1 1 0 0 0,0-1 0 0 0,0 0 0 0 0,1 1 0 0 0,-1-1 0 0 0,1 0 0 0 0,0 0 0 0 0,0 0 0 0 0,0 0 0 0 0,2 3-1 0 0,-2-5-34 0 0,0 1 0 0 0,1-1 0 0 0,-1 1 0 0 0,0-1-1 0 0,0 0 1 0 0,1 0 0 0 0,-1 0 0 0 0,1 0 0 0 0,-1 0 0 0 0,1-1-1 0 0,-1 1 1 0 0,1-1 0 0 0,-1 1 0 0 0,1-1 0 0 0,0 0-1 0 0,-1 0 1 0 0,1 0 0 0 0,-1 0 0 0 0,1-1 0 0 0,-1 1-1 0 0,1-1 1 0 0,4-1 0 0 0,-1 0 8 0 0,-1-1-1 0 0,0 1 1 0 0,1-1 0 0 0,-1 0 0 0 0,-1 0-1 0 0,1-1 1 0 0,0 0 0 0 0,-1 1 0 0 0,0-2-1 0 0,0 1 1 0 0,4-5 0 0 0,-5 6 76 0 0,0-1 0 0 0,0 0 1 0 0,-1 1-1 0 0,0-1 0 0 0,1 0 0 0 0,-1 0 0 0 0,-1 0 1 0 0,1 0-1 0 0,-1-1 0 0 0,1 1 0 0 0,-1 0 1 0 0,0-1-1 0 0,-1 1 0 0 0,1-9 0 0 0,-1 11-41 0 0,0 1-1 0 0,0-1 1 0 0,0 1-1 0 0,0 0 1 0 0,-1-1-1 0 0,1 1 1 0 0,-1-1-1 0 0,1 1 1 0 0,-1 0-1 0 0,1 0 1 0 0,-1-1-1 0 0,0 1 1 0 0,1 0-1 0 0,-1 0 1 0 0,0 0-1 0 0,0-1 1 0 0,0 1-1 0 0,0 0 1 0 0,0 0-1 0 0,0 1 1 0 0,0-1-1 0 0,0 0 1 0 0,-1 0-1 0 0,1 0 1 0 0,0 1-1 0 0,0-1 1 0 0,-1 1-1 0 0,1-1 1 0 0,0 1-1 0 0,-1-1 1 0 0,1 1-1 0 0,0 0 1 0 0,-1 0-1 0 0,1 0 1 0 0,-1-1-1 0 0,1 1 1 0 0,0 1-1 0 0,-1-1 1 0 0,1 0-1 0 0,-1 0 1 0 0,1 0-1 0 0,-2 1 1 0 0,-1 0 89 0 0,-1 0 0 0 0,1 1 0 0 0,0-1 0 0 0,-1 1 0 0 0,1 0 0 0 0,0 0 0 0 0,0 1 0 0 0,0-1 0 0 0,1 1 0 0 0,-1 0 0 0 0,-5 5 0 0 0,1 1-47 0 0,1 0 0 0 0,0 0 0 0 0,0 0 0 0 0,-9 20 0 0 0,15-27-196 0 0,0 0-1 0 0,0 1 1 0 0,0-1-1 0 0,0 1 1 0 0,1 0-1 0 0,-1-1 1 0 0,1 1-1 0 0,0 0 1 0 0,-1-1-1 0 0,1 1 1 0 0,1 0-1 0 0,-1-1 1 0 0,0 1-1 0 0,0-1 1 0 0,1 1-1 0 0,0 0 1 0 0,-1-1-1 0 0,1 1 1 0 0,0-1-1 0 0,0 1 1 0 0,0-1-1 0 0,1 0 1 0 0,-1 1-1 0 0,1-1 1 0 0,-1 0 0 0 0,4 3-1 0 0,4 5-3956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1.2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2 9218 0 0,'0'-1'1104'0'0,"-1"1"-976"0"0,2 1-8 0 0,-2-1 0 0 0,0 1-120 0 0,-1-1-128 0 0,2 3 24 0 0,7 20-2664 0 0,-6-14 1807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2.1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23 6833 0 0,'0'2'-120'0'0,"1"-2"120"0"0,-1-2 0 0 0,0 1 0 0 0,0 0 0 0 0,-1-2 0 0 0,1 0 0 0 0,0-1 0 0 0,0 0 0 0 0,-1 1 0 0 0,-1 0 0 0 0,1 2 112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2.4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 55 3225 0 0,'-1'-3'-49'0'0,"1"0"1"0"0,-1 0 0 0 0,0 0 0 0 0,0 0-1 0 0,0 0 1 0 0,0 0 0 0 0,-1 0 0 0 0,-2-4-1 0 0,-16-17 3100 0 0,19 59 78 0 0,62 286-1268 0 0,-15-95-873 0 0,-37-168-841 0 0,-6-28-161 0 0,2-1 0 0 0,1 0 0 0 0,1 0 0 0 0,1-1 1 0 0,17 39-1 0 0,-12-49-1391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2.8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1 162 3225 0 0,'9'-7'241'0'0,"0"1"0"0"0,1-1 0 0 0,0 1 0 0 0,0 1 0 0 0,22-8 0 0 0,-6 1 276 0 0,12-4 216 0 0,0 1-1 0 0,1 2 1 0 0,0 1 0 0 0,76-11 0 0 0,166 0-482 0 0,-251 22-551 0 0,-3-2-85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3.1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1 138 4145 0 0,'17'-11'440'0'0,"21"-13"861"0"0,1 3 0 0 0,62-26-1 0 0,-79 40-1200 0 0,1 0-1 0 0,-1 1 1 0 0,1 1-1 0 0,0 1 0 0 0,0 1 1 0 0,38 1-1 0 0,-10 3-3353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3.9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70 66 3225 0 0,'-1'1'100'0'0,"0"0"1"0"0,0 1 0 0 0,-1-1-1 0 0,1-1 1 0 0,-1 1-1 0 0,1 0 1 0 0,-1 0 0 0 0,1-1-1 0 0,-1 1 1 0 0,1 0 0 0 0,-1-1-1 0 0,0 0 1 0 0,1 1 0 0 0,-1-1-1 0 0,0 0 1 0 0,1 0-1 0 0,-4 0 1 0 0,1 0 333 0 0,0 0 0 0 0,0 0 0 0 0,0 0-1 0 0,1 0 1 0 0,-1-1 0 0 0,0 0 0 0 0,0 0 0 0 0,-4-2 0 0 0,44-3 1602 0 0,334-30-1170 0 0,-150 11-4266 0 0,-192 21 254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48.2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 9 6913 0 0,'-3'-1'104'0'0,"0"-1"-1"0"0,0 1 1 0 0,-1 0-1 0 0,1 0 0 0 0,0 0 1 0 0,-1 0-1 0 0,1 1 0 0 0,-1-1 1 0 0,1 1-1 0 0,0 0 1 0 0,-1 0-1 0 0,1 0 0 0 0,-1 1 1 0 0,1-1-1 0 0,-1 1 0 0 0,1 0 1 0 0,0 0-1 0 0,-1 0 1 0 0,1 0-1 0 0,0 1 0 0 0,0-1 1 0 0,0 1-1 0 0,0-1 0 0 0,0 1 1 0 0,0 0-1 0 0,1 1 1 0 0,-1-1-1 0 0,1 0 0 0 0,-1 1 1 0 0,1-1-1 0 0,0 1 0 0 0,0 0 1 0 0,0 0-1 0 0,0 0 1 0 0,0 0-1 0 0,-1 4 0 0 0,-2 3-77 0 0,1 0 1 0 0,0 1-1 0 0,0 0 0 0 0,1-1 0 0 0,1 1 0 0 0,0 1 0 0 0,0-1 0 0 0,1 0 1 0 0,0 0-1 0 0,1 1 0 0 0,1-1 0 0 0,0 0 0 0 0,0 0 0 0 0,6 22 0 0 0,-6-27-39 0 0,1-1 0 0 0,0 1 0 0 0,0-1-1 0 0,1 0 1 0 0,0 1 0 0 0,0-1-1 0 0,0 0 1 0 0,0-1 0 0 0,1 1-1 0 0,0-1 1 0 0,-1 1 0 0 0,2-1 0 0 0,-1 0-1 0 0,0 0 1 0 0,1-1 0 0 0,0 1-1 0 0,0-1 1 0 0,0 0 0 0 0,0-1 0 0 0,0 1-1 0 0,1-1 1 0 0,-1 0 0 0 0,1 0-1 0 0,0-1 1 0 0,-1 1 0 0 0,1-1-1 0 0,0-1 1 0 0,0 1 0 0 0,0-1 0 0 0,7 0-1 0 0,7-2 177 0 0,0 0 0 0 0,-1 0 0 0 0,1-2 0 0 0,-1-1 0 0 0,35-12 0 0 0,-46 14-112 0 0,0 0-1 0 0,-1-1 1 0 0,0 1 0 0 0,1-2-1 0 0,-1 1 1 0 0,-1-1 0 0 0,1 0-1 0 0,-1 0 1 0 0,1 0 0 0 0,-1-1-1 0 0,-1 0 1 0 0,1-1 0 0 0,-1 1-1 0 0,-1-1 1 0 0,1 0 0 0 0,6-12-1 0 0,-10 13 14 0 0,1 0 0 0 0,-1 0 0 0 0,0 1 0 0 0,0-1 0 0 0,-1 0-1 0 0,1 0 1 0 0,-1 0 0 0 0,-1 0 0 0 0,1 0 0 0 0,-1 0 0 0 0,0 0-1 0 0,0 1 1 0 0,-1-1 0 0 0,0 0 0 0 0,0 1 0 0 0,0-1 0 0 0,-1 1-1 0 0,1 0 1 0 0,-1 0 0 0 0,-1 0 0 0 0,1 0 0 0 0,-4-4 0 0 0,3 4-165 0 0,0 0 1 0 0,-1 1-1 0 0,1 0 1 0 0,-1 0 0 0 0,0 0-1 0 0,0 0 1 0 0,0 1 0 0 0,0 0-1 0 0,0 0 1 0 0,-1 0-1 0 0,0 1 1 0 0,1 0 0 0 0,-1 0-1 0 0,0 0 1 0 0,0 1-1 0 0,0-1 1 0 0,0 1 0 0 0,0 1-1 0 0,0 0 1 0 0,0-1 0 0 0,-7 2-1 0 0,-7 3-802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4.5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519 34 3225 0 0,'-5'-20'184'0'0,"5"20"-154"0"0,-1 0-1 0 0,1-1 1 0 0,0 1-1 0 0,0 0 1 0 0,0-1 0 0 0,0 1-1 0 0,-1-1 1 0 0,1 1-1 0 0,0 0 1 0 0,0-1 0 0 0,0 1-1 0 0,0 0 1 0 0,0-1-1 0 0,0 1 1 0 0,0-1 0 0 0,0 1-1 0 0,0 0 1 0 0,0-1-1 0 0,0 1 1 0 0,0 0 0 0 0,0-1-1 0 0,1 1 1 0 0,-1 0-1 0 0,0-1 1 0 0,0 1 0 0 0,0-1-1 0 0,0 1 1 0 0,1 0-1 0 0,-1 0 1 0 0,0-1 0 0 0,0 1-1 0 0,1 0 1 0 0,-1-1-1 0 0,0 1 1 0 0,0 0 0 0 0,1 0-1 0 0,-1-1 1 0 0,0 1-1 0 0,1 0 1 0 0,-1 0 0 0 0,0 0-1 0 0,1 0 1 0 0,-1 0-1 0 0,1-1 1 0 0,1 4 278 0 0,0-1-1 0 0,-1 0 1 0 0,1 1-1 0 0,-1-1 1 0 0,1 1 0 0 0,-1 0-1 0 0,0-1 1 0 0,0 1-1 0 0,0 0 1 0 0,-1 0 0 0 0,1-1-1 0 0,0 6 1 0 0,0-1 181 0 0,21 82 1459 0 0,94 497-1169 0 0,-116-584-795 0 0,4 33-103 0 0,-1 0 0 0 0,-3 55-1 0 0,-3-20 184 0 0,1-69-100 0 0,0 0 0 0 0,-1 0-1 0 0,1 0 1 0 0,0-1 0 0 0,0 1-1 0 0,0-1 1 0 0,-1 1 0 0 0,1-1-1 0 0,0 0 1 0 0,0 1-1 0 0,-1-1 1 0 0,1 0 0 0 0,0-1-1 0 0,-3 1 1 0 0,-48 0 1210 0 0,43-1-986 0 0,-1 0 1 0 0,0 1-1 0 0,-15 2 1 0 0,-12 3-47 0 0,-11 0 266 0 0,34-5-98 0 0,1 0 0 0 0,0-1 0 0 0,-16-4 0 0 0,10 2-79 0 0,-1 1 0 0 0,1 1 0 0 0,0 1 0 0 0,-1 1 0 0 0,1 1 0 0 0,-36 7 0 0 0,29-3-578 0 0,1 2 0 0 0,1 0 0 0 0,0 1 1 0 0,-39 21-1 0 0,39-15-4961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7.1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 4145 0 0,'-2'123'5245'0'0,"2"160"-4528"0"0,0-282-717 0 0,5 86 240 0 0,19 111-1 0 0,-19-174-193 0 0,0 1 1 0 0,2-1-1 0 0,1 0 1 0 0,0-1-1 0 0,2 0 1 0 0,1 0-1 0 0,1-1 0 0 0,0 0 1 0 0,23 27-1 0 0,-29-41-66 0 0,1-1 0 0 0,0 1 0 0 0,0-2 0 0 0,1 1-1 0 0,0-1 1 0 0,0 0 0 0 0,0-1 0 0 0,1 0 0 0 0,0 0-1 0 0,0 0 1 0 0,15 4 0 0 0,-20-8 23 0 0,0 0 0 0 0,1 0 0 0 0,-1-1 1 0 0,1 0-1 0 0,-1 1 0 0 0,0-1 0 0 0,1-1 0 0 0,-1 1 0 0 0,1-1 1 0 0,-1 1-1 0 0,0-1 0 0 0,0 0 0 0 0,1-1 0 0 0,-1 1 0 0 0,0-1 1 0 0,0 0-1 0 0,0 0 0 0 0,0 0 0 0 0,-1 0 0 0 0,1-1 0 0 0,-1 0 1 0 0,1 1-1 0 0,-1-1 0 0 0,0-1 0 0 0,0 1 0 0 0,0 0 0 0 0,-1-1 0 0 0,4-4 1 0 0,-3 3 78 0 0,0 0 1 0 0,0 0 0 0 0,0 0 0 0 0,0 0-1 0 0,-1-1 1 0 0,0 1 0 0 0,-1-1 0 0 0,1 0 0 0 0,-1 1-1 0 0,0-1 1 0 0,0 0 0 0 0,-1 0 0 0 0,1 0-1 0 0,-1 1 1 0 0,-1-9 0 0 0,-1 6-227 0 0,0 0 1 0 0,0 0-1 0 0,0 0 0 0 0,-1 1 1 0 0,0-1-1 0 0,-1 1 0 0 0,1 0 1 0 0,-1 0-1 0 0,-1 0 1 0 0,-6-8-1 0 0,3 6 99 0 0,-1-1 0 0 0,0 1 0 0 0,0 0 0 0 0,-1 1 0 0 0,0 0 0 0 0,-1 1 1 0 0,0 0-1 0 0,0 1 0 0 0,0 0 0 0 0,-1 0 0 0 0,1 1 0 0 0,-1 1 0 0 0,-1 0 0 0 0,-12-2 0 0 0,24 6 63 0 0,-1 0 0 0 0,1-1 0 0 0,0 1 0 0 0,0 0 0 0 0,0 0-1 0 0,-1-1 1 0 0,1 1 0 0 0,0-1 0 0 0,0 1 0 0 0,0-1 0 0 0,0 1 0 0 0,0-1 0 0 0,0 0-1 0 0,0 1 1 0 0,0-1 0 0 0,0 0 0 0 0,0 0 0 0 0,0 0 0 0 0,0 0 0 0 0,1 0 0 0 0,-1 0-1 0 0,0 0 1 0 0,1 0 0 0 0,-1 0 0 0 0,0-2 0 0 0,1 1-20 0 0,-1 0 0 0 0,1-1 0 0 0,0 1 0 0 0,0 0 0 0 0,0-1-1 0 0,0 1 1 0 0,1-1 0 0 0,-1 1 0 0 0,0 0 0 0 0,1 0 0 0 0,0-1 0 0 0,1-2 0 0 0,3-5 43 0 0,0-1-1 0 0,1 1 1 0 0,0 1 0 0 0,10-14 0 0 0,-1 6 234 0 0,0 1 0 0 0,1 0 0 0 0,0 1 0 0 0,1 1 0 0 0,32-21 0 0 0,-42 30-184 0 0,1 1 0 0 0,-1 0 0 0 0,1 0 0 0 0,0 0-1 0 0,0 1 1 0 0,0 0 0 0 0,0 1 0 0 0,0 0 0 0 0,1 0 0 0 0,-1 1 0 0 0,1 0-1 0 0,-1 0 1 0 0,1 1 0 0 0,-1 0 0 0 0,1 1 0 0 0,-1 0 0 0 0,16 3 0 0 0,-18-1-86 0 0,0 0 1 0 0,0 1-1 0 0,0-1 0 0 0,-1 1 1 0 0,1 0-1 0 0,-1 1 1 0 0,0-1-1 0 0,0 1 1 0 0,0 0-1 0 0,-1 0 0 0 0,0 1 1 0 0,0-1-1 0 0,0 1 1 0 0,3 8-1 0 0,7 13 19 0 0,18 51 0 0 0,-32-78-24 0 0,58 205-457 0 0,-47-162 286 0 0,-9-36-1120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7.5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43 5529 0 0,'8'0'440'0'0,"0"2"0"0"0,0-1-1 0 0,-1 1 1 0 0,1 0 0 0 0,0 0-1 0 0,-1 1 1 0 0,1 0 0 0 0,-1 1-1 0 0,0-1 1 0 0,0 1 0 0 0,0 1 0 0 0,0-1-1 0 0,-1 1 1 0 0,0 1 0 0 0,0-1-1 0 0,6 8 1 0 0,11 12-140 0 0,-2 2-1 0 0,27 40 1 0 0,-41-55-352 0 0,3 3-10 0 0,-5-7 107 0 0,0 0 1 0 0,0-1-1 0 0,0 0 1 0 0,1 0-1 0 0,0 0 1 0 0,9 7-1 0 0,-39-64 3100 0 0,17 35-3054 0 0,1-1 1 0 0,0 0-1 0 0,1 0 0 0 0,1 0 1 0 0,1-1-1 0 0,-3-22 1 0 0,4 16-1115 0 0,2 0 0 0 0,2-25 0 0 0,1 16-4446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7.8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0 296 3225 0 0,'1'2'129'0'0,"0"0"1"0"0,0 0 0 0 0,0 0 0 0 0,0 0-1 0 0,0 0 1 0 0,0 0 0 0 0,0 0 0 0 0,1 0-1 0 0,-1 0 1 0 0,1 0 0 0 0,-1-1 0 0 0,1 1-1 0 0,0-1 1 0 0,0 1 0 0 0,0-1 0 0 0,0 0-1 0 0,0 1 1 0 0,0-1 0 0 0,0 0 0 0 0,0 0 0 0 0,0-1-1 0 0,0 1 1 0 0,1 0 0 0 0,-1-1 0 0 0,0 1-1 0 0,0-1 1 0 0,1 0 0 0 0,-1 0 0 0 0,0 0-1 0 0,1 0 1 0 0,-1 0 0 0 0,0 0 0 0 0,1 0-1 0 0,-1-1 1 0 0,0 0 0 0 0,0 1 0 0 0,1-1-1 0 0,-1 0 1 0 0,0 0 0 0 0,0 0 0 0 0,0 0-1 0 0,0 0 1 0 0,0-1 0 0 0,0 1 0 0 0,0 0-1 0 0,-1-1 1 0 0,1 0 0 0 0,0 1 0 0 0,-1-1-1 0 0,2-3 1 0 0,4-7 87 0 0,-1-1 0 0 0,0 0 1 0 0,-1-1-1 0 0,-1 1 0 0 0,0-1 0 0 0,-1 0 0 0 0,2-17 0 0 0,-3 5-483 0 0,0 1 0 0 0,-1-1 1 0 0,-4-29-1 0 0,2 51 257 0 0,0 0 1 0 0,0 1 0 0 0,0-1 0 0 0,0 0 0 0 0,-1 1-1 0 0,1-1 1 0 0,-1 1 0 0 0,0 0 0 0 0,0 0 0 0 0,0-1-1 0 0,-5-3 1 0 0,7 6 0 0 0,-1 1-1 0 0,1-1 0 0 0,-1 0 1 0 0,0 1-1 0 0,1-1 1 0 0,-1 1-1 0 0,0-1 0 0 0,1 1 1 0 0,-1 0-1 0 0,0-1 0 0 0,0 1 1 0 0,0 0-1 0 0,1-1 1 0 0,-1 1-1 0 0,0 0 0 0 0,0 0 1 0 0,0 0-1 0 0,0 0 1 0 0,0-1-1 0 0,1 1 0 0 0,-2 1 1 0 0,0-1-28 0 0,1 1 1 0 0,0-1 0 0 0,0 1-1 0 0,0 0 1 0 0,0-1-1 0 0,0 1 1 0 0,1 0 0 0 0,-1 0-1 0 0,0 0 1 0 0,0 0 0 0 0,0 0-1 0 0,1 0 1 0 0,-1 0-1 0 0,0 0 1 0 0,1 0 0 0 0,-1 0-1 0 0,1 0 1 0 0,-1 0-1 0 0,1 0 1 0 0,-1 2 0 0 0,-2 9-184 0 0,0 0 1 0 0,1 1 0 0 0,0-1 0 0 0,1 0-1 0 0,1 26 1 0 0,9 62 310 0 0,-8-94-9 0 0,0 1 1 0 0,0 0-1 0 0,1 0 0 0 0,0-1 1 0 0,0 1-1 0 0,0-1 0 0 0,1 0 1 0 0,0 0-1 0 0,0 0 0 0 0,1 0 1 0 0,0 0-1 0 0,0-1 0 0 0,6 8 1 0 0,-4-8 74 0 0,0 0 1 0 0,1 0-1 0 0,-1-1 1 0 0,1 0 0 0 0,0 0-1 0 0,0-1 1 0 0,0 0 0 0 0,1 0-1 0 0,-1 0 1 0 0,1-1-1 0 0,10 2 1 0 0,-4-2-378 0 0,-1 0 1 0 0,25-1-1 0 0,-16-1-3589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8.2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1 466 5065 0 0,'2'-1'466'0'0,"1"-1"-1"0"0,-1 1 1 0 0,0-1-1 0 0,0 0 1 0 0,0 0-1 0 0,0 0 1 0 0,0 0 0 0 0,0-1-1 0 0,1-2 1 0 0,8-11 354 0 0,-1-1 0 0 0,-1 0 0 0 0,-1-1 1 0 0,-1 0-1 0 0,0 0 0 0 0,8-37 1 0 0,-11 34-659 0 0,-1 1 0 0 0,-1-1 0 0 0,-1 1 0 0 0,-1-1 0 0 0,-3-35 0 0 0,0 39-179 0 0,0 0 1 0 0,-1 0-1 0 0,-1 1 0 0 0,-7-18 0 0 0,11 33 23 0 0,1-1 0 0 0,-1 1 0 0 0,0-1-1 0 0,1 1 1 0 0,-1-1 0 0 0,0 1 0 0 0,0 0 0 0 0,0-1-1 0 0,0 1 1 0 0,0 0 0 0 0,0 0 0 0 0,-1 0-1 0 0,1 0 1 0 0,0 0 0 0 0,0 0 0 0 0,-1 0-1 0 0,1 0 1 0 0,-1 1 0 0 0,1-1 0 0 0,-3 0-1 0 0,4 1 3 0 0,0 0-1 0 0,-1-1 1 0 0,1 2 0 0 0,-1-1-1 0 0,1 0 1 0 0,-1 0-1 0 0,1 0 1 0 0,-1 0-1 0 0,1 0 1 0 0,-1 0 0 0 0,1 0-1 0 0,-1 1 1 0 0,1-1-1 0 0,0 0 1 0 0,-1 0-1 0 0,1 1 1 0 0,-1-1 0 0 0,1 0-1 0 0,0 0 1 0 0,-1 1-1 0 0,1-1 1 0 0,0 0 0 0 0,-1 1-1 0 0,1 0 1 0 0,-5 19 335 0 0,6 0-450 0 0,1 0 0 0 0,0 0 0 0 0,1 0 0 0 0,1 0 0 0 0,2-1 0 0 0,-1 0 0 0 0,2 0 0 0 0,1 0 0 0 0,0-1 0 0 0,1 0 0 0 0,1 0 0 0 0,24 31 0 0 0,-31-45 59 0 0,1 0 1 0 0,0-1-1 0 0,0 1 0 0 0,0-1 1 0 0,1 0-1 0 0,-1 0 0 0 0,1 0 1 0 0,0-1-1 0 0,0 0 0 0 0,-1 0 1 0 0,2 0-1 0 0,-1 0 0 0 0,0-1 1 0 0,0 0-1 0 0,0 0 0 0 0,9 1 0 0 0,-9-2-700 0 0,1 0 0 0 0,0-1 0 0 0,0 1 0 0 0,0-1-1 0 0,7-2 1 0 0,2-2-3693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08.8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0 351 10594 0 0,'0'0'23'0'0,"1"0"0"0"0,-1 0 0 0 0,0 0-1 0 0,0 0 1 0 0,0 0 0 0 0,0 0 0 0 0,0 1-1 0 0,0-1 1 0 0,0 0 0 0 0,0 0 0 0 0,0 0 0 0 0,0 0-1 0 0,0 0 1 0 0,0 0 0 0 0,0 0 0 0 0,0 0-1 0 0,0 0 1 0 0,1 0 0 0 0,-1 0 0 0 0,0 0 0 0 0,0 0-1 0 0,0 1 1 0 0,0-1 0 0 0,0 0 0 0 0,0 0-1 0 0,0 0 1 0 0,0 0 0 0 0,0 0 0 0 0,0 0 0 0 0,0 0-1 0 0,0 0 1 0 0,0 0 0 0 0,0 0 0 0 0,0 0-1 0 0,0 1 1 0 0,0-1 0 0 0,0 0 0 0 0,0 0 0 0 0,0 0-1 0 0,-1 0 1 0 0,1 0 0 0 0,0 0 0 0 0,0 0-1 0 0,0 0 1 0 0,10-9 322 0 0,11-18 1069 0 0,-12 10-989 0 0,-2-1 1 0 0,0 0-1 0 0,0 0 1 0 0,-2 0 0 0 0,-1-1-1 0 0,4-24 1 0 0,-6 20-904 0 0,-1 0 1 0 0,-1-1-1 0 0,-1 1 0 0 0,-7-43 0 0 0,6 58-445 0 0,4 22 773 0 0,4 23 174 0 0,5 0 145 0 0,1-1 0 0 0,2-1 0 0 0,1 0 0 0 0,2-1 0 0 0,36 54 0 0 0,-9-28 165 0 0,-19-22-362 0 0,-21-29-19 0 0,1 0 0 0 0,1-1-1 0 0,12 14 1 0 0,-18-86-1384 0 0,0 32 1151 0 0,3-100 416 0 0,-1 116-4 0 0,0 0 0 0 0,0 1 0 0 0,2-1 0 0 0,0 1 0 0 0,0 0 0 0 0,8-15 0 0 0,-10 26-1 0 0,0-1 0 0 0,0 1-1 0 0,1 1 1 0 0,-1-1 0 0 0,1 0 0 0 0,0 1 0 0 0,0-1 0 0 0,5-4-1 0 0,-7 7-57 0 0,0 1 0 0 0,0-1 0 0 0,1 0 0 0 0,-1 1-1 0 0,0-1 1 0 0,0 1 0 0 0,0-1 0 0 0,0 1 0 0 0,0 0-1 0 0,1-1 1 0 0,-1 1 0 0 0,0 0 0 0 0,0 0 0 0 0,0 0-1 0 0,1 0 1 0 0,-1 0 0 0 0,0 0 0 0 0,0 0 0 0 0,1 0-1 0 0,-1 1 1 0 0,0-1 0 0 0,0 0 0 0 0,0 1 0 0 0,0-1-1 0 0,0 1 1 0 0,1-1 0 0 0,-1 1 0 0 0,0 0-1 0 0,0-1 1 0 0,0 1 0 0 0,0 0 0 0 0,-1 0 0 0 0,1-1-1 0 0,0 1 1 0 0,1 2 0 0 0,15 18 598 0 0,-1 0 0 0 0,-1 1 0 0 0,21 41-1 0 0,-21-35-460 0 0,1-1-1 0 0,23 30 0 0 0,10 9-1960 0 0,-35-50-4987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11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140 124 3225 0 0,'-1'-6'374'0'0,"1"1"1"0"0,-1 0-1 0 0,0-1 1 0 0,0 1-1 0 0,0 0 0 0 0,-1 0 1 0 0,0 0-1 0 0,0 0 1 0 0,0 0-1 0 0,-1 0 1 0 0,0 0-1 0 0,1 1 1 0 0,-8-8-1 0 0,10 12-267 0 0,-1-1 1 0 0,0 1-1 0 0,1 0 1 0 0,-1 0-1 0 0,0 0 0 0 0,0 0 1 0 0,1 0-1 0 0,-1 0 0 0 0,0 0 1 0 0,0 0-1 0 0,1 0 0 0 0,-1 0 1 0 0,0 1-1 0 0,1-1 0 0 0,-1 0 1 0 0,0 0-1 0 0,1 1 0 0 0,-1-1 1 0 0,0 0-1 0 0,1 1 1 0 0,-1-1-1 0 0,1 0 0 0 0,-1 1 1 0 0,0-1-1 0 0,1 1 0 0 0,-1-1 1 0 0,1 1-1 0 0,-1 0 0 0 0,1-1 1 0 0,0 1-1 0 0,-1-1 0 0 0,0 2 1 0 0,-15 26 839 0 0,13-23-652 0 0,-8 19-139 0 0,0 0 0 0 0,1 0 0 0 0,2 1-1 0 0,0 1 1 0 0,2 0 0 0 0,1-1 0 0 0,1 2 0 0 0,1-1-1 0 0,0 28 1 0 0,3-16-158 0 0,2 1-1 0 0,1-1 1 0 0,2 0-1 0 0,2 0 1 0 0,18 59-1 0 0,-18-78-55 0 0,0 0 1 0 0,1 0-1 0 0,2 0 0 0 0,-1-1 0 0 0,2-1 1 0 0,1 1-1 0 0,0-2 0 0 0,1 0 0 0 0,25 25 1 0 0,-32-35-59 0 0,0-1 0 0 0,1 0 0 0 0,-1 0 0 0 0,1 0 0 0 0,1-1 0 0 0,-1 0 0 0 0,0 0 0 0 0,1-1 0 0 0,0 0-1 0 0,0 0 1 0 0,0-1 0 0 0,0 0 0 0 0,0 0 0 0 0,0-1 0 0 0,0 0 0 0 0,1-1 0 0 0,-1 1 0 0 0,0-2 0 0 0,1 1 0 0 0,-1-1 0 0 0,0 0 0 0 0,0-1 0 0 0,0 0 0 0 0,0 0 0 0 0,0-1 0 0 0,10-5 0 0 0,-4 1 225 0 0,-1-1 1 0 0,-1-1-1 0 0,1 0 1 0 0,-1-1-1 0 0,-1 0 1 0 0,0-1-1 0 0,0 0 1 0 0,-1 0-1 0 0,-1-1 1 0 0,0-1-1 0 0,0 0 0 0 0,-2 0 1 0 0,10-20-1 0 0,-6 8 191 0 0,0-1-1 0 0,-2 0 1 0 0,-1-1-1 0 0,-1 0 1 0 0,-1-1-1 0 0,3-40 1 0 0,-7 25 17 0 0,-2 0-1 0 0,-2 0 1 0 0,-2 0 0 0 0,-1 0 0 0 0,-3 1 0 0 0,-22-74 0 0 0,27 107-226 0 0,-1 1 0 0 0,0-1 1 0 0,-1 1-1 0 0,1 0 0 0 0,-2 0 1 0 0,1 0-1 0 0,-1 1 0 0 0,0 0 0 0 0,-1 0 1 0 0,1 0-1 0 0,-12-8 0 0 0,15 13-103 0 0,-1-1 0 0 0,0 1 0 0 0,1-1 0 0 0,-1 1 0 0 0,0 0 0 0 0,0 1-1 0 0,0-1 1 0 0,0 1 0 0 0,-1-1 0 0 0,1 1 0 0 0,0 0 0 0 0,0 1 0 0 0,-1-1 0 0 0,1 1-1 0 0,-1 0 1 0 0,1 0 0 0 0,0 0 0 0 0,-1 1 0 0 0,1-1 0 0 0,0 1 0 0 0,-1 0-1 0 0,1 1 1 0 0,0-1 0 0 0,0 1 0 0 0,0-1 0 0 0,-6 5 0 0 0,4-2-291 0 0,-1 2 0 0 0,1-1 0 0 0,1 1 0 0 0,-1-1 0 0 0,1 2 0 0 0,0-1 0 0 0,0 1 0 0 0,1-1 0 0 0,-7 14 0 0 0,-1 3-1036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12.3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1 134 4145 0 0,'7'-1'751'0'0,"0"0"0"0"0,0-1 0 0 0,0 0 0 0 0,0 0 0 0 0,10-5 0 0 0,4-1 257 0 0,70-23 74 0 0,112-31 4027 0 0,-177 56-4572 0 0,1 1 1 0 0,0 2 0 0 0,1 1 0 0 0,-1 1-1 0 0,51 5 1 0 0,-62-2-546 0 0,12 1-860 0 0,0 0 1 0 0,32-2 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16.0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38 403 3225 0 0,'-8'-27'1815'0'0,"-6"-21"1339"0"0,-2 23 1791 0 0,27 38-4386 0 0,-2 0 0 0 0,0 0 1 0 0,-1 1-1 0 0,11 23 0 0 0,1 0-307 0 0,5 9-64 0 0,106 171 394 0 0,-112-190-555 0 0,1-2-1 0 0,0 0 0 0 0,2-1 1 0 0,1-1-1 0 0,46 35 1 0 0,-64-55-28 0 0,0 1 1 0 0,0-1-1 0 0,0 0 0 0 0,1 0 1 0 0,-1-1-1 0 0,1 1 1 0 0,0-1-1 0 0,-1-1 0 0 0,7 2 1 0 0,-10-3 3 0 0,0 0-1 0 0,0 0 1 0 0,0 0 0 0 0,0 0 0 0 0,0 0-1 0 0,0 0 1 0 0,0-1 0 0 0,0 1 0 0 0,0-1 0 0 0,0 1-1 0 0,0-1 1 0 0,0 0 0 0 0,-1 0 0 0 0,1 0-1 0 0,0 0 1 0 0,-1 0 0 0 0,1 0 0 0 0,0 0-1 0 0,-1-1 1 0 0,1 1 0 0 0,-1 0 0 0 0,0-1 0 0 0,0 1-1 0 0,1-1 1 0 0,-1 0 0 0 0,0 1 0 0 0,0-1-1 0 0,0 0 1 0 0,-1 0 0 0 0,2-3 0 0 0,4-11 165 0 0,-1-1 0 0 0,-1-1-1 0 0,0 1 1 0 0,-1-1 0 0 0,-1 1 0 0 0,-1-1 0 0 0,-1-21 0 0 0,-14-127 1150 0 0,12 157-1271 0 0,-26-152-115 0 0,17 109-670 0 0,2 0 0 0 0,2-1 1 0 0,2 0-1 0 0,3-59 0 0 0,2 106 474 0 0,1 1 0 0 0,-1 0 0 0 0,1-1 0 0 0,0 1 0 0 0,4-9 0 0 0,0 4-696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16.4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24 6913 0 0,'-1'-1'108'0'0,"1"0"0"0"0,0 1 0 0 0,0-1-1 0 0,-1 0 1 0 0,1 0 0 0 0,0 0-1 0 0,0 0 1 0 0,0 0 0 0 0,0 0-1 0 0,0 0 1 0 0,0 0 0 0 0,0 0 0 0 0,0 0-1 0 0,0 0 1 0 0,1 1 0 0 0,-1-1-1 0 0,0 0 1 0 0,1 0 0 0 0,-1 0-1 0 0,0 0 1 0 0,1 0 0 0 0,-1 1 0 0 0,1-1-1 0 0,-1 0 1 0 0,2-1 0 0 0,-2 2 19 0 0,1 0 0 0 0,0 1 0 0 0,-1-1 0 0 0,1 0 0 0 0,0 0 0 0 0,-1 0 0 0 0,1 0 0 0 0,0 0 0 0 0,-1 1 0 0 0,1-1 0 0 0,-1 0 0 0 0,1 1 0 0 0,-1-1 0 0 0,1 0 0 0 0,0 1 0 0 0,-1-1 0 0 0,0 1 0 0 0,1-1 0 0 0,-1 1 0 0 0,1-1 0 0 0,-1 1 0 0 0,1-1 0 0 0,-1 1 0 0 0,0-1 0 0 0,1 1 0 0 0,-1-1-1 0 0,0 1 1 0 0,0 0 0 0 0,1-1 0 0 0,-1 1 0 0 0,0 0 0 0 0,0-1 0 0 0,0 1 0 0 0,0-1 0 0 0,0 1 0 0 0,0 1 0 0 0,12 40 1744 0 0,5 49-1 0 0,-11-56-1954 0 0,1-1 0 0 0,1 0-1 0 0,13 33 1 0 0,-11-41-5191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49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1006 1 4609 0 0,'-14'6'303'0'0,"-1"0"0"0"0,0-1 0 0 0,0-1 1 0 0,0 0-1 0 0,-20 2 0 0 0,-78 3 869 0 0,-99-16 681 0 0,-2 1 1271 0 0,186 8-2777 0 0,0 1-1 0 0,-1 1 0 0 0,1 1 1 0 0,1 1-1 0 0,-44 17 0 0 0,-74 29-2716 0 0,144-51 2133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16.7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28 5529 0 0,'-4'-6'2401'0'0,"3"4"-1393"0"0,-1-1 8 0 0,1-1-312 0 0,1 1-56 0 0,0-1-7 0 0,3 1-9 0 0,0 2-808 0 0,2-1-160 0 0,2 2-33 0 0,1 0-7 0 0,3 5 376 0 0,0-1 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17.1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0 134 3681 0 0,'0'-2'173'0'0,"1"1"0"0"0,-1-1 1 0 0,0 0-1 0 0,1 1 0 0 0,-1-1 1 0 0,1 1-1 0 0,0-1 0 0 0,-1 1 1 0 0,1-1-1 0 0,0 1 0 0 0,0-1 0 0 0,0 1 1 0 0,0 0-1 0 0,0-1 0 0 0,0 1 1 0 0,0 0-1 0 0,1 0 0 0 0,-1 0 1 0 0,0 0-1 0 0,1 0 0 0 0,-1 0 1 0 0,1 0-1 0 0,-1 0 0 0 0,1 1 0 0 0,1-1 1 0 0,0 0-26 0 0,-1 2 0 0 0,1-1 1 0 0,-1 0-1 0 0,1 0 0 0 0,-1 1 0 0 0,0-1 1 0 0,1 1-1 0 0,-1 0 0 0 0,1 0 0 0 0,-1 0 1 0 0,0 0-1 0 0,0 0 0 0 0,0 1 1 0 0,0-1-1 0 0,0 0 0 0 0,0 1 0 0 0,3 2 1 0 0,5 6-5 0 0,1 0 0 0 0,-2 0 0 0 0,0 1 1 0 0,0 1-1 0 0,-1-1 0 0 0,9 18 0 0 0,35 81 1270 0 0,-17-32-962 0 0,-35-78-452 0 0,0 1 0 0 0,0 0-1 0 0,1-1 1 0 0,-1 1 0 0 0,0-1 0 0 0,0 1 0 0 0,1 0-1 0 0,-1-1 1 0 0,0 1 0 0 0,1-1 0 0 0,-1 1 0 0 0,1-1 0 0 0,-1 1-1 0 0,0-1 1 0 0,1 1 0 0 0,-1-1 0 0 0,1 1 0 0 0,0-1 0 0 0,-1 1-1 0 0,1-1 1 0 0,-1 0 0 0 0,1 0 0 0 0,-1 1 0 0 0,1-1-1 0 0,0 0 1 0 0,0 1 0 0 0,4-15-5 0 0,-4-27 54 0 0,-7-17 586 0 0,1 18-247 0 0,2-70 1 0 0,3 100-369 0 0,1-1 0 0 0,0 1 0 0 0,0 0-1 0 0,1 0 1 0 0,1 0 0 0 0,0 1 0 0 0,0-1 0 0 0,1 1 0 0 0,0-1 0 0 0,1 1 0 0 0,0 0 0 0 0,6-8 0 0 0,-11 16-7 0 0,1 0 1 0 0,0 0-1 0 0,-1 0 0 0 0,1 0 1 0 0,0 0-1 0 0,-1 0 1 0 0,1 1-1 0 0,0-1 1 0 0,0 0-1 0 0,0 1 0 0 0,-1-1 1 0 0,1 0-1 0 0,0 1 1 0 0,0-1-1 0 0,0 1 1 0 0,0-1-1 0 0,0 1 1 0 0,0 0-1 0 0,0-1 0 0 0,1 1 1 0 0,-1 0-1 0 0,0 0 1 0 0,0 0-1 0 0,0 0 1 0 0,0 0-1 0 0,0 0 0 0 0,0 0 1 0 0,0 0-1 0 0,0 0 1 0 0,0 0-1 0 0,0 1 1 0 0,1-1-1 0 0,-1 0 0 0 0,0 1 1 0 0,0-1-1 0 0,0 1 1 0 0,-1-1-1 0 0,1 1 1 0 0,0-1-1 0 0,0 1 1 0 0,0 0-1 0 0,0 0 0 0 0,0-1 1 0 0,-1 1-1 0 0,1 0 1 0 0,0 0-1 0 0,-1 0 1 0 0,1 0-1 0 0,0 2 1 0 0,5 6 252 0 0,0 0 0 0 0,-2 0 1 0 0,1 1-1 0 0,3 11 0 0 0,-5-13-181 0 0,-3-8-88 0 0,63 144 1524 0 0,-23-78-2435 0 0,10-4-4146 0 0,-28-39-563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17.9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119 807 2761 0 0,'-18'-1'1526'0'0,"0"-1"1"0"0,1 0-1 0 0,-1-2 0 0 0,-25-7 1 0 0,43 11-1487 0 0,0 0 0 0 0,-1 0 0 0 0,1 0 1 0 0,0 0-1 0 0,0 0 0 0 0,0 0 0 0 0,0 0 0 0 0,-1 0 1 0 0,1 0-1 0 0,0 0 0 0 0,0 0 0 0 0,0 0 0 0 0,0-1 1 0 0,-1 1-1 0 0,1 0 0 0 0,0 0 0 0 0,0 0 0 0 0,0 0 1 0 0,0 0-1 0 0,0 0 0 0 0,-1 0 0 0 0,1 0 0 0 0,0 0 1 0 0,0-1-1 0 0,0 1 0 0 0,0 0 0 0 0,0 0 0 0 0,0 0 0 0 0,0 0 1 0 0,-1 0-1 0 0,1-1 0 0 0,0 1 0 0 0,0 0 0 0 0,0 0 1 0 0,0 0-1 0 0,0 0 0 0 0,0-1 0 0 0,0 1 0 0 0,0 0 1 0 0,0 0-1 0 0,0 0 0 0 0,0 0 0 0 0,0-1 0 0 0,0 1 1 0 0,0 0-1 0 0,0 0 0 0 0,0 0 0 0 0,0-1 0 0 0,10-3 647 0 0,14-2-536 0 0,43-2-195 0 0,1-4 0 0 0,94-28 0 0 0,-72 16 19 0 0,504-110-39 0 0,-371 88 64 0 0,473-71 0 0 0,-45 34 190 0 0,-350 29-166 0 0,107-18 659 0 0,-276 55 217 0 0,147 0-1 0 0,-109 18-493 0 0,151-5-353 0 0,-265-1 27 0 0,-1-2-1 0 0,-1-2 1 0 0,97-29 0 0 0,-96 19 128 0 0,-5 1 554 0 0,1 2 0 0 0,77-13 0 0 0,-128 29-770 0 0,3-1-108 0 0,1 0 0 0 0,-1 1-1 0 0,0 0 1 0 0,1 0 0 0 0,-1 0-1 0 0,0 0 1 0 0,0 0 0 0 0,1 1-1 0 0,5 1 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23.8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20 4145 0 0,'-1'-1'201'0'0,"1"0"0"0"0,-1 0 0 0 0,1 0 0 0 0,-1-1 0 0 0,0 1 0 0 0,0 0 0 0 0,1 0 0 0 0,-1 0 0 0 0,0 0 0 0 0,0 1 0 0 0,0-1 0 0 0,0 0 0 0 0,0 0 0 0 0,0 0 0 0 0,0 1 0 0 0,0-1 0 0 0,0 1 0 0 0,-1-1 0 0 0,1 1 0 0 0,0-1 0 0 0,0 1 0 0 0,0 0 0 0 0,-1-1 0 0 0,0 1 0 0 0,1 0-95 0 0,0 1 1 0 0,0-1-1 0 0,1 0 0 0 0,-1 1 1 0 0,0-1-1 0 0,1 1 0 0 0,-1-1 1 0 0,0 1-1 0 0,1-1 0 0 0,-1 1 1 0 0,0-1-1 0 0,1 1 0 0 0,-1 0 1 0 0,1-1-1 0 0,-1 1 0 0 0,1 0 1 0 0,0 0-1 0 0,-1-1 0 0 0,1 1 1 0 0,0 0-1 0 0,-1 0 0 0 0,1 0 1 0 0,0-1-1 0 0,0 1 0 0 0,0 0 1 0 0,-1 0-1 0 0,1 0 0 0 0,0 0 1 0 0,0-1-1 0 0,1 1 0 0 0,-1 0 1 0 0,0 0-1 0 0,0 0 0 0 0,0 0 1 0 0,0-1-1 0 0,1 1 0 0 0,-1 1 1 0 0,8 38 1755 0 0,26 77 0 0 0,-2-12-828 0 0,13 100-237 0 0,-18-74-22 0 0,44 128 0 0 0,-22-96-5216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24.3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0 128 3225 0 0,'1'-9'328'0'0,"0"0"1"0"0,0 0 0 0 0,1 1 0 0 0,0-1 0 0 0,5-14-1 0 0,-6 19 122 0 0,1-1 0 0 0,0 1-1 0 0,0 0 1 0 0,0 0-1 0 0,0 0 1 0 0,1 0 0 0 0,0 0-1 0 0,0 0 1 0 0,0 0 0 0 0,0 1-1 0 0,0 0 1 0 0,5-4-1 0 0,-6 6-365 0 0,-1 0-1 0 0,0 1 1 0 0,0-1-1 0 0,1 0 1 0 0,-1 1-1 0 0,0-1 1 0 0,1 1 0 0 0,-1 0-1 0 0,0-1 1 0 0,1 1-1 0 0,-1 0 1 0 0,1 0-1 0 0,-1 0 1 0 0,1 0-1 0 0,-1 0 1 0 0,1 0-1 0 0,-1 0 1 0 0,0 0-1 0 0,1 1 1 0 0,-1-1-1 0 0,1 1 1 0 0,1 0-1 0 0,0 1-32 0 0,0 0 0 0 0,-1-1-1 0 0,1 1 1 0 0,-1 0-1 0 0,0 1 1 0 0,0-1-1 0 0,0 0 1 0 0,0 1-1 0 0,0-1 1 0 0,2 4 0 0 0,1 4-52 0 0,0-1 0 0 0,-1 1 0 0 0,0 0 0 0 0,-1 1 1 0 0,3 11-1 0 0,-2 0 90 0 0,-1 1 1 0 0,-1-1-1 0 0,-1 1 0 0 0,-1 0 1 0 0,-1-1-1 0 0,-1 1 0 0 0,-2-1 1 0 0,0 1-1 0 0,-1-1 0 0 0,0 0 1 0 0,-14 29-1 0 0,35-57 2058 0 0,20-17-1522 0 0,-6 4 32 0 0,-10 9-388 0 0,0 1 1 0 0,1 1-1 0 0,1 0 1 0 0,0 2-1 0 0,-1 0 1 0 0,26-2-1 0 0,3 1-222 0 0,82 1 0 0 0,-103 9-835 0 0,-12 5-5539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24.6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0 456 0 0,'4'5'9135'0'0,"2"5"-4868"0"0,12 37-3801 0 0,-14-35 1132 0 0,27 67-393 0 0,61 114 0 0 0,-86-183-1335 0 0,0-1 1 0 0,1 0-1 0 0,12 14 0 0 0,-16-20 63 0 0,0 0 1 0 0,0 0-1 0 0,0 0 0 0 0,0 0 0 0 0,0-1 0 0 0,1 0 1 0 0,-1 0-1 0 0,1 0 0 0 0,-1 0 0 0 0,1 0 1 0 0,0-1-1 0 0,0 1 0 0 0,5 0 0 0 0,2-5-2601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25.0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4145 0 0,'1'3'5754'0'0,"3"4"-3547"0"0,14 31-6447 0 0,-17-32 2863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26.1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90 6913 0 0,'0'-1'-39'0'0,"0"0"0"0"0,0 0 0 0 0,0 1 0 0 0,1-1 0 0 0,-1 0-1 0 0,0 0 1 0 0,0 0 0 0 0,0 0 0 0 0,1 1 0 0 0,-1-1-1 0 0,1 0 1 0 0,-1 0 0 0 0,0 1 0 0 0,1-1 0 0 0,-1 0 0 0 0,1 1-1 0 0,-1-1 1 0 0,1 0 0 0 0,0 1 0 0 0,-1-1 0 0 0,1 1 0 0 0,0-1-1 0 0,-1 1 1 0 0,1-1 0 0 0,1 1 0 0 0,24-18 689 0 0,-18 14 1 0 0,6-5 628 0 0,0 0 1 0 0,25-10-1 0 0,-33 17-1358 0 0,0-1 0 0 0,0 1 0 0 0,0 1 0 0 0,0-1 0 0 0,0 1 0 0 0,1 0 0 0 0,-1 0 0 0 0,0 1 0 0 0,13 1 0 0 0,-5 1-3644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26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73 5985 0 0,'82'-28'6486'0'0,"33"-10"-5433"0"0,-94 31-5887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51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1 456 0 0,'-3'1'133'0'0,"0"1"1"0"0,0 0-1 0 0,0 0 0 0 0,0 0 0 0 0,0 0 1 0 0,1 0-1 0 0,-1 0 0 0 0,1 1 0 0 0,0-1 1 0 0,0 1-1 0 0,0 0 0 0 0,0 0 0 0 0,0 0 1 0 0,0-1-1 0 0,1 2 0 0 0,-1-1 1 0 0,1 0-1 0 0,0 0 0 0 0,0 0 0 0 0,0 1 1 0 0,1-1-1 0 0,-1 0 0 0 0,1 1 0 0 0,-1-1 1 0 0,1 5-1 0 0,2 27 735 0 0,0 1 0 0 0,2-1-1 0 0,15 59 1 0 0,-8-43-298 0 0,82 320 1235 0 0,-77-322-1858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18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9218 0 0,'1'3'199'0'0,"0"0"1"0"0,1 0-1 0 0,0 0 0 0 0,-1 0 1 0 0,1 0-1 0 0,0 0 1 0 0,1-1-1 0 0,-1 1 0 0 0,0-1 1 0 0,1 1-1 0 0,2 1 0 0 0,8 4 171 0 0,-1 0-1 0 0,1-1 1 0 0,0-1-1 0 0,0 0 0 0 0,1-1 1 0 0,26 7-1 0 0,18 7 137 0 0,-28-8-439 0 0,-12-5-76 0 0,0 1 1 0 0,0 1-1 0 0,0 0 0 0 0,-1 1 0 0 0,-1 1 0 0 0,30 23 0 0 0,-43-31 69 0 0,-1 0-1 0 0,0 0 0 0 0,0 0 1 0 0,-1 0-1 0 0,1 1 1 0 0,0-1-1 0 0,-1 0 0 0 0,1 1 1 0 0,-1-1-1 0 0,0 1 1 0 0,0 0-1 0 0,0-1 0 0 0,1 6 1 0 0,-2-6 49 0 0,0 0 0 0 0,0 0-1 0 0,-1 0 1 0 0,1 0 0 0 0,-1 0 0 0 0,1 0 0 0 0,-1 0 0 0 0,0 0-1 0 0,0 0 1 0 0,1 0 0 0 0,-1-1 0 0 0,-1 1 0 0 0,1 0 0 0 0,0-1 0 0 0,0 1-1 0 0,-1-1 1 0 0,1 1 0 0 0,0-1 0 0 0,-4 3 0 0 0,-20 23 553 0 0,0 1-1 0 0,1 1 1 0 0,-28 48 0 0 0,-16 19-775 0 0,53-77-453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49.5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78 107 3225 0 0,'0'0'142'0'0,"-1"-1"1"0"0,0 0 0 0 0,0 0 0 0 0,0 1-1 0 0,0-1 1 0 0,0 1 0 0 0,0-1 0 0 0,-1 1 0 0 0,1-1-1 0 0,0 1 1 0 0,0 0 0 0 0,0-1 0 0 0,0 1-1 0 0,0 0 1 0 0,-1 0 0 0 0,1 0 0 0 0,0 0-1 0 0,0 0 1 0 0,0 0 0 0 0,-1 0 0 0 0,1 0-1 0 0,0 1 1 0 0,0-1 0 0 0,0 0 0 0 0,0 1 0 0 0,0-1-1 0 0,-1 1 1 0 0,1-1 0 0 0,0 1 0 0 0,0-1-1 0 0,0 1 1 0 0,0 0 0 0 0,1-1 0 0 0,-1 1-1 0 0,0 0 1 0 0,0 0 0 0 0,0 0 0 0 0,0 0-1 0 0,1 0 1 0 0,-1 1 0 0 0,-3 3 303 0 0,0-1 1 0 0,1 1-1 0 0,0 0 0 0 0,0 0 1 0 0,0 1-1 0 0,-3 9 1 0 0,3-2-401 0 0,0 0 0 0 0,1 0 0 0 0,1 1 0 0 0,0-1 0 0 0,1 1 0 0 0,0-1 0 0 0,1 0 0 0 0,1 1 0 0 0,0-1 0 0 0,1 0 0 0 0,0 0 0 0 0,1 0 0 0 0,1 0 0 0 0,0 0 0 0 0,0-1 0 0 0,1 0 0 0 0,1 0 0 0 0,0-1 0 0 0,1 0 0 0 0,12 15 0 0 0,-15-21-72 0 0,0-1 0 0 0,0 0 0 0 0,1 0 0 0 0,-1 0 0 0 0,1 0 0 0 0,0-1 0 0 0,0 0 0 0 0,0 0 0 0 0,0-1 0 0 0,0 0 0 0 0,0 0 0 0 0,1 0 0 0 0,-1-1 0 0 0,1 0 0 0 0,0 0 0 0 0,-1 0 0 0 0,1-1 0 0 0,-1 0 0 0 0,1-1 0 0 0,0 1 0 0 0,-1-1 0 0 0,1-1 0 0 0,-1 1-1 0 0,1-1 1 0 0,-1 0 0 0 0,0 0 0 0 0,0-1 0 0 0,0 0 0 0 0,0 0 0 0 0,7-5 0 0 0,1-1 72 0 0,0-1 0 0 0,-1-1 0 0 0,0 0 0 0 0,-1-1 0 0 0,0 0-1 0 0,-1-1 1 0 0,0 0 0 0 0,-1-1 0 0 0,0 0 0 0 0,13-27 0 0 0,-17 28 41 0 0,-1-1 1 0 0,0 1 0 0 0,-1-1 0 0 0,0 0-1 0 0,-1 0 1 0 0,-1 0 0 0 0,0 0-1 0 0,-1-1 1 0 0,-1 1 0 0 0,0 0 0 0 0,-2-16-1 0 0,2 25-42 0 0,-1-1-1 0 0,0 1 1 0 0,-1 0 0 0 0,1-1-1 0 0,-1 1 1 0 0,0 0-1 0 0,-1 0 1 0 0,1 0-1 0 0,-1 0 1 0 0,0 0-1 0 0,0 1 1 0 0,0-1-1 0 0,-1 1 1 0 0,1 0-1 0 0,-1 0 1 0 0,0 0 0 0 0,0 0-1 0 0,-1 1 1 0 0,1-1-1 0 0,-1 1 1 0 0,0 0-1 0 0,0 1 1 0 0,0-1-1 0 0,0 1 1 0 0,0 0-1 0 0,0 0 1 0 0,0 1-1 0 0,-1 0 1 0 0,1 0 0 0 0,-1 0-1 0 0,-5 0 1 0 0,1 0-874 0 0,1 1-1 0 0,0 0 1 0 0,-1 1 0 0 0,1 0 0 0 0,-17 4 0 0 0,0 3-3636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51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3681 0 0,'4'-1'109'0'0,"-1"0"1"0"0,1 0-1 0 0,0-1 1 0 0,-1 0-1 0 0,0 0 1 0 0,1 0-1 0 0,3-3 0 0 0,5-2 352 0 0,75-44 1870 0 0,22-10 383 0 0,-95 54-3123 0 0,1 1 1 0 0,1 0-1 0 0,-1 1 0 0 0,1 1 0 0 0,27-4 1 0 0,-12 6-2857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52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 2304 0 0,'1'-2'173'0'0,"-1"0"0"0"0,1 0 0 0 0,0 1 0 0 0,-1-1 0 0 0,1 0 0 0 0,0 1 0 0 0,0-1 0 0 0,0 1 0 0 0,1-1 0 0 0,-1 1 0 0 0,0-1 0 0 0,0 1-1 0 0,1 0 1 0 0,-1-1 0 0 0,1 1 0 0 0,-1 0 0 0 0,1 0 0 0 0,0 0 0 0 0,-1 0 0 0 0,1 1 0 0 0,2-2 0 0 0,39-14 1944 0 0,-5 9-1048 0 0,-1 2 0 0 0,0 2 1 0 0,59 1-1 0 0,4 0-713 0 0,-13-5-390 0 0,-45 3-164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52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79 3225 0 0,'-4'0'156'0'0,"0"1"0"0"0,0-1 0 0 0,0 0 0 0 0,0 0 0 0 0,0 0 1 0 0,0-1-1 0 0,0 1 0 0 0,0-1 0 0 0,0 0 0 0 0,-8-3 0 0 0,13 3-47 0 0,-1 1-1 0 0,0-1 1 0 0,1 0-1 0 0,-1 0 0 0 0,1 1 1 0 0,-1-1-1 0 0,1 1 1 0 0,-1-1-1 0 0,1 0 0 0 0,0 1 1 0 0,-1-1-1 0 0,1 1 1 0 0,0-1-1 0 0,-1 1 0 0 0,1-1 1 0 0,0 1-1 0 0,-1 0 0 0 0,1-1 1 0 0,0 1-1 0 0,1-1 1 0 0,20-7 950 0 0,-20 8-937 0 0,36-11 718 0 0,1 2-1 0 0,1 2 1 0 0,71-4-1 0 0,-1 0-2372 0 0,-86 7 982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53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3681 0 0,'-3'2'289'0'0,"0"0"0"0"0,1 0 0 0 0,-1 0 0 0 0,1 0 1 0 0,-1 1-1 0 0,1-1 0 0 0,0 1 0 0 0,0 0 0 0 0,0-1 1 0 0,1 1-1 0 0,-1 0 0 0 0,1 0 0 0 0,-1 0 0 0 0,1 0 0 0 0,0 1 1 0 0,0-1-1 0 0,0 0 0 0 0,1 0 0 0 0,-1 1 0 0 0,0 3 1 0 0,0 11 439 0 0,0 1 0 0 0,2 26 0 0 0,0-28-829 0 0,70 905 1131 0 0,-67-872-860 0 0,1 28 348 0 0,4 41 374 0 0,-7-105-1601 0 0,1-1 0 0 0,1 1-1 0 0,6 18 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3:53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145 178 7834 0 0,'-8'1'223'0'0,"0"0"0"0"0,0 0-1 0 0,-1-1 1 0 0,1-1 0 0 0,0 1 0 0 0,-8-3 0 0 0,9 2-174 0 0,1 0 0 0 0,0 0-1 0 0,-1 0 1 0 0,1 1 0 0 0,-1 0-1 0 0,1 0 1 0 0,0 1 0 0 0,-1 0 0 0 0,1 0-1 0 0,-9 3 1 0 0,31-1 272 0 0,15-4 156 0 0,28-7 92 0 0,0-3 1 0 0,0-2-1 0 0,-1-3 0 0 0,-1-3 1 0 0,101-47-1 0 0,-107 42-1680 0 0,-3 0-3592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09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6913 0 0,'-1'-3'4667'0'0,"7"12"-3034"0"0,6 16-627 0 0,131 456 3243 0 0,-102-331-3749 0 0,-17-62-482 0 0,37 123-3479 0 0,-55-197 1835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0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81 262 1376 0 0,'-25'5'179'0'0,"21"-4"-39"0"0,-1 0 1 0 0,1 0 0 0 0,0 0 0 0 0,0-1-1 0 0,-1 1 1 0 0,-6-1 0 0 0,10 0-115 0 0,0-1 0 0 0,0 1 1 0 0,0 0-1 0 0,0-1 0 0 0,0 1 0 0 0,0 0 0 0 0,0-1 1 0 0,1 1-1 0 0,-1-1 0 0 0,0 1 0 0 0,0-1 0 0 0,1 0 1 0 0,-1 1-1 0 0,0-1 0 0 0,1 0 0 0 0,-1 0 0 0 0,0 1 0 0 0,1-1 1 0 0,-1 0-1 0 0,1 0 0 0 0,-1 0 0 0 0,1 0 0 0 0,0 1 1 0 0,-1-1-1 0 0,1 0 0 0 0,0 0 0 0 0,0 0 0 0 0,0 0 1 0 0,-1 0-1 0 0,1 0 0 0 0,0 0 0 0 0,0 0 0 0 0,0 0 1 0 0,1-2-1 0 0,0-10 303 0 0,0 0-1 0 0,1 1 1 0 0,0-1 0 0 0,1 0 0 0 0,1 1-1 0 0,0 0 1 0 0,0 0 0 0 0,1 0 0 0 0,1 0 0 0 0,8-13-1 0 0,-9 17 58 0 0,-1 1 0 0 0,1 0 0 0 0,0 1 0 0 0,1-1 0 0 0,-1 1 0 0 0,1 0 0 0 0,0 1 0 0 0,1-1 0 0 0,0 1 0 0 0,-1 0 0 0 0,2 1 0 0 0,-1 0 0 0 0,0 0 0 0 0,1 0 0 0 0,0 1 0 0 0,12-4 0 0 0,-17 7-273 0 0,0-1 0 0 0,0 1 0 0 0,0-1-1 0 0,-1 1 1 0 0,1 0 0 0 0,0 0 0 0 0,0 1 0 0 0,0-1 0 0 0,0 0 0 0 0,0 1 0 0 0,0 0-1 0 0,-1 0 1 0 0,1 0 0 0 0,0 0 0 0 0,-1 0 0 0 0,1 0 0 0 0,0 1 0 0 0,-1-1-1 0 0,0 1 1 0 0,4 2 0 0 0,-3 0-44 0 0,1 0-1 0 0,-1 0 1 0 0,0 0-1 0 0,0 0 1 0 0,-1 1 0 0 0,1-1-1 0 0,-1 1 1 0 0,0-1-1 0 0,0 1 1 0 0,1 9-1 0 0,1 4-92 0 0,-1 1 0 0 0,-1 0 0 0 0,0 0 0 0 0,-2 0-1 0 0,-2 22 1 0 0,-2-8-200 0 0,-12 48-1 0 0,9-55 31 0 0,2 1-1 0 0,1 0 1 0 0,-1 30-1 0 0,4-56 194 0 0,1-1 0 0 0,0 1 0 0 0,0-1-1 0 0,0 1 1 0 0,0-1 0 0 0,0 1 0 0 0,0 0 0 0 0,0-1-1 0 0,0 1 1 0 0,0-1 0 0 0,0 1 0 0 0,0-1-1 0 0,1 0 1 0 0,-1 1 0 0 0,0-1 0 0 0,0 1 0 0 0,0-1-1 0 0,1 1 1 0 0,-1-1 0 0 0,0 1 0 0 0,1-1 0 0 0,-1 0-1 0 0,0 1 1 0 0,1-1 0 0 0,-1 1 0 0 0,0-1-1 0 0,1 0 1 0 0,-1 0 0 0 0,1 1 0 0 0,-1-1 0 0 0,0 0-1 0 0,1 0 1 0 0,-1 1 0 0 0,1-1 0 0 0,-1 0 0 0 0,1 0-1 0 0,-1 0 1 0 0,1 0 0 0 0,-1 0 0 0 0,1 0-1 0 0,-1 1 1 0 0,1-1 0 0 0,-1-1 0 0 0,1 1 0 0 0,-1 0-1 0 0,1 0 1 0 0,-1 0 0 0 0,1 0 0 0 0,-1 0 0 0 0,1 0-1 0 0,-1 0 1 0 0,1-1 0 0 0,-1 1 0 0 0,1 0-1 0 0,-1 0 1 0 0,0-1 0 0 0,1 1 0 0 0,-1 0 0 0 0,1-1-1 0 0,-1 1 1 0 0,0 0 0 0 0,1-1 0 0 0,0 0-1 0 0,27-24 2 0 0,-27 24-4 0 0,8-7 48 0 0,1-1 1 0 0,0 1-1 0 0,0 1 1 0 0,0 0-1 0 0,1 0 1 0 0,0 1-1 0 0,0 0 1 0 0,0 1 0 0 0,1 0-1 0 0,23-5 1 0 0,-31 9-30 0 0,1 0 0 0 0,-1 0 0 0 0,1 1 0 0 0,-1 0 0 0 0,1 0 0 0 0,0 0 0 0 0,-1 0 0 0 0,1 1 0 0 0,-1 0 0 0 0,1 0 0 0 0,-1 0 0 0 0,1 0 0 0 0,-1 1 0 0 0,0-1 1 0 0,1 1-1 0 0,-1 0 0 0 0,0 1 0 0 0,0-1 0 0 0,-1 1 0 0 0,1 0 0 0 0,0-1 0 0 0,-1 2 0 0 0,0-1 0 0 0,1 0 0 0 0,-1 1 0 0 0,-1-1 0 0 0,1 1 0 0 0,0 0 0 0 0,-1 0 0 0 0,0 0 0 0 0,0 0 0 0 0,3 9 0 0 0,-2-2 67 0 0,1 1-1 0 0,-2 0 0 0 0,0 0 0 0 0,0 0 0 0 0,-1 0 0 0 0,-1 0 0 0 0,0 0 0 0 0,0 0 0 0 0,-1 0 1 0 0,-1 0-1 0 0,-3 16 0 0 0,-7 19 60 0 0,-27 65 1 0 0,33-94-217 0 0,-31 76-2071 0 0,27-71-3411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0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6449 0 0,'0'0'107'0'0,"0"0"-1"0"0,1 0 0 0 0,-1 0 0 0 0,0 0 1 0 0,1 0-1 0 0,-1 0 0 0 0,0 0 0 0 0,1 0 0 0 0,-1 0 1 0 0,1 0-1 0 0,-1 1 0 0 0,0-1 0 0 0,1 0 1 0 0,-1 0-1 0 0,0 0 0 0 0,1 0 0 0 0,-1 1 0 0 0,0-1 1 0 0,0 0-1 0 0,1 0 0 0 0,-1 0 0 0 0,0 1 1 0 0,0-1-1 0 0,1 0 0 0 0,-1 1 0 0 0,0-1 1 0 0,0 0-1 0 0,0 0 0 0 0,1 1 0 0 0,-1-1 0 0 0,0 0 1 0 0,0 1-1 0 0,0-1 0 0 0,0 0 0 0 0,0 1 1 0 0,0-1-1 0 0,0 1 0 0 0,7 14 1060 0 0,6 31 517 0 0,-2 0-1 0 0,7 60 1 0 0,5 25-1059 0 0,-12-79-587 0 0,2 0 0 0 0,3 0 0 0 0,2-2 0 0 0,25 52 0 0 0,-31-82-542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0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10594 0 0,'2'0'217'0'0,"0"0"-1"0"0,0-1 1 0 0,-1 1-1 0 0,1 0 1 0 0,0 0-1 0 0,0 1 1 0 0,0-1-1 0 0,0 0 0 0 0,0 1 1 0 0,-1-1-1 0 0,1 1 1 0 0,0-1-1 0 0,0 1 1 0 0,-1 0-1 0 0,1 0 1 0 0,0 0-1 0 0,-1 0 1 0 0,1 0-1 0 0,-1 0 1 0 0,1 0-1 0 0,-1 0 0 0 0,0 1 1 0 0,1-1-1 0 0,-1 0 1 0 0,0 1-1 0 0,0-1 1 0 0,0 1-1 0 0,0 0 1 0 0,0-1-1 0 0,0 1 1 0 0,0 3-1 0 0,18 42 941 0 0,-13-29-838 0 0,1 0-1 0 0,1-1 1 0 0,18 32-1 0 0,-24-46-322 0 0,0 0-1 0 0,1 0 1 0 0,-1 0-1 0 0,1 0 1 0 0,-1 0-1 0 0,1-1 1 0 0,0 1-1 0 0,0-1 1 0 0,0 0-1 0 0,0 0 0 0 0,0 0 1 0 0,1 0-1 0 0,-1 0 1 0 0,1-1-1 0 0,-1 1 1 0 0,1-1-1 0 0,0 0 1 0 0,-1 0-1 0 0,1 0 1 0 0,0-1-1 0 0,-1 0 1 0 0,1 1-1 0 0,0-1 0 0 0,7-1 1 0 0,-7 0-82 0 0,0-1 0 0 0,1 1 0 0 0,-1-1 0 0 0,0 0 0 0 0,0 0-1 0 0,-1 0 1 0 0,1 0 0 0 0,0-1 0 0 0,-1 0 0 0 0,1 1 0 0 0,-1-1 0 0 0,0-1 0 0 0,0 1 0 0 0,0 0 0 0 0,-1-1 0 0 0,1 1 0 0 0,-1-1-1 0 0,4-6 1 0 0,2-6-327 0 0,-1 1 0 0 0,-1-1-1 0 0,7-24 1 0 0,-9 22 349 0 0,0-1 0 0 0,1-31 0 0 0,-5 33 433 0 0,2 1 0 0 0,0-1 1 0 0,1 1-1 0 0,6-18 0 0 0,-9 33-316 0 0,0 0 1 0 0,0 1-1 0 0,1-1 0 0 0,-1 1 1 0 0,0-1-1 0 0,0 0 0 0 0,0 1 1 0 0,1-1-1 0 0,-1 1 1 0 0,0-1-1 0 0,1 1 0 0 0,-1-1 1 0 0,0 1-1 0 0,1-1 0 0 0,-1 1 1 0 0,1-1-1 0 0,-1 1 0 0 0,1-1 1 0 0,-1 1-1 0 0,1 0 1 0 0,-1-1-1 0 0,1 1 0 0 0,-1 0 1 0 0,1 0-1 0 0,-1-1 0 0 0,1 1 1 0 0,0 0-1 0 0,-1 0 0 0 0,1 0 1 0 0,-1 0-1 0 0,1 0 1 0 0,1 0-1 0 0,-1 0 13 0 0,1 1 0 0 0,-1-1 0 0 0,1 1 0 0 0,-1 0 0 0 0,1 0 0 0 0,-1 0-1 0 0,0 0 1 0 0,0 0 0 0 0,1 0 0 0 0,-1 0 0 0 0,0 0 0 0 0,1 3 0 0 0,31 48 496 0 0,-29-45-397 0 0,1 1-333 0 0,0-1 1 0 0,0 1 0 0 0,1-1 0 0 0,0 0 0 0 0,0 0-1 0 0,0-1 1 0 0,1 0 0 0 0,0 0 0 0 0,0-1 0 0 0,1 0-1 0 0,0 0 1 0 0,0 0 0 0 0,0-1 0 0 0,0 0 0 0 0,13 3-1 0 0,0 0-1493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1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1 381 7370 0 0,'5'-3'414'0'0,"0"-1"0"0"0,1 0 0 0 0,-1 0 0 0 0,-1 0 0 0 0,1 0 0 0 0,0-1 0 0 0,-1 0 0 0 0,0 0 1 0 0,6-9-1 0 0,-4 5-182 0 0,14-18 960 0 0,-1 0 0 0 0,28-56 0 0 0,-41 71-1152 0 0,-1 0-1 0 0,0 0 1 0 0,-1 0 0 0 0,0 0-1 0 0,-1-1 1 0 0,-1 0 0 0 0,0 0-1 0 0,0 0 1 0 0,-2 0 0 0 0,0-18-1 0 0,0 29-31 0 0,0 1-1 0 0,0 0 0 0 0,0 0 1 0 0,0 0-1 0 0,0 0 0 0 0,-1-1 1 0 0,1 1-1 0 0,0 0 0 0 0,0 0 1 0 0,-1 0-1 0 0,1 0 0 0 0,-1 0 1 0 0,1 0-1 0 0,-1 0 0 0 0,0 0 1 0 0,1 0-1 0 0,-1 0 0 0 0,0 0 0 0 0,0 0 1 0 0,1 1-1 0 0,-1-1 0 0 0,0 0 1 0 0,0 0-1 0 0,0 1 0 0 0,-1-2 1 0 0,0 2 5 0 0,1 0 1 0 0,-1 0-1 0 0,1 0 1 0 0,-1 0-1 0 0,1 0 1 0 0,0 1-1 0 0,-1-1 1 0 0,1 0-1 0 0,-1 1 0 0 0,1-1 1 0 0,0 1-1 0 0,-1-1 1 0 0,1 1-1 0 0,0-1 1 0 0,0 1-1 0 0,0 0 1 0 0,-2 1-1 0 0,-3 2 90 0 0,1 1 0 0 0,0 0 0 0 0,0 0 0 0 0,0 0 0 0 0,0 0 0 0 0,1 1 0 0 0,-4 6 0 0 0,5-5-35 0 0,1 0 0 0 0,0-1 0 0 0,0 1 0 0 0,0 0 0 0 0,1 0 0 0 0,0 0 0 0 0,1 0 0 0 0,0 0 0 0 0,0 0 0 0 0,0 1 0 0 0,1-1 0 0 0,0 0 0 0 0,0 0 0 0 0,1 0 0 0 0,-1-1 0 0 0,2 1 0 0 0,-1 0 0 0 0,1-1 0 0 0,5 9 0 0 0,-2-2 24 0 0,2 0 1 0 0,0 0-1 0 0,0-1 0 0 0,1 0 1 0 0,1-1-1 0 0,0 0 0 0 0,0 0 0 0 0,16 12 1 0 0,-19-19-92 0 0,-1 0 0 0 0,1 0 0 0 0,-1 0 0 0 0,1-1 0 0 0,0 0 0 0 0,0 0 1 0 0,10 2-1 0 0,31 1-5178 0 0,-11-4-856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1.1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46 201 1840 0 0,'-3'1'135'0'0,"1"0"-1"0"0,0-1 1 0 0,-1 1-1 0 0,1-1 1 0 0,-1 1-1 0 0,1-1 0 0 0,-1 0 1 0 0,1 0-1 0 0,-1 0 1 0 0,1 0-1 0 0,-1-1 0 0 0,1 1 1 0 0,-4-2-1 0 0,5 2-44 0 0,1 0 1 0 0,-1-1-1 0 0,1 1 0 0 0,-1 0 0 0 0,1 0 0 0 0,0-1 0 0 0,-1 1 0 0 0,1 0 1 0 0,-1-1-1 0 0,1 1 0 0 0,0 0 0 0 0,-1-1 0 0 0,1 1 0 0 0,0-1 0 0 0,0 1 1 0 0,-1-1-1 0 0,1 1 0 0 0,0-1 0 0 0,0 1 0 0 0,0-1 0 0 0,0 1 0 0 0,-1-1 0 0 0,1 1 1 0 0,0-1-1 0 0,0 0 0 0 0,0 0 129 0 0,1-1 0 0 0,-1 1 0 0 0,1-1 0 0 0,-1 1 0 0 0,1-1 0 0 0,-1 1 0 0 0,1-1 0 0 0,0 1 0 0 0,-1 0 0 0 0,1-1 0 0 0,0 1 0 0 0,2-2 0 0 0,2 0 196 0 0,1 0 0 0 0,0 0 0 0 0,-1 1 0 0 0,1 0 0 0 0,0 0 1 0 0,0 0-1 0 0,0 1 0 0 0,0 0 0 0 0,8-1 0 0 0,9-2-84 0 0,97-17 219 0 0,233-11 0 0 0,-52 8 358 0 0,-158 5-273 0 0,39-6-52 0 0,192 0 1 0 0,-338 27-210 0 0,62 11 0 0 0,-12-2-903 0 0,-47-9-2448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4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85 5529 0 0,'-2'-3'368'0'0,"0"0"0"0"0,0-1 0 0 0,0 1 0 0 0,1 0-1 0 0,0-1 1 0 0,-1 1 0 0 0,1-1 0 0 0,0 1 0 0 0,1-1 0 0 0,-1 1-1 0 0,1-1 1 0 0,-1 0 0 0 0,1 1 0 0 0,0-1 0 0 0,1 0 0 0 0,0-6 0 0 0,0 10-326 0 0,-1 0 1 0 0,0 0 0 0 0,1-1-1 0 0,-1 1 1 0 0,1 0 0 0 0,-1 0-1 0 0,1 0 1 0 0,-1 0 0 0 0,1-1-1 0 0,-1 1 1 0 0,1 0 0 0 0,-1 0-1 0 0,1 0 1 0 0,-1 0 0 0 0,1 0-1 0 0,-1 0 1 0 0,1 0 0 0 0,-1 1-1 0 0,1-1 1 0 0,-1 0 0 0 0,1 0-1 0 0,-1 0 1 0 0,1 0 0 0 0,-1 1-1 0 0,1-1 1 0 0,-1 0 0 0 0,1 0-1 0 0,-1 1 1 0 0,0-1 0 0 0,1 0-1 0 0,-1 1 1 0 0,0-1 0 0 0,1 1-1 0 0,-1-1 1 0 0,0 0 0 0 0,1 2-1 0 0,14 14 514 0 0,-15-16-551 0 0,102 149 2069 0 0,-61-87-1877 0 0,2-1 1 0 0,79 84 0 0 0,-121-143-99 0 0,1 0 0 0 0,-1 0 0 0 0,1-1 0 0 0,0 1 0 0 0,0-1 0 0 0,0 1 0 0 0,0-1 0 0 0,0 0 1 0 0,0 0-1 0 0,0 0 0 0 0,0 0 0 0 0,0 0 0 0 0,0 0 0 0 0,4 0 0 0 0,-5-1-32 0 0,0-1-1 0 0,0 1 1 0 0,0 0 0 0 0,1-1 0 0 0,-1 0-1 0 0,0 1 1 0 0,0-1 0 0 0,0 0-1 0 0,0 1 1 0 0,-1-1 0 0 0,1 0 0 0 0,0 0-1 0 0,0 0 1 0 0,0 0 0 0 0,-1 0-1 0 0,1 0 1 0 0,0 0 0 0 0,-1 0-1 0 0,1 0 1 0 0,-1 0 0 0 0,1 0 0 0 0,-1 0-1 0 0,0-1 1 0 0,1 1 0 0 0,-1 0-1 0 0,0 0 1 0 0,0 0 0 0 0,0-1 0 0 0,0 0-1 0 0,24-135 178 0 0,9-40-1977 0 0,-26 151-645 0 0,2 0 0 0 0,16-35 0 0 0,-14 40-2586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4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1840 0 0,'-8'12'6443'0'0,"7"-9"-5983"0"0,-1 21 2617 0 0,9 29-2161 0 0,-4-32 75 0 0,1 13 188 0 0,17 65 1 0 0,-13-74-2296 0 0,15 34 0 0 0,-20-52-682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5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8290 0 0,'0'0'639'0'0,"22"19"4411"0"0,32 21-3589 0 0,2-3-8526 0 0,-42-28 4635 0 0</inkml:trace>
  <inkml:trace contextRef="#ctx0" brushRef="#br0" timeOffset="1">342 157 4145 0 0,'0'-2'158'0'0,"1"0"0"0"0,-1 0-1 0 0,1 1 1 0 0,-1-1 0 0 0,1 0 0 0 0,-1 0 0 0 0,1 0 0 0 0,0 1 0 0 0,0-1-1 0 0,0 0 1 0 0,0 1 0 0 0,0-1 0 0 0,0 1 0 0 0,1-1 0 0 0,-1 1 0 0 0,0-1 0 0 0,1 1-1 0 0,-1 0 1 0 0,1 0 0 0 0,-1 0 0 0 0,1 0 0 0 0,0 0 0 0 0,-1 0 0 0 0,1 0-1 0 0,0 0 1 0 0,0 1 0 0 0,0-1 0 0 0,0 1 0 0 0,-1-1 0 0 0,1 1 0 0 0,0 0-1 0 0,0 0 1 0 0,0 0 0 0 0,0 0 0 0 0,0 0 0 0 0,0 0 0 0 0,0 0 0 0 0,0 1-1 0 0,0-1 1 0 0,-1 1 0 0 0,1-1 0 0 0,0 1 0 0 0,0 0 0 0 0,-1 0 0 0 0,3 1-1 0 0,0 1-66 0 0,1 0-1 0 0,-1 0 0 0 0,1 0 1 0 0,-1 1-1 0 0,0 0 0 0 0,-1 0 0 0 0,1 0 1 0 0,-1 0-1 0 0,0 1 0 0 0,5 7 1 0 0,24 58 1174 0 0,-3-8-671 0 0,-3-26-594 0 0,-24-39-3 0 0,-1 0-1 0 0,0 0 1 0 0,0 0-1 0 0,0 0 1 0 0,-1 0-1 0 0,1 0 1 0 0,-1-5 0 0 0,0 8 3 0 0,2-11-8 0 0,1-14-7 0 0,8-34 0 0 0,-10 54 80 0 0,1-1 0 0 0,-1 1 1 0 0,1 0-1 0 0,0 0 0 0 0,1 0 1 0 0,-1 0-1 0 0,1 0 0 0 0,0 1 1 0 0,0-1-1 0 0,1 1 1 0 0,-1-1-1 0 0,7-5 0 0 0,-8 9 3 0 0,1 0 0 0 0,-1 0 0 0 0,0-1 0 0 0,1 2 0 0 0,-1-1 0 0 0,0 0 0 0 0,1 0-1 0 0,-1 1 1 0 0,1 0 0 0 0,-1-1 0 0 0,1 1 0 0 0,-1 0 0 0 0,1 0 0 0 0,-1 0 0 0 0,1 0 0 0 0,-1 1 0 0 0,1-1 0 0 0,-1 1-1 0 0,0 0 1 0 0,1-1 0 0 0,-1 1 0 0 0,0 0 0 0 0,1 0 0 0 0,-1 1 0 0 0,0-1 0 0 0,0 0 0 0 0,0 1 0 0 0,0-1 0 0 0,0 1-1 0 0,0 0 1 0 0,2 2 0 0 0,8 8 55 0 0,-1 0 1 0 0,0 0-1 0 0,14 22 0 0 0,-19-26-166 0 0,31 43-2150 0 0,-26-34-3430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5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0 189 3225 0 0,'9'-8'6067'0'0,"16"-10"-3825"0"0,14 0-702 0 0,1 2 0 0 0,1 2 0 0 0,67-14 0 0 0,-62 18-1699 0 0,-1-3 1 0 0,80-33-1 0 0,-106 37-4023 0 0,0 1-1420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6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9 297 5985 0 0,'0'0'63'0'0,"-1"0"1"0"0,1 0-1 0 0,0 0 0 0 0,-1 0 0 0 0,1 0 0 0 0,-1 0 0 0 0,1 0 0 0 0,0-1 1 0 0,-1 1-1 0 0,1 0 0 0 0,0 0 0 0 0,-1 0 0 0 0,1-1 0 0 0,-1 1 0 0 0,1 0 0 0 0,0 0 1 0 0,0-1-1 0 0,-1 1 0 0 0,1 0 0 0 0,0 0 0 0 0,0-1 0 0 0,-1 1 0 0 0,1 0 1 0 0,0-1-1 0 0,0 1 0 0 0,0-1 0 0 0,-1 1 0 0 0,1 0 0 0 0,0-1 0 0 0,0 0 111 0 0,1 1-1 0 0,-1 0 1 0 0,1 0-1 0 0,-1 0 1 0 0,1 0-1 0 0,-1-1 1 0 0,1 1-1 0 0,-1 0 1 0 0,0 0-1 0 0,1 0 1 0 0,-1 0-1 0 0,1 0 1 0 0,-1 0-1 0 0,1 0 1 0 0,-1 0-1 0 0,1 0 1 0 0,4 4 2254 0 0,-4-4-2254 0 0,23 18 103 0 0,0 1 0 0 0,-1 0 0 0 0,-1 2 0 0 0,-1 1 0 0 0,-1 0 0 0 0,19 29 0 0 0,-16-21 7 0 0,2 0 1 0 0,1-2-1 0 0,39 33 1 0 0,-59-56-275 0 0,0 0 1 0 0,1-1 0 0 0,0 0 0 0 0,0 0 0 0 0,0 0 0 0 0,13 3 0 0 0,-18-6-9 0 0,0 0 1 0 0,-1-1 0 0 0,1 0 0 0 0,0 1-1 0 0,-1-1 1 0 0,1 0 0 0 0,0 0 0 0 0,0 0 0 0 0,-1 0-1 0 0,1 0 1 0 0,0 0 0 0 0,0-1 0 0 0,-1 1-1 0 0,1-1 1 0 0,0 1 0 0 0,0-1 0 0 0,-1 1 0 0 0,1-1-1 0 0,-1 0 1 0 0,1 0 0 0 0,-1 0 0 0 0,1 0-1 0 0,-1 0 1 0 0,0 0 0 0 0,1 0 0 0 0,-1 0 0 0 0,0-1-1 0 0,0 1 1 0 0,0-1 0 0 0,0 1 0 0 0,0-1-1 0 0,0 1 1 0 0,0-1 0 0 0,0 1 0 0 0,1-4 0 0 0,1-6 149 0 0,0 0 0 0 0,0 0 1 0 0,-1 0-1 0 0,0-1 0 0 0,-1 1 1 0 0,-1-13-1 0 0,-5-73 1541 0 0,3 63-1449 0 0,-8-65 0 0 0,-3-71-188 0 0,13 146-1316 0 0,2-1-1 0 0,5-36 0 0 0,-2 42-4718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6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88 5529 0 0,'-3'7'243'0'0,"-1"0"-1"0"0,1 0 1 0 0,0 1 0 0 0,1-1-1 0 0,-1 1 1 0 0,2 0-1 0 0,-1 0 1 0 0,0 10 0 0 0,-2 64 1391 0 0,5-72-1285 0 0,-1 0-1 0 0,1 0 0 0 0,1 0 0 0 0,-1 0 0 0 0,2 0 1 0 0,-1 0-1 0 0,2-1 0 0 0,4 12 0 0 0,-7-19-237 0 0,0 0 0 0 0,0 1 0 0 0,0-1-1 0 0,1 0 1 0 0,-1 0 0 0 0,0 0-1 0 0,1 0 1 0 0,0-1 0 0 0,-1 1 0 0 0,1 0-1 0 0,0-1 1 0 0,0 1 0 0 0,0-1 0 0 0,0 1-1 0 0,0-1 1 0 0,0 0 0 0 0,0 0-1 0 0,1 0 1 0 0,-1 0 0 0 0,0-1 0 0 0,0 1-1 0 0,1 0 1 0 0,-1-1 0 0 0,1 0-1 0 0,-1 1 1 0 0,0-1 0 0 0,1 0 0 0 0,-1 0-1 0 0,1-1 1 0 0,-1 1 0 0 0,1 0 0 0 0,-1-1-1 0 0,0 1 1 0 0,1-1 0 0 0,-1 0-1 0 0,0 0 1 0 0,0 0 0 0 0,5-2 0 0 0,0-2 29 0 0,0 0 0 0 0,0 0-1 0 0,-1 0 1 0 0,1-1 0 0 0,-1 0 0 0 0,-1 0 0 0 0,1-1 0 0 0,-1 1 0 0 0,0-1 0 0 0,0-1 0 0 0,-1 1 0 0 0,0 0 0 0 0,0-1 0 0 0,-1 0 0 0 0,0 0 0 0 0,0 0 0 0 0,-1 0 0 0 0,2-10 0 0 0,-2 7-89 0 0,0-1 0 0 0,0 0 0 0 0,-1 0 1 0 0,-1 0-1 0 0,0 0 0 0 0,0 1 0 0 0,-2-1 0 0 0,1 0 1 0 0,-1 0-1 0 0,-1 1 0 0 0,0-1 0 0 0,-7-16 0 0 0,7 23-50 0 0,0 0 0 0 0,0 0 0 0 0,0 1 0 0 0,0-1 0 0 0,-1 1 0 0 0,0 0 0 0 0,0 0 0 0 0,0 0 0 0 0,0 1 0 0 0,0-1 0 0 0,-10-4 0 0 0,11 6-244 0 0,-1 0 0 0 0,0 0 0 0 0,1 1 0 0 0,-1 0 0 0 0,0-1 0 0 0,1 1 0 0 0,-1 1-1 0 0,0-1 1 0 0,0 0 0 0 0,0 1 0 0 0,0 0 0 0 0,0 0 0 0 0,0 0 0 0 0,0 1 0 0 0,0-1 0 0 0,1 1 0 0 0,-7 2 0 0 0,-7 4-5620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6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7834 0 0,'0'0'705'0'0,"2"23"1792"0"0,-2-13-1940 0 0,-1 11 373 0 0,2 0 0 0 0,5 36 0 0 0,-5-54-884 0 0,-1 1 0 0 0,1 0 0 0 0,0 0 0 0 0,0 0 0 0 0,0-1 0 0 0,1 1 0 0 0,-1 0-1 0 0,1-1 1 0 0,0 1 0 0 0,0-1 0 0 0,0 0 0 0 0,0 0 0 0 0,1 0 0 0 0,-1 0 0 0 0,1 0-1 0 0,0 0 1 0 0,0 0 0 0 0,0-1 0 0 0,0 0 0 0 0,0 1 0 0 0,6 2 0 0 0,-6-4-63 0 0,-1 0 0 0 0,1 0 0 0 0,0-1 0 0 0,-1 1 0 0 0,1-1 1 0 0,-1 1-1 0 0,1-1 0 0 0,0 0 0 0 0,0 0 0 0 0,-1 0 0 0 0,1 0 1 0 0,0 0-1 0 0,-1-1 0 0 0,1 0 0 0 0,0 1 0 0 0,-1-1 0 0 0,1 0 1 0 0,-1 0-1 0 0,1 0 0 0 0,-1 0 0 0 0,0-1 0 0 0,1 1 0 0 0,-1-1 0 0 0,0 1 1 0 0,0-1-1 0 0,0 0 0 0 0,0 0 0 0 0,0 0 0 0 0,0 0 0 0 0,-1 0 1 0 0,1 0-1 0 0,-1 0 0 0 0,1-1 0 0 0,-1 1 0 0 0,0-1 0 0 0,0 1 1 0 0,1-4-1 0 0,4-11 22 0 0,-1 1 0 0 0,-1-1-1 0 0,-1 0 1 0 0,2-28 0 0 0,-3 29 24 0 0,-1 0 3 0 0,4-27 188 0 0,-5 41-195 0 0,0 1-1 0 0,1-1 1 0 0,-1 0-1 0 0,1 1 1 0 0,-1-1-1 0 0,1 0 1 0 0,0 1-1 0 0,0-1 0 0 0,-1 1 1 0 0,1-1-1 0 0,0 1 1 0 0,0-1-1 0 0,1 1 1 0 0,-1 0-1 0 0,0 0 1 0 0,0-1-1 0 0,1 1 0 0 0,-1 0 1 0 0,2-1-1 0 0,-2 2-5 0 0,0 0-1 0 0,0 0 0 0 0,0 0 0 0 0,0 0 1 0 0,0 0-1 0 0,0 0 0 0 0,0 0 1 0 0,0 0-1 0 0,0 0 0 0 0,0 0 0 0 0,-1 1 1 0 0,1-1-1 0 0,0 0 0 0 0,0 1 1 0 0,0-1-1 0 0,0 1 0 0 0,0-1 0 0 0,-1 1 1 0 0,1-1-1 0 0,0 1 0 0 0,0-1 1 0 0,-1 1-1 0 0,1 0 0 0 0,0 0 0 0 0,-1-1 1 0 0,1 1-1 0 0,-1 0 0 0 0,1 0 1 0 0,-1-1-1 0 0,1 1 0 0 0,-1 0 0 0 0,1 2 1 0 0,15 36 463 0 0,-12-29-286 0 0,1 5-24 0 0,19 39 359 0 0,-22-50-593 0 0,0-1-1 0 0,0 1 0 0 0,1 0 0 0 0,-1-1 1 0 0,1 1-1 0 0,0-1 0 0 0,0 0 1 0 0,1 0-1 0 0,-1 0 0 0 0,0-1 0 0 0,5 3 1 0 0,5 0-803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7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7370 0 0,'7'9'4442'0'0,"10"13"-2538"0"0,0 13-77 0 0,-1 0 0 0 0,19 63-1 0 0,-15-41-1187 0 0,18 54 194 0 0,-17-43-778 0 0,4-2 1 0 0,2-1-1 0 0,43 76 1 0 0,-8-40-4500 0 0,-44-71-1688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7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1 448 10138 0 0,'31'-29'1357'0'0,"2"1"0"0"0,54-35 0 0 0,76-36 1479 0 0,-78 52-1142 0 0,121-48 0 0 0,-151 75-2054 0 0,0 2 0 0 0,0 2-1 0 0,90-12 1 0 0,-100 24 340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7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42 586 4609 0 0,'-6'1'244'0'0,"1"1"0"0"0,0-1 0 0 0,-1 1 1 0 0,1 0-1 0 0,-6 4 0 0 0,10-6-194 0 0,1 0 0 0 0,0 0 0 0 0,0 0 0 0 0,0 0 0 0 0,0 0-1 0 0,-1 0 1 0 0,1 1 0 0 0,0-1 0 0 0,0 0 0 0 0,0 0 0 0 0,-1 0 0 0 0,1 0 0 0 0,0 0 0 0 0,0 1 0 0 0,0-1 0 0 0,0 0-1 0 0,0 0 1 0 0,0 0 0 0 0,0 1 0 0 0,-1-1 0 0 0,1 0 0 0 0,0 0 0 0 0,0 0 0 0 0,0 1 0 0 0,0-1 0 0 0,0 0 0 0 0,0 0 0 0 0,0 1-1 0 0,0-1 1 0 0,0 0 0 0 0,0 0 0 0 0,0 0 0 0 0,0 1 0 0 0,0-1 0 0 0,0 0 0 0 0,0 0 0 0 0,0 0 0 0 0,1 1 0 0 0,-1-1 0 0 0,0 0-1 0 0,0 0 1 0 0,0 0 0 0 0,0 1 0 0 0,1-1 0 0 0,21 8 1484 0 0,6-5-1095 0 0,0-2-1 0 0,-1-1 1 0 0,1-1-1 0 0,0-1 1 0 0,48-11-1 0 0,-10 3-427 0 0,50-1 68 0 0,154 4-1 0 0,118 25-155 0 0,4 1-101 0 0,-276-19 108 0 0,160-21 1 0 0,672-168-132 0 0,-349 57 654 0 0,8 46-299 0 0,-108 68-385 0 0,138-14 237 0 0,-471 11 625 0 0,220-55 0 0 0,-341 64-978 0 0,1 3 0 0 0,0 2 0 0 0,1 1 1 0 0,0 3-1 0 0,54 2 0 0 0,-78 4-452 0 0,-3 2-29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1.6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119 47 2304 0 0,'-3'-1'360'0'0,"0"0"0"0"0,0 1-1 0 0,-1-1 1 0 0,1 1 0 0 0,0-1-1 0 0,-1 1 1 0 0,1 0 0 0 0,0 1-1 0 0,-1-1 1 0 0,1 0-1 0 0,0 1 1 0 0,-1 0 0 0 0,1 0-1 0 0,0 0 1 0 0,0 0 0 0 0,0 0-1 0 0,0 1 1 0 0,0-1-1 0 0,-4 4 1 0 0,3-2-34 0 0,0 1-1 0 0,1 0 1 0 0,0 0 0 0 0,-1 0 0 0 0,1 0-1 0 0,1 0 1 0 0,-1 1 0 0 0,0-1-1 0 0,1 1 1 0 0,0 0 0 0 0,-2 7-1 0 0,0 3-177 0 0,1-1-1 0 0,0 1 1 0 0,1-1-1 0 0,1 1 1 0 0,0 0-1 0 0,1 0 1 0 0,1-1-1 0 0,2 16 0 0 0,-2-23-149 0 0,1-1 0 0 0,0 1 0 0 0,0-1 0 0 0,1 0 0 0 0,-1 1 0 0 0,1-1 0 0 0,1 0 0 0 0,-1 0 0 0 0,1-1 0 0 0,0 1 0 0 0,0-1 0 0 0,1 0 0 0 0,-1 0 0 0 0,1 0 0 0 0,8 5 0 0 0,-9-7 65 0 0,0 0-1 0 0,1 0 1 0 0,-1-1-1 0 0,1 0 1 0 0,-1 1 0 0 0,1-2-1 0 0,0 1 1 0 0,0 0 0 0 0,0-1-1 0 0,0 0 1 0 0,0 0 0 0 0,0-1-1 0 0,0 1 1 0 0,0-1 0 0 0,0 0-1 0 0,0 0 1 0 0,1-1-1 0 0,-1 0 1 0 0,0 0 0 0 0,9-3-1 0 0,-5 1 121 0 0,-1-1-1 0 0,1 0 1 0 0,-1-1-1 0 0,1 0 1 0 0,-1-1-1 0 0,-1 1 1 0 0,1-2-1 0 0,-1 1 1 0 0,0-1-1 0 0,-1 0 1 0 0,1 0-1 0 0,-1-1 1 0 0,-1 1-1 0 0,1-1 1 0 0,-1-1-1 0 0,-1 1 0 0 0,0-1 1 0 0,0 0-1 0 0,3-11 1 0 0,-5 13-158 0 0,0 1 1 0 0,-1-1-1 0 0,0 0 0 0 0,0 1 1 0 0,0-1-1 0 0,-1 0 0 0 0,0 0 1 0 0,-1 0-1 0 0,1 1 1 0 0,-1-1-1 0 0,-1 0 0 0 0,1 0 1 0 0,-1 1-1 0 0,0-1 0 0 0,-1 1 1 0 0,1 0-1 0 0,-1 0 0 0 0,0 0 1 0 0,-1 0-1 0 0,0 0 1 0 0,0 1-1 0 0,0-1 0 0 0,0 1 1 0 0,-1 0-1 0 0,0 0 0 0 0,0 1 1 0 0,-10-7-1 0 0,2 2-855 0 0,-1 0 0 0 0,-1 1-1 0 0,0 1 1 0 0,0 0 0 0 0,-17-5 0 0 0,11 7-4898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8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13363 0 0,'-1'2'102'0'0,"1"0"-1"0"0,-1 1 1 0 0,1-1 0 0 0,0 1-1 0 0,-1-1 1 0 0,1 1 0 0 0,0-1-1 0 0,0 1 1 0 0,1-1 0 0 0,-1 1 0 0 0,1-1-1 0 0,-1 1 1 0 0,1-1 0 0 0,0 1-1 0 0,0-1 1 0 0,1 3 0 0 0,2 10 975 0 0,46 226 1818 0 0,35 117-3436 0 0,-73-297-1348 0 0,-9-35 138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9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6449 0 0,'2'-5'244'0'0,"1"-1"0"0"0,-1 1 0 0 0,1 0 0 0 0,0 0 0 0 0,0 0 0 0 0,1 0 1 0 0,-1 1-1 0 0,1-1 0 0 0,0 1 0 0 0,7-6 0 0 0,-5 5-85 0 0,0-2 107 0 0,2 0 1 0 0,-1 0-1 0 0,1 1 1 0 0,0 0-1 0 0,0 1 1 0 0,1 0-1 0 0,0 0 1 0 0,17-6-1 0 0,-24 10-262 0 0,1 0 1 0 0,-1 1-1 0 0,0-1 1 0 0,1 1-1 0 0,-1-1 0 0 0,1 1 1 0 0,-1 0-1 0 0,1 0 1 0 0,0 0-1 0 0,-1 0 0 0 0,1 0 1 0 0,-1 1-1 0 0,0-1 0 0 0,1 1 1 0 0,-1-1-1 0 0,1 1 1 0 0,-1 0-1 0 0,0 0 0 0 0,1 0 1 0 0,-1 0-1 0 0,0 1 1 0 0,0-1-1 0 0,0 1 0 0 0,0-1 1 0 0,0 1-1 0 0,0 0 1 0 0,0 0-1 0 0,-1-1 0 0 0,1 1 1 0 0,-1 0-1 0 0,1 0 0 0 0,-1 1 1 0 0,0-1-1 0 0,0 0 1 0 0,0 0-1 0 0,0 1 0 0 0,0-1 1 0 0,0 1-1 0 0,0 3 1 0 0,1 3-33 0 0,0 1 1 0 0,0-1 0 0 0,-1 1 0 0 0,-1 0 0 0 0,1 0 0 0 0,-2-1 0 0 0,1 1-1 0 0,-1 0 1 0 0,-1-1 0 0 0,-2 10 0 0 0,-6 16 302 0 0,-19 46-1 0 0,0-1 724 0 0,27-74-864 0 0,0 1 1 0 0,0-1-1 0 0,1 0 0 0 0,0 1 1 0 0,0-1-1 0 0,1 1 0 0 0,-1-1 1 0 0,2 12-1 0 0,0-16-58 0 0,0 0 0 0 0,-1-1 0 0 0,1 1 0 0 0,0 0 0 0 0,0 0 0 0 0,0 0 0 0 0,0-1 0 0 0,0 1 0 0 0,1 0 0 0 0,-1-1 0 0 0,0 1 0 0 0,1-1 0 0 0,-1 0 0 0 0,1 1 0 0 0,0-1 0 0 0,-1 0 0 0 0,1 0 0 0 0,0 0 1 0 0,0 0-1 0 0,0 0 0 0 0,0-1 0 0 0,-1 1 0 0 0,1-1 0 0 0,0 1 0 0 0,0-1 0 0 0,0 1 0 0 0,0-1 0 0 0,0 0 0 0 0,0 0 0 0 0,0 0 0 0 0,3 0 0 0 0,24-1 336 0 0,0-2 1 0 0,0 0-1 0 0,0-2 0 0 0,-1-1 1 0 0,39-14-1 0 0,30-5-1167 0 0,-41 15-959 0 0,-31 9 211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19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7834 0 0,'-1'0'191'0'0,"0"0"0"0"0,0 0 0 0 0,0 0 0 0 0,0 0 1 0 0,0 0-1 0 0,0 0 0 0 0,1 0 0 0 0,-1 1 0 0 0,0-1 0 0 0,0 0 1 0 0,0 1-1 0 0,0-1 0 0 0,0 0 0 0 0,0 1 0 0 0,0-1 0 0 0,0 1 1 0 0,1-1-1 0 0,-1 1 0 0 0,0 0 0 0 0,0-1 0 0 0,1 1 0 0 0,-1 0 1 0 0,0 0-1 0 0,1-1 0 0 0,-1 1 0 0 0,1 0 0 0 0,-1 0 0 0 0,1 0 1 0 0,-1 1-1 0 0,-14 29 2371 0 0,11-16-1995 0 0,2 0-1 0 0,0 0 1 0 0,0 0-1 0 0,2 0 1 0 0,0 0-1 0 0,3 24 1 0 0,20 94 465 0 0,-13-88-768 0 0,0 8 16 0 0,3-1 1 0 0,25 64 0 0 0,-30-95-468 0 0,2 0-1 0 0,25 38 1 0 0,-26-46-464 0 0,1 0 0 0 0,0-1-1 0 0,1-1 1 0 0,0 0-1 0 0,16 12 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4:20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1376 0 0,'9'-5'8532'0'0,"9"-6"-4643"0"0,44-25-356 0 0,-22 16-1875 0 0,-8 3-895 0 0,35-13 1 0 0,-47 23-851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35 363 3681 0 0,'-5'-5'384'0'0,"2"0"1"0"0,-1-1 0 0 0,0 0-1 0 0,1 0 1 0 0,0 0 0 0 0,1 0-1 0 0,-1 0 1 0 0,1 0 0 0 0,0-1-1 0 0,1 1 1 0 0,-2-12-1 0 0,3 17-337 0 0,0 1 0 0 0,0 0-1 0 0,0-1 1 0 0,0 1-1 0 0,1 0 1 0 0,-1-1 0 0 0,0 1-1 0 0,0 0 1 0 0,0-1-1 0 0,0 1 1 0 0,0 0-1 0 0,1-1 1 0 0,-1 1 0 0 0,0 0-1 0 0,0-1 1 0 0,0 1-1 0 0,1 0 1 0 0,-1 0-1 0 0,0-1 1 0 0,1 1 0 0 0,-1 0-1 0 0,0 0 1 0 0,0 0-1 0 0,1-1 1 0 0,-1 1 0 0 0,0 0-1 0 0,1 0 1 0 0,-1 0-1 0 0,0 0 1 0 0,1 0-1 0 0,-1 0 1 0 0,1 0 0 0 0,-1 0-1 0 0,0 0 1 0 0,1 0-1 0 0,-1 0 1 0 0,0 0 0 0 0,1 0-1 0 0,-1 0 1 0 0,0 0-1 0 0,1 0 1 0 0,-1 0-1 0 0,0 0 1 0 0,1 0 0 0 0,-1 0-1 0 0,0 1 1 0 0,1-1-1 0 0,-1 0 1 0 0,0 0-1 0 0,1 0 1 0 0,-1 1 0 0 0,0-1-1 0 0,0 0 1 0 0,1 0-1 0 0,-1 1 1 0 0,0-1 0 0 0,1 1-1 0 0,18 13 887 0 0,22 22-329 0 0,0-2 1 0 0,3-1 0 0 0,74 42 0 0 0,-94-63-575 0 0,0 0 1 0 0,1-1 0 0 0,0-1 0 0 0,0-1 0 0 0,1-2 0 0 0,0-1-1 0 0,1 0 1 0 0,-1-2 0 0 0,34 1 0 0 0,-56-5 16 0 0,0 0 0 0 0,0 0 0 0 0,0-1 0 0 0,0 1 0 0 0,0-1 0 0 0,0 0 0 0 0,0 0 0 0 0,0 0 0 0 0,0-1 0 0 0,0 1 0 0 0,-1-1 0 0 0,1 0 1 0 0,-1 0-1 0 0,1 0 0 0 0,-1 0 0 0 0,0-1 0 0 0,0 0 0 0 0,0 1 0 0 0,0-1 0 0 0,0 0 0 0 0,3-5 0 0 0,-3 2 118 0 0,1-1 0 0 0,-1 0 0 0 0,0 0 0 0 0,-1 0 0 0 0,1 0 0 0 0,-1 0 0 0 0,-1 0 0 0 0,1-1 0 0 0,-1 1 0 0 0,0-14 0 0 0,-2-1 60 0 0,0 1 1 0 0,0 0 0 0 0,-2 0-1 0 0,-9-30 1 0 0,-30-81 24 0 0,2 12-2510 0 0,32 89-3764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8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10594 0 0,'2'48'1914'0'0,"3"0"0"0"0,11 52-1 0 0,-9-77-1667 0 0,-5-20-319 0 0,0 1 1 0 0,-1-1 0 0 0,0 1 0 0 0,0 0-1 0 0,0-1 1 0 0,0 1 0 0 0,-1 0 0 0 0,1-1-1 0 0,-1 1 1 0 0,0 7 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8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3681 0 0,'29'1'1045'0'0,"-20"3"-1092"0"0,1 1 0 0 0,0 0-1 0 0,-1 1 1 0 0,0 0-1 0 0,0 0 1 0 0,-1 1 0 0 0,0 0-1 0 0,0 1 1 0 0,-1 0-1 0 0,9 11 1 0 0,-8-8-13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9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0 128 456 0 0,'6'5'287'0'0,"0"0"-1"0"0,-1 0 1 0 0,0 1 0 0 0,0-1-1 0 0,0 1 1 0 0,-1 0-1 0 0,0 0 1 0 0,0 0 0 0 0,-1 1-1 0 0,1 0 1 0 0,3 11 0 0 0,4 5 258 0 0,-3-6-92 0 0,-5-10-217 0 0,0 0-1 0 0,0 0 1 0 0,1 0 0 0 0,0-1 0 0 0,0 1-1 0 0,0-1 1 0 0,1 0 0 0 0,0 0-1 0 0,0-1 1 0 0,7 6 0 0 0,-18-42 1175 0 0,2 8-805 0 0,-11-96 1393 0 0,14 106-1823 0 0,1-1-1 0 0,0 0 1 0 0,1 1-1 0 0,1-1 1 0 0,0 1-1 0 0,5-20 1 0 0,-6 31-131 0 0,0 0-1 0 0,-1-1 1 0 0,1 1 0 0 0,0 0-1 0 0,0 0 1 0 0,0 0 0 0 0,0 0 0 0 0,1 0-1 0 0,-1 0 1 0 0,0 1 0 0 0,1-1-1 0 0,-1 0 1 0 0,1 1 0 0 0,0-1-1 0 0,0 1 1 0 0,-1-1 0 0 0,1 1-1 0 0,0 0 1 0 0,4-2 0 0 0,-4 3-4 0 0,-1 0-1 0 0,1 0 1 0 0,0 0 0 0 0,-1 0 0 0 0,1 0 0 0 0,-1 0 0 0 0,1 1 0 0 0,0-1 0 0 0,-1 0-1 0 0,1 1 1 0 0,-1 0 0 0 0,1-1 0 0 0,-1 1 0 0 0,1 0 0 0 0,-1 0 0 0 0,0-1 0 0 0,1 1 0 0 0,-1 0-1 0 0,0 0 1 0 0,0 1 0 0 0,0-1 0 0 0,0 0 0 0 0,0 0 0 0 0,0 1 0 0 0,0-1 0 0 0,0 0-1 0 0,0 1 1 0 0,1 1 0 0 0,11 22 84 0 0,21 50 0 0 0,-22-45-1248 0 0,18 30 1 0 0,-16-37-3556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6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29 9218 0 0,'-9'-9'750'0'0,"7"7"-749"0"0,1 0-1 0 0,-1 0 1 0 0,0 0-1 0 0,0 0 1 0 0,0 0-1 0 0,-1 0 1 0 0,1 1 0 0 0,0-1-1 0 0,-4-1 1 0 0,-3 8-634 0 0,2 14 178 0 0,-1 33 1115 0 0,2-1 1 0 0,2 0 0 0 0,3 58-1 0 0,21 157 1659 0 0,-12-181-2227 0 0,49 437 621 0 0,17 224-522 0 0,-38 165 3046 0 0,-20-412-979 0 0,-14-467-2159 0 0,0 123 138 0 0,-3-131-243 0 0,-1 0 1 0 0,-2-1-1 0 0,0 1 0 0 0,-10 31 1 0 0,9-44-491 0 0,1-10-223 0 0,-1-19-1082 0 0,2-33-1107 0 0,3 21 1357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7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10 1376 0 0,'-17'-9'1416'0'0,"17"9"-1394"0"0,0 0 0 0 0,0 0 0 0 0,0 0 0 0 0,0 0 1 0 0,0 0-1 0 0,0-1 0 0 0,0 1 0 0 0,0 0 0 0 0,0 0 0 0 0,0 0 0 0 0,-1 0 0 0 0,1 0 0 0 0,0 0 0 0 0,0 0 0 0 0,0 0 0 0 0,0 0 0 0 0,0 0 0 0 0,0 0 0 0 0,0 0 1 0 0,0 0-1 0 0,0 0 0 0 0,-1 0 0 0 0,1 0 0 0 0,0 1 0 0 0,0-1 0 0 0,0 0 0 0 0,0 0 0 0 0,0 0 0 0 0,0 0 0 0 0,0 0 0 0 0,0 0 0 0 0,0 0 0 0 0,0 0 0 0 0,0 0 1 0 0,0 0-1 0 0,-1 0 0 0 0,1 0 0 0 0,0 0 0 0 0,0 0 0 0 0,0 1 0 0 0,0-1 0 0 0,0 0 0 0 0,0 0 0 0 0,0 0 0 0 0,0 0 0 0 0,0 0 0 0 0,0 0 0 0 0,0 0 0 0 0,0 0 1 0 0,0 0-1 0 0,0 0 0 0 0,0 1 0 0 0,0-1 0 0 0,0 0 0 0 0,0 0 0 0 0,0 0 0 0 0,0 0 0 0 0,0 0 0 0 0,0 0 0 0 0,0 0 0 0 0,0 0 0 0 0,0 0 0 0 0,0 1 0 0 0,0-1 1 0 0,1 0-1 0 0,-1 0 0 0 0,17 26 2234 0 0,-4-7-1994 0 0,-3-2 231 0 0,0 0-1 0 0,2 0 0 0 0,0-1 0 0 0,1 0 0 0 0,0-1 0 0 0,1 0 0 0 0,1-2 0 0 0,1 1 0 0 0,0-2 1 0 0,21 13-1 0 0,3-3-5 0 0,0-2-1 0 0,1-2 1 0 0,45 13 0 0 0,135 30 649 0 0,-113-33-776 0 0,-44-10-296 0 0,217 62 475 0 0,-197-51-318 0 0,105 50 1 0 0,142 103-228 0 0,-189-99-23 0 0,182 77 0 0 0,-183-104 25 0 0,1 0 250 0 0,153 84 0 0 0,-161-66-89 0 0,169 99 144 0 0,-246-146-140 0 0,-46-23-35 0 0,0 0 1 0 0,-1 1-1 0 0,0 1 1 0 0,0-1-1 0 0,0 1 1 0 0,17 15-1 0 0,-26-20-111 0 0,-1 0 0 0 0,1-1 1 0 0,0 1-1 0 0,-1 0 0 0 0,1 0 0 0 0,0 0 0 0 0,-1 0 1 0 0,1 0-1 0 0,-1 0 0 0 0,1 0 0 0 0,-1 0 0 0 0,0 0 0 0 0,1 0 1 0 0,-1 0-1 0 0,0 1 0 0 0,0-1 0 0 0,0 0 0 0 0,0 0 1 0 0,0 0-1 0 0,0 0 0 0 0,0 0 0 0 0,0 0 0 0 0,0 1 1 0 0,0-1-1 0 0,-1 0 0 0 0,1 0 0 0 0,0 0 0 0 0,-1 0 0 0 0,1 0 1 0 0,-1 0-1 0 0,1 0 0 0 0,-1 0 0 0 0,0 0 0 0 0,1 0 1 0 0,-1 0-1 0 0,0-1 0 0 0,0 1 0 0 0,0 0 0 0 0,1 0 1 0 0,-1-1-1 0 0,0 1 0 0 0,-2 1 0 0 0,-7 4 177 0 0,0 1-1 0 0,0-1 0 0 0,-17 7 1 0 0,5-2-75 0 0,-197 108-87 0 0,-94 61-844 0 0,128-42 588 0 0,-105 66 168 0 0,-71 35-676 0 0,14 21 402 0 0,208-154 421 0 0,-386 306-324 0 0,349-251 1121 0 0,14-13-76 0 0,142-128-1246 0 0,-16 13-1326 0 0,34-31 1204 0 0,0-1 0 0 0,1 0 0 0 0,-1 0 0 0 0,0 0 0 0 0,0-1 0 0 0,0 1 0 0 0,0 0 0 0 0,0-1 0 0 0,0 1 0 0 0,0-1 0 0 0,-2 1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2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76 9218 0 0,'-4'4'185'0'0,"1"0"0"0"0,0-1 1 0 0,0 1-1 0 0,0 1 0 0 0,0-1 0 0 0,1 0 0 0 0,-1 1 0 0 0,1-1 1 0 0,0 1-1 0 0,1 0 0 0 0,-1 0 0 0 0,-1 7 0 0 0,0-1 258 0 0,-5 15-147 0 0,1 0 0 0 0,1 0 0 0 0,1 0 0 0 0,2 1 0 0 0,1 0 0 0 0,1 0 0 0 0,3 45 0 0 0,0-56-318 0 0,0 1 0 0 0,2-1 1 0 0,-1 0-1 0 0,2 0 0 0 0,0 0 0 0 0,1 0 0 0 0,1-1 1 0 0,0 0-1 0 0,1 0 0 0 0,0-1 0 0 0,2 0 1 0 0,-1-1-1 0 0,20 21 0 0 0,-25-29-5 0 0,1-1-1 0 0,1 1 1 0 0,-1-1 0 0 0,0 0-1 0 0,1-1 1 0 0,0 1 0 0 0,0-1 0 0 0,0 0-1 0 0,0-1 1 0 0,1 1 0 0 0,-1-1-1 0 0,1 0 1 0 0,-1-1 0 0 0,1 0-1 0 0,6 1 1 0 0,-4-2 43 0 0,-1 0-1 0 0,1-1 1 0 0,-1 0 0 0 0,1 0-1 0 0,-1-1 1 0 0,1 0 0 0 0,-1-1-1 0 0,0 1 1 0 0,0-2-1 0 0,13-6 1 0 0,-9 3 93 0 0,0-1-1 0 0,-1 0 1 0 0,-1 0-1 0 0,1-1 1 0 0,-1 0 0 0 0,-1-1-1 0 0,1 0 1 0 0,-2 0 0 0 0,0-1-1 0 0,0-1 1 0 0,-1 1-1 0 0,0-1 1 0 0,-1 0 0 0 0,8-22-1 0 0,-10 18 44 0 0,-1 0 0 0 0,0 0 0 0 0,-1 0 0 0 0,-1-1 0 0 0,-1 1 0 0 0,0 0 0 0 0,-1 0 0 0 0,-1-1 0 0 0,0 1 0 0 0,-2 0 0 0 0,0 0 0 0 0,-7-19-1 0 0,3 12-88 0 0,-2 1-1 0 0,0 0 0 0 0,-2 0 1 0 0,0 1-1 0 0,-1 1 1 0 0,-1 0-1 0 0,-26-28 0 0 0,-1 12-929 0 0,11 18-3675 0 0,6 8-864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8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65 1840 0 0,'-27'7'3148'0'0,"27"-7"-3038"0"0,-1 0 0 0 0,1 0 0 0 0,-1 0 1 0 0,1 1-1 0 0,-1-1 0 0 0,1 0 0 0 0,-1 0 1 0 0,1 0-1 0 0,0 0 0 0 0,-1 0 0 0 0,1 1 0 0 0,-1-1 1 0 0,1 0-1 0 0,0 0 0 0 0,-1 1 0 0 0,1-1 0 0 0,0 0 1 0 0,-1 1-1 0 0,1-1 0 0 0,0 0 0 0 0,-1 1 1 0 0,1-1-1 0 0,0 0 0 0 0,0 1 0 0 0,0-1 0 0 0,-1 1 1 0 0,1-1-1 0 0,0 0 0 0 0,0 1 0 0 0,0-1 0 0 0,0 1 1 0 0,0-1-1 0 0,0 1 0 0 0,0-1 0 0 0,0 1 0 0 0,0-1 1 0 0,0 1-1 0 0,0-1 0 0 0,0 0 0 0 0,0 1 1 0 0,0-1-1 0 0,0 1 0 0 0,0-1 0 0 0,0 1 0 0 0,1-1 1 0 0,-1 0-1 0 0,0 1 0 0 0,0-1 0 0 0,0 1 0 0 0,1-1 1 0 0,-1 0-1 0 0,0 1 0 0 0,1-1 0 0 0,-1 0 0 0 0,1 1 1 0 0,1 1 59 0 0,1-1-1 0 0,-1 0 1 0 0,1 0 0 0 0,-1 0 0 0 0,1 0 0 0 0,-1 0-1 0 0,1-1 1 0 0,0 1 0 0 0,-1-1 0 0 0,1 0 0 0 0,0 0 0 0 0,-1 0-1 0 0,1 0 1 0 0,3 0 0 0 0,42-8 436 0 0,-38 5-333 0 0,141-36 2314 0 0,-57 14-2702 0 0,1 4-5287 0 0,-69 17 379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9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6913 0 0,'15'-1'744'0'0,"0"-1"-1"0"0,0 0 0 0 0,22-7 0 0 0,11-2 1071 0 0,239-23-15 0 0,-255 30-3171 0 0,-18 3 303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39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 6913 0 0,'-2'0'168'0'0,"0"1"0"0"0,0-1-1 0 0,0 1 1 0 0,0-1-1 0 0,0 1 1 0 0,0 0-1 0 0,0 0 1 0 0,1 0 0 0 0,-1 0-1 0 0,0 0 1 0 0,0 1-1 0 0,1-1 1 0 0,-1 0-1 0 0,1 1 1 0 0,-1-1-1 0 0,1 1 1 0 0,0-1 0 0 0,0 1-1 0 0,-1 0 1 0 0,1 0-1 0 0,0-1 1 0 0,1 1-1 0 0,-1 0 1 0 0,0 0 0 0 0,-1 4-1 0 0,-2 7 899 0 0,0 1-1 0 0,-3 22 1 0 0,5-24-803 0 0,-29 159 2420 0 0,22-105-2835 0 0,-2 128 0 0 0,13-155-484 0 0,1-3-162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6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 3057 0 0,'1'1'237'0'0,"-1"-1"-149"0"0,-4 1-87 0 0,-1 0-1 0 0,1 1 0 0 0,-1-1 1 0 0,1 1-1 0 0,0 0 1 0 0,-1 0-1 0 0,1 0 1 0 0,0 0-1 0 0,1 1 1 0 0,-1 0-1 0 0,0-1 1 0 0,1 2-1 0 0,-1-1 1 0 0,1 0-1 0 0,0 1 0 0 0,0-1 1 0 0,0 1-1 0 0,1 0 1 0 0,-1 0-1 0 0,1 0 1 0 0,0 0-1 0 0,-1 5 1 0 0,2-6-1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6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76 3225 0 0,'-1'-1'62'0'0,"0"0"1"0"0,-1 1 0 0 0,1-1-1 0 0,-1 1 1 0 0,1-1 0 0 0,-1 1-1 0 0,1 0 1 0 0,-1 0-1 0 0,0 0 1 0 0,1 0 0 0 0,-1 0-1 0 0,1 0 1 0 0,-1 0 0 0 0,1 0-1 0 0,-1 1 1 0 0,1-1 0 0 0,-1 0-1 0 0,-2 2 1 0 0,2 0 78 0 0,0 0 0 0 0,0 0 0 0 0,0 0 0 0 0,0 0 0 0 0,1 0 0 0 0,-1 1 0 0 0,1-1 0 0 0,-1 1 0 0 0,-1 4 0 0 0,-5 12 141 0 0,1-1 0 0 0,0 1 0 0 0,2 0 0 0 0,0 0 0 0 0,1 1-1 0 0,1-1 1 0 0,1 1 0 0 0,1 0 0 0 0,2 29 0 0 0,1-16 59 0 0,2 0 1 0 0,1-1-1 0 0,2 1 1 0 0,20 59 0 0 0,-21-78-217 0 0,0-1 1 0 0,1 1 0 0 0,0-1 0 0 0,1 0 0 0 0,1-1 0 0 0,0 0 0 0 0,0 0 0 0 0,12 10-1 0 0,-12-14-66 0 0,-1 0-1 0 0,1-1 1 0 0,0 0-1 0 0,1 0 1 0 0,0-1-1 0 0,0 0 1 0 0,0-1 0 0 0,1 0-1 0 0,-1-1 1 0 0,1 0-1 0 0,12 2 1 0 0,-19-5-45 0 0,0 0 1 0 0,0-1-1 0 0,0 0 1 0 0,-1 1 0 0 0,1-2-1 0 0,0 1 1 0 0,0 0-1 0 0,0-1 1 0 0,0 0-1 0 0,0 0 1 0 0,-1 0 0 0 0,1 0-1 0 0,0 0 1 0 0,-1-1-1 0 0,1 0 1 0 0,5-3-1 0 0,-4 1 13 0 0,0-1-1 0 0,1 1 1 0 0,-1-1-1 0 0,-1 0 0 0 0,1 0 1 0 0,-1-1-1 0 0,0 1 1 0 0,6-12-1 0 0,-2 1 82 0 0,-1-1 0 0 0,-1 1-1 0 0,0-1 1 0 0,-1 0 0 0 0,-1-1 0 0 0,3-28 0 0 0,-6 18 59 0 0,-1-1 0 0 0,-1 1 0 0 0,-1-1 0 0 0,-1 1 0 0 0,-2 0 0 0 0,-1 0 0 0 0,-1 0 0 0 0,-2 1 0 0 0,0 0 0 0 0,-2 0 0 0 0,-1 1-1 0 0,-1 1 1 0 0,-1 0 0 0 0,-25-33 0 0 0,32 50-382 0 0,0-1 0 0 0,-1 1 0 0 0,0 0 0 0 0,0 1 1 0 0,-1 0-1 0 0,0 0 0 0 0,0 1 0 0 0,-1 0 0 0 0,-12-6 0 0 0,-2 3-4805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47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139 294 3225 0 0,'-3'0'-44'0'0,"0"0"0"0"0,1 0 1 0 0,-1 0-1 0 0,0 1 0 0 0,1-1 1 0 0,-1 0-1 0 0,1 1 0 0 0,-1 0 1 0 0,0 0-1 0 0,1 0 0 0 0,0 0 1 0 0,-1 0-1 0 0,1 0 0 0 0,0 0 1 0 0,-1 1-1 0 0,-1 1 0 0 0,-42 35 1344 0 0,25-20-384 0 0,15-13-610 0 0,-14 11 1290 0 0,20-16-1562 0 0,0 0 0 0 0,1-1 1 0 0,-1 1-1 0 0,0 0 0 0 0,0 0 1 0 0,0 0-1 0 0,1 0 0 0 0,-1 0 1 0 0,0 0-1 0 0,0 0 0 0 0,1 0 1 0 0,-1 0-1 0 0,0 0 0 0 0,0 0 1 0 0,1 0-1 0 0,-1 0 0 0 0,0 0 1 0 0,0 0-1 0 0,1 0 0 0 0,-1 0 1 0 0,0 1-1 0 0,0-1 0 0 0,1 0 1 0 0,-1 0-1 0 0,0 0 0 0 0,0 0 1 0 0,0 0-1 0 0,1 0 0 0 0,-1 1 1 0 0,0-1-1 0 0,0 0 0 0 0,0 0 1 0 0,0 0-1 0 0,1 1 0 0 0,-1-1 1 0 0,0 0-1 0 0,0 0 0 0 0,0 0 1 0 0,0 1-1 0 0,0-1 0 0 0,0 0 1 0 0,0 0-1 0 0,0 1 0 0 0,0-1 1 0 0,0 0-1 0 0,0 0 0 0 0,0 1 1 0 0,0-1-1 0 0,0 0 0 0 0,0 0 1 0 0,0 1-1 0 0,0-1 0 0 0,0 0 1 0 0,0 0-1 0 0,0 1 1 0 0,0-1-1 0 0,0 0 0 0 0,0 0 1 0 0,0 0-1 0 0,0 1 0 0 0,-1-1 1 0 0,1 0-1 0 0,0 0 0 0 0,0 0 1 0 0,0 1-1 0 0,28-1 1375 0 0,11 1 178 0 0,1-3 0 0 0,59-8-1 0 0,106-28-1086 0 0,559-112 2345 0 0,-587 120-2845 0 0,233-9 0 0 0,-280 29 0 0 0,137-21 277 0 0,-208 20-178 0 0,0-2-1 0 0,82-31 1 0 0,-133 40-343 0 0,0 2 0 0 0,0-1 0 0 0,0 1 0 0 0,0 0 0 0 0,0 1 0 0 0,15-1 0 0 0,-19 2-242 0 0,-1 0-1 0 0,0 1 1 0 0,1-1 0 0 0,-1 1-1 0 0,0 0 1 0 0,1 0-1 0 0,-1 0 1 0 0,0 0 0 0 0,0 0-1 0 0,0 1 1 0 0,0 0 0 0 0,0-1-1 0 0,0 1 1 0 0,-1 0-1 0 0,1 0 1 0 0,-1 1 0 0 0,1-1-1 0 0,-1 0 1 0 0,3 5 0 0 0,1 1-2423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2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23 116 3225 0 0,'-22'-115'3472'0'0,"35"159"-1624"0"0,-2 0-1 0 0,5 49 0 0 0,5 101-922 0 0,2 12-125 0 0,18 26-445 0 0,21 169-4760 0 0,-62-398 4401 0 0,0-2 8 0 0,1 0 0 0 0,-1 1 0 0 0,0-1 0 0 0,0 0 0 0 0,0 0 0 0 0,1 0 0 0 0,-1 1 0 0 0,0-1 0 0 0,0 0 0 0 0,-1 0 0 0 0,1 1 0 0 0,0-1 0 0 0,0 0 0 0 0,-1 0 0 0 0,1 0 0 0 0,0 0 0 0 0,-1 1 0 0 0,1-1 0 0 0,-1 0 0 0 0,-1 2 0 0 0,-1-6-4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2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3225 0 0,'0'0'240'0'0,"4"-1"-131"0"0,0 1-1 0 0,0 0 1 0 0,0 0 0 0 0,0 0 0 0 0,1 0-1 0 0,5 2 1 0 0,17 3 493 0 0,-1 0 0 0 0,0-1 1 0 0,1-2-1 0 0,0 0 0 0 0,-1-2 0 0 0,1-1 0 0 0,39-7 0 0 0,26-7 308 0 0,110-5 1 0 0,-194 20-1184 0 0,25-5-3246 0 0,-22 0 456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3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2304 0 0,'0'-5'4970'0'0,"5"8"-4106"0"0,142 102 4124 0 0,-68-46-3560 0 0,-72-55-1458 0 0,0 0 0 0 0,0 0 1 0 0,0 0-1 0 0,1-1 0 0 0,-1 0 1 0 0,1-1-1 0 0,0 0 0 0 0,0 0 1 0 0,0 0-1 0 0,0-1 0 0 0,0 0 1 0 0,15-1-1 0 0,-11 0-1128 0 0,-1-1 0 0 0,1-1 1 0 0,-1 0-1 0 0,21-7 0 0 0,-13 4-2468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3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7 4145 0 0,'0'0'31'0'0,"0"0"-1"0"0,0 0 1 0 0,0 0 0 0 0,0 0-1 0 0,0 0 1 0 0,0 0 0 0 0,0-1-1 0 0,1 1 1 0 0,-1 0-1 0 0,0 0 1 0 0,0 0 0 0 0,0 0-1 0 0,0 0 1 0 0,0-1 0 0 0,0 1-1 0 0,0 0 1 0 0,0 0 0 0 0,0 0-1 0 0,0 0 1 0 0,0-1 0 0 0,0 1-1 0 0,0 0 1 0 0,0 0 0 0 0,0 0-1 0 0,0 0 1 0 0,0 0 0 0 0,0-1-1 0 0,0 1 1 0 0,0 0 0 0 0,-1 0-1 0 0,1 0 1 0 0,0 0 0 0 0,0 0-1 0 0,0-1 1 0 0,0 1 0 0 0,0 0-1 0 0,0 0 1 0 0,0 0 0 0 0,0 0-1 0 0,-1 0 1 0 0,1 0 0 0 0,0 0-1 0 0,0-1 1 0 0,0 1 0 0 0,0 0-1 0 0,0 0 1 0 0,-1 0 0 0 0,1 0-1 0 0,0 0 1 0 0,0 0 0 0 0,0 0-1 0 0,0 0 1 0 0,-1 0 0 0 0,1 0-1 0 0,0 0 1 0 0,0 0-1 0 0,0 0 1 0 0,0 0 0 0 0,-1 0-1 0 0,1 0 1 0 0,0 0 0 0 0,0 0-1 0 0,0 0 1 0 0,-9 14 1439 0 0,-7 21 395 0 0,-24 138 455 0 0,6-26-3606 0 0,30-134-2501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2.7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9 4609 0 0,'-1'0'68'0'0,"1"-1"1"0"0,0 1-1 0 0,-1-1 1 0 0,1 1-1 0 0,0-1 1 0 0,-1 1-1 0 0,1-1 1 0 0,0 1-1 0 0,-1-1 1 0 0,1 1-1 0 0,-1 0 1 0 0,1-1-1 0 0,-1 1 1 0 0,1 0-1 0 0,-1-1 0 0 0,1 1 1 0 0,-1 0-1 0 0,0 0 1 0 0,1-1-1 0 0,-1 1 1 0 0,1 0-1 0 0,-1 0 1 0 0,1 0-1 0 0,-1 0 1 0 0,0 0-1 0 0,1 0 1 0 0,-1 0-1 0 0,1 0 1 0 0,-1 0-1 0 0,0 0 0 0 0,1 0 1 0 0,-1 0-1 0 0,1 1 1 0 0,-1-1-1 0 0,0 0 1 0 0,1 0-1 0 0,-1 0 1 0 0,1 1-1 0 0,-1-1 1 0 0,1 0-1 0 0,-1 1 1 0 0,1-1-1 0 0,-1 1 1 0 0,1-1-1 0 0,0 0 0 0 0,-1 1 1 0 0,1-1-1 0 0,0 1 1 0 0,-1-1-1 0 0,1 1 1 0 0,0-1-1 0 0,-1 1 1 0 0,1 0-1 0 0,0-1 1 0 0,0 1-1 0 0,0-1 1 0 0,-1 1-1 0 0,-1 3 318 0 0,1 0 1 0 0,-1-1-1 0 0,1 1 0 0 0,-1 0 1 0 0,1 0-1 0 0,0 0 1 0 0,1 0-1 0 0,-1 4 0 0 0,3 18 181 0 0,2 0 0 0 0,1 0 0 0 0,1 0 0 0 0,1-1 0 0 0,11 26 0 0 0,-16-46-593 0 0,0 0 0 0 0,0 0 0 0 0,0-1 0 0 0,0 1 0 0 0,1 0 0 0 0,0-1 0 0 0,0 0 0 0 0,0 1 0 0 0,1-1 0 0 0,-1-1 0 0 0,9 8 0 0 0,-10-10-36 0 0,0 0 0 0 0,0 0 0 0 0,0 0 0 0 0,0 0 0 0 0,0 0-1 0 0,0 0 1 0 0,1-1 0 0 0,-1 1 0 0 0,0-1 0 0 0,0 0 0 0 0,0 1-1 0 0,1-1 1 0 0,-1 0 0 0 0,0 0 0 0 0,0 0 0 0 0,0-1 0 0 0,1 1-1 0 0,-1-1 1 0 0,0 1 0 0 0,0-1 0 0 0,0 0 0 0 0,0 1 0 0 0,0-1-1 0 0,0 0 1 0 0,0 0 0 0 0,0-1 0 0 0,0 1 0 0 0,0 0 0 0 0,-1-1-1 0 0,4-2 1 0 0,4-5-40 0 0,-2 0 0 0 0,1 0 0 0 0,-1 0 0 0 0,0-1 0 0 0,-1 0 0 0 0,0 0 0 0 0,-1-1 0 0 0,0 0 0 0 0,0 0 0 0 0,-1 0 0 0 0,2-13 0 0 0,16-36 433 0 0,-22 60-292 0 0,0 0 1 0 0,0-1 0 0 0,0 1-1 0 0,0-1 1 0 0,0 1-1 0 0,0 0 1 0 0,0-1 0 0 0,0 1-1 0 0,0-1 1 0 0,0 1 0 0 0,1 0-1 0 0,-1-1 1 0 0,0 1-1 0 0,0 0 1 0 0,0-1 0 0 0,1 1-1 0 0,-1 0 1 0 0,0-1 0 0 0,0 1-1 0 0,1 0 1 0 0,-1-1-1 0 0,0 1 1 0 0,1 0 0 0 0,-1 0-1 0 0,0-1 1 0 0,1 1 0 0 0,-1 0-1 0 0,0 0 1 0 0,1 0-1 0 0,-1 0 1 0 0,1 0 0 0 0,-1-1-1 0 0,0 1 1 0 0,1 0-1 0 0,-1 0 1 0 0,1 0 0 0 0,-1 0-1 0 0,0 0 1 0 0,1 0 0 0 0,-1 0-1 0 0,1 0 1 0 0,-1 0-1 0 0,0 0 1 0 0,1 1 0 0 0,10 19 1423 0 0,0 33 190 0 0,15 94 130 0 0,2-53-4877 0 0,-21-79-918 0 0,1-1-1122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4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66 164 2761 0 0,'-5'-1'130'0'0,"1"0"1"0"0,-1 0 0 0 0,0 0-1 0 0,0 1 1 0 0,0 0 0 0 0,0 0-1 0 0,0 0 1 0 0,-5 1 0 0 0,-6 0 1853 0 0,43-25 23 0 0,-14 13-1687 0 0,1 1-1 0 0,0 0 0 0 0,1 1 1 0 0,0 1-1 0 0,0 0 0 0 0,1 1 0 0 0,-1 1 1 0 0,2 0-1 0 0,20-4 0 0 0,21-1 898 0 0,78-7-1 0 0,-108 15-1024 0 0,121-11 388 0 0,0 7 0 0 0,205 16 0 0 0,-297-1-607 0 0,0 1 1 0 0,-1 4-1 0 0,98 33 0 0 0,-149-44 0 0 0,0 0 0 0 0,1-1 0 0 0,-1 0 0 0 0,0 0 0 0 0,1 0 0 0 0,-1-1 0 0 0,1 0 0 0 0,0 0 0 0 0,8-1 0 0 0,12-7-2542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4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3 401 3225 0 0,'-3'-6'328'0'0,"4"10"-438"0"0,8 12 683 0 0,-8-14-545 0 0,0-1 0 0 0,0 0 1 0 0,0 1-1 0 0,0-1 1 0 0,0 0-1 0 0,0 0 1 0 0,0 0-1 0 0,1 0 1 0 0,-1 0-1 0 0,0 0 1 0 0,1 0-1 0 0,-1 0 1 0 0,3 0-1 0 0,4-5 737 0 0,-1-15 283 0 0,6-89 2003 0 0,0-2-1782 0 0,-10 97-1210 0 0,0-1 0 0 0,1 0 0 0 0,1 1 0 0 0,-1 0 0 0 0,12-19 0 0 0,-15 29-58 0 0,0 1 0 0 0,0 0 0 0 0,1 0 1 0 0,-1 1-1 0 0,1-1 0 0 0,-1 0 0 0 0,1 0 0 0 0,0 1 0 0 0,2-3 1 0 0,-3 4 4 0 0,-1-1 0 0 0,1 1 1 0 0,0 0-1 0 0,-1 0 0 0 0,1-1 1 0 0,0 1-1 0 0,0 0 0 0 0,-1 0 0 0 0,1 0 1 0 0,0-1-1 0 0,0 1 0 0 0,-1 0 1 0 0,1 0-1 0 0,0 0 0 0 0,-1 0 1 0 0,1 1-1 0 0,0-1 0 0 0,0 0 1 0 0,-1 0-1 0 0,2 1 0 0 0,1 0 24 0 0,-1 1-1 0 0,0 0 1 0 0,0-1-1 0 0,0 1 0 0 0,0 0 1 0 0,0 0-1 0 0,-1 1 1 0 0,1-1-1 0 0,0 0 0 0 0,-1 1 1 0 0,0-1-1 0 0,1 0 1 0 0,0 6-1 0 0,41 109 466 0 0,4 12-233 0 0,-38-111-258 0 0,0 0 0 0 0,1-1 0 0 0,0 0 0 0 0,25 29 1 0 0,-35-45-5 0 0,1-1 0 0 0,-1 1 0 0 0,1 0 0 0 0,0-1 0 0 0,-1 1 0 0 0,1-1 0 0 0,0 1 0 0 0,-1-1 0 0 0,1 1 0 0 0,0-1 0 0 0,-1 1 0 0 0,1-1 0 0 0,0 0 0 0 0,0 1 0 0 0,0-1 0 0 0,-1 0 0 0 0,1 0 0 0 0,0 1 0 0 0,0-1 0 0 0,0 0 0 0 0,0 0 0 0 0,0 0 0 0 0,-1 0 0 0 0,1 0 0 0 0,0 0 0 0 0,1-1 0 0 0,0 0 0 0 0,0 1 0 0 0,-1-1 0 0 0,1 0 0 0 0,-1 0 0 0 0,1 0 0 0 0,-1-1 0 0 0,0 1 0 0 0,1 0 0 0 0,-1 0 0 0 0,0-1 0 0 0,0 1 0 0 0,1-3 0 0 0,5-6 0 0 0,-2 0 0 0 0,1-1 0 0 0,3-13 0 0 0,-7 18 0 0 0,15-40 39 0 0,13-70 0 0 0,4-9 315 0 0,-17 84-294 0 0,-16 40-59 0 0,-1-1 0 0 0,1 0 0 0 0,0 0 0 0 0,0 1-1 0 0,0-1 1 0 0,0 1 0 0 0,0-1 0 0 0,1 1 0 0 0,-1-1 0 0 0,0 1 0 0 0,1 0 0 0 0,-1 0 0 0 0,1 0 0 0 0,-1-1 0 0 0,1 1 0 0 0,0 1 0 0 0,-1-1 0 0 0,1 0 0 0 0,0 0 0 0 0,2 0 0 0 0,-3 1 2 0 0,0 0 0 0 0,0 1 0 0 0,0-1 0 0 0,-1 0 0 0 0,1 1 0 0 0,0-1 0 0 0,0 1 0 0 0,0-1 0 0 0,0 1 0 0 0,0-1 0 0 0,-1 1 0 0 0,1 0 0 0 0,0-1 0 0 0,-1 1 0 0 0,1 0 0 0 0,0 0 0 0 0,-1 0 0 0 0,1-1 0 0 0,-1 1 0 0 0,1 0 0 0 0,-1 0 0 0 0,0 0 0 0 0,1 1 0 0 0,9 27 142 0 0,-7-18-80 0 0,5 11-11 0 0,38 93 640 0 0,-40-103-622 0 0,1 0 0 0 0,0 0 1 0 0,0 0-1 0 0,1-1 0 0 0,1 0 1 0 0,17 17-1 0 0,-25-27-69 0 0,1 1 1 0 0,-1-1-1 0 0,0 0 0 0 0,1 0 0 0 0,-1 0 1 0 0,1 0-1 0 0,-1 0 0 0 0,1-1 1 0 0,0 1-1 0 0,-1 0 0 0 0,1-1 0 0 0,0 1 1 0 0,-1-1-1 0 0,1 0 0 0 0,0 1 1 0 0,0-1-1 0 0,0 0 0 0 0,-1 0 0 0 0,1 0 1 0 0,0 0-1 0 0,3-1 0 0 0,-2 0 10 0 0,-1 0-1 0 0,1 0 0 0 0,0-1 1 0 0,-1 1-1 0 0,1-1 1 0 0,-1 0-1 0 0,0 1 0 0 0,1-1 1 0 0,-1 0-1 0 0,0 0 0 0 0,0-1 1 0 0,2-2-1 0 0,2-4 30 0 0,1-1 0 0 0,-2 1 0 0 0,0-1-1 0 0,0-1 1 0 0,6-20 0 0 0,5-47 155 0 0,-15 64-167 0 0,1 1 0 0 0,0-1 0 0 0,1 1 0 0 0,1 0-1 0 0,0 0 1 0 0,0 0 0 0 0,2 0 0 0 0,12-22 0 0 0,-18 34-29 0 0,1 0 1 0 0,-1-1-1 0 0,1 1 1 0 0,0 0-1 0 0,0 0 1 0 0,0 0-1 0 0,-1 0 1 0 0,1 0-1 0 0,0 0 1 0 0,0 1 0 0 0,0-1-1 0 0,0 0 1 0 0,1 0-1 0 0,-1 1 1 0 0,0-1-1 0 0,0 0 1 0 0,0 1-1 0 0,1-1 1 0 0,-1 1-1 0 0,0 0 1 0 0,0-1 0 0 0,1 1-1 0 0,-1 0 1 0 0,0 0-1 0 0,1 0 1 0 0,-1 0-1 0 0,0 0 1 0 0,1 0-1 0 0,-1 0 1 0 0,0 0-1 0 0,0 1 1 0 0,1-1-1 0 0,-1 0 1 0 0,0 1 0 0 0,1-1-1 0 0,-1 1 1 0 0,0-1-1 0 0,0 1 1 0 0,0 0-1 0 0,0 0 1 0 0,0-1-1 0 0,0 1 1 0 0,0 0-1 0 0,0 0 1 0 0,0 0 0 0 0,0 0-1 0 0,0 0 1 0 0,0 0-1 0 0,-1 0 1 0 0,2 2-1 0 0,5 7 17 0 0,-1 1 0 0 0,0 0 0 0 0,-1 0 0 0 0,6 15 0 0 0,-9-19 16 0 0,15 36 81 0 0,42 93 296 0 0,-50-119-404 0 0,0-2-1 0 0,1 1 1 0 0,1-1 0 0 0,0-1 0 0 0,1 0 0 0 0,14 14 0 0 0,-6-16 237 0 0,-10-13-1139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5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2 368 0 0,'-3'6'505'0'0,"0"1"1"0"0,0 0-1 0 0,1-1 0 0 0,0 1 0 0 0,0 0 1 0 0,1 0-1 0 0,-2 10 0 0 0,4-16-290 0 0,0-1-1 0 0,0 1 0 0 0,-1-1 0 0 0,1 1 1 0 0,0-1-1 0 0,0 0 0 0 0,0 1 0 0 0,0-1 1 0 0,0 0-1 0 0,-1 0 0 0 0,1 0 0 0 0,0 0 1 0 0,0 1-1 0 0,0-1 0 0 0,0 0 0 0 0,0-1 1 0 0,0 1-1 0 0,0 0 0 0 0,0 0 0 0 0,-1 0 1 0 0,1 0-1 0 0,0-1 0 0 0,0 1 0 0 0,1-1 1 0 0,24-8 1107 0 0,6 0-743 0 0,0 0 1 0 0,1 3-1 0 0,0 0 0 0 0,66-1 1 0 0,-27 1-163 0 0,33-1 48 0 0,0 4 0 0 0,1 5 1 0 0,-1 4-1 0 0,132 25 0 0 0,-139-14-423 0 0,176 8 0 0 0,-235-25 71 0 0,0-2 1 0 0,0-1-1 0 0,0-2 1 0 0,0-2 0 0 0,-1-1-1 0 0,0-2 1 0 0,56-23-1 0 0,-65 20-450 0 0,-16 7-2500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1:56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1453 6449 0 0,'-3'-54'1241'0'0,"-3"1"-1"0"0,-21-91 1 0 0,6 40 1312 0 0,-52-388 1957 0 0,59 350-3384 0 0,8-211-1 0 0,8 255-1241 0 0,-2 93-339 0 0,0 4 285 0 0,0 1 0 0 0,0-1 0 0 0,0 1-1 0 0,0 0 1 0 0,0-1 0 0 0,0 1 0 0 0,0-1 0 0 0,0 1-1 0 0,0-1 1 0 0,0 1 0 0 0,0 0 0 0 0,0-1-1 0 0,0 1 1 0 0,0-1 0 0 0,0 1 0 0 0,0 0 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3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4 456 0 0,'-4'-1'108'0'0,"0"0"1"0"0,1 1-1 0 0,-1-1 1 0 0,1 1-1 0 0,-1 0 0 0 0,0 0 1 0 0,1 0-1 0 0,-1 0 0 0 0,1 0 1 0 0,-1 1-1 0 0,0 0 1 0 0,1 0-1 0 0,0 0 0 0 0,-1 0 1 0 0,1 0-1 0 0,-1 1 0 0 0,-5 3 1 0 0,7-4 17 0 0,-1 1 0 0 0,0 0 0 0 0,1 0 0 0 0,-1-1-1 0 0,1 1 1 0 0,0 1 0 0 0,0-1 0 0 0,-1 0 0 0 0,2 0 0 0 0,-1 1 0 0 0,0-1 0 0 0,0 1 0 0 0,1 0 0 0 0,-1 0 0 0 0,1-1 0 0 0,0 1 0 0 0,0 0-1 0 0,0 0 1 0 0,0 0 0 0 0,0 0 0 0 0,0 5 0 0 0,2-6-68 0 0,-1 0 0 0 0,1 0 0 0 0,-1 0-1 0 0,1 0 1 0 0,0 0 0 0 0,0-1 0 0 0,0 1 0 0 0,0 0-1 0 0,0 0 1 0 0,0-1 0 0 0,0 1 0 0 0,0-1 0 0 0,1 1-1 0 0,-1-1 1 0 0,1 0 0 0 0,-1 1 0 0 0,1-1 0 0 0,-1 0-1 0 0,1 0 1 0 0,0 0 0 0 0,0 0 0 0 0,-1 0 0 0 0,1-1-1 0 0,0 1 1 0 0,0 0 0 0 0,0-1 0 0 0,4 1 0 0 0,8 3 273 0 0,0-2 1 0 0,24 2 0 0 0,-29-3-177 0 0,563 41 4019 0 0,83-12-2912 0 0,-207-43 914 0 0,-132 5-1354 0 0,-315 7-938 0 0,0 1 0 0 0,1 0 1 0 0,-1 0-1 0 0,0 0 0 0 0,1 0 1 0 0,-1 0-1 0 0,0 0 1 0 0,1 0-1 0 0,-1 0 0 0 0,0 0 1 0 0,0 1-1 0 0,1-1 0 0 0,-1 0 1 0 0,0 1-1 0 0,0-1 1 0 0,1 1-1 0 0,-1 0 0 0 0,0-1 1 0 0,0 1-1 0 0,0 0 0 0 0,0 0 1 0 0,0 0-1 0 0,0-1 1 0 0,0 1-1 0 0,0 0 0 0 0,0 0 1 0 0,-1 0-1 0 0,1 1 1 0 0,0-1-1 0 0,-1 0 0 0 0,1 0 1 0 0,0 2-1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4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10 456 3681 0 0,'-3'-12'164'0'0,"1"-1"1"0"0,0 0-1 0 0,1 0 1 0 0,0 0-1 0 0,1 0 1 0 0,0-1-1 0 0,1 1 1 0 0,5-19-1 0 0,-3 2 668 0 0,1-10 225 0 0,-4 21-263 0 0,2 0 0 0 0,0 0 0 0 0,1 0 0 0 0,1 0 1 0 0,10-25-1 0 0,-14 43-713 0 0,0 0 0 0 0,0 0 0 0 0,0 0 0 0 0,1 1 0 0 0,-1-1 0 0 0,0 0 0 0 0,1 0 0 0 0,-1 1 0 0 0,1-1 0 0 0,-1 0 0 0 0,1 1 0 0 0,-1-1 0 0 0,1 0 0 0 0,0 1 0 0 0,-1-1 0 0 0,1 1 0 0 0,0-1 1 0 0,-1 1-1 0 0,1-1 0 0 0,0 1 0 0 0,0-1 0 0 0,-1 1 0 0 0,1 0 0 0 0,0-1 0 0 0,1 1 0 0 0,-1 0-49 0 0,0 1 0 0 0,0-1 0 0 0,0 0 0 0 0,0 1 0 0 0,0-1 0 0 0,-1 1 0 0 0,1 0 0 0 0,0-1 0 0 0,0 1-1 0 0,-1 0 1 0 0,1-1 0 0 0,0 1 0 0 0,-1 0 0 0 0,1 0 0 0 0,0-1 0 0 0,-1 1 0 0 0,1 0 0 0 0,0 1 0 0 0,19 53-373 0 0,-17-45 516 0 0,5 13-208 0 0,1 0-1 0 0,15 25 1 0 0,-20-41 25 0 0,0-1-1 0 0,0 1 1 0 0,1-1 0 0 0,-1 0-1 0 0,1 0 1 0 0,1-1 0 0 0,-1 1-1 0 0,1-1 1 0 0,0 0 0 0 0,0-1-1 0 0,9 5 1 0 0,-14-8 7 0 0,0-1 0 0 0,0 1 0 0 0,0-1 0 0 0,1 1 0 0 0,-1-1 0 0 0,0 0 0 0 0,0 1-1 0 0,1-1 1 0 0,-1 0 0 0 0,0 0 0 0 0,0 0 0 0 0,1 0 0 0 0,-1 0 0 0 0,0 0 0 0 0,1-1 0 0 0,-1 1 0 0 0,0 0 0 0 0,0-1 0 0 0,0 1 0 0 0,1-1 0 0 0,0 0 0 0 0,1-1-5 0 0,0 1 0 0 0,-1-1 1 0 0,0 0-1 0 0,0 0 0 0 0,1-1 1 0 0,-1 1-1 0 0,-1 0 0 0 0,5-6 1 0 0,1-5-12 0 0,-1 0 1 0 0,0 0-1 0 0,5-16 1 0 0,-8 20 24 0 0,1-5 115 0 0,0 0 1 0 0,-1-1-1 0 0,-1 1 0 0 0,0-1 1 0 0,-1-19-1 0 0,3-15 861 0 0,-4 48-973 0 0,0 0 0 0 0,0 1-1 0 0,0-1 1 0 0,0 0 0 0 0,0 1-1 0 0,0-1 1 0 0,0 0 0 0 0,0 1-1 0 0,0-1 1 0 0,1 0 0 0 0,-1 1-1 0 0,0-1 1 0 0,1 0-1 0 0,-1 1 1 0 0,0-1 0 0 0,1 1-1 0 0,-1-1 1 0 0,1 0 0 0 0,-1 1-1 0 0,1-1 1 0 0,-1 1 0 0 0,1-1-1 0 0,-1 1 1 0 0,2-1 0 0 0,-2 1 9 0 0,1 0 0 0 0,0 0 0 0 0,0 0 0 0 0,-1 0 1 0 0,1 0-1 0 0,0 1 0 0 0,-1-1 0 0 0,1 0 0 0 0,0 0 1 0 0,-1 1-1 0 0,1-1 0 0 0,-1 0 0 0 0,1 1 0 0 0,0-1 1 0 0,-1 0-1 0 0,1 1 0 0 0,-1-1 0 0 0,1 1 0 0 0,0 0 1 0 0,21 30 509 0 0,-10 0-548 0 0,-2 1-1 0 0,7 39 1 0 0,-12-46 1 0 0,1-1 0 0 0,1 0 0 0 0,1-1 1 0 0,1 1-1 0 0,17 30 0 0 0,-26-52 13 0 0,1 0 1 0 0,0-1 0 0 0,0 1 0 0 0,0-1-1 0 0,0 1 1 0 0,0-1 0 0 0,0 0 0 0 0,1 0 0 0 0,-1 1-1 0 0,0-1 1 0 0,1 0 0 0 0,-1 0 0 0 0,0 0-1 0 0,1 0 1 0 0,-1 0 0 0 0,1-1 0 0 0,0 1 0 0 0,-1 0-1 0 0,1-1 1 0 0,0 1 0 0 0,2 0 0 0 0,-3-2 1 0 0,1 1 0 0 0,-1-1-1 0 0,0 1 1 0 0,1-1 0 0 0,-1 0 0 0 0,0 1 0 0 0,0-1 0 0 0,1 0 0 0 0,-1 0 0 0 0,0 0 0 0 0,0 0 0 0 0,0 0 0 0 0,0 0 0 0 0,0 0 0 0 0,0-1 0 0 0,0 1 0 0 0,-1 0 0 0 0,1 0 0 0 0,0-1 0 0 0,-1 1 0 0 0,1-1 0 0 0,-1 1 0 0 0,1 0 0 0 0,-1-1 0 0 0,1-2 0 0 0,9-31-26 0 0,8-26-230 0 0,2 0 0 0 0,3 2 0 0 0,44-84-1 0 0,-64 138 241 0 0,1-1-1 0 0,0 1 1 0 0,0-1-1 0 0,0 1 1 0 0,10-8-1 0 0,-14 12 20 0 0,1 1-1 0 0,0-1 1 0 0,0 0-1 0 0,-1 1 1 0 0,1-1 0 0 0,0 1-1 0 0,0-1 1 0 0,0 1-1 0 0,0-1 1 0 0,0 1-1 0 0,-1 0 1 0 0,1-1 0 0 0,0 1-1 0 0,0 0 1 0 0,0 0-1 0 0,0 0 1 0 0,0-1-1 0 0,0 1 1 0 0,0 0-1 0 0,0 1 1 0 0,0-1 0 0 0,0 0-1 0 0,0 0 1 0 0,0 0-1 0 0,0 0 1 0 0,0 1-1 0 0,0-1 1 0 0,0 0 0 0 0,-1 1-1 0 0,1-1 1 0 0,0 1-1 0 0,0-1 1 0 0,0 1-1 0 0,0-1 1 0 0,-1 1 0 0 0,1 0-1 0 0,0-1 1 0 0,-1 1-1 0 0,1 0 1 0 0,0 0-1 0 0,-1-1 1 0 0,1 1-1 0 0,-1 0 1 0 0,1 0 0 0 0,-1 0-1 0 0,0 0 1 0 0,1 1-1 0 0,18 42 233 0 0,-3 2-1 0 0,-1 0 1 0 0,12 71-1 0 0,-18-79-185 0 0,-2 8-47 0 0,-6-34 0 0 0,1 1 0 0 0,0-1 0 0 0,1 0 0 0 0,1 1 0 0 0,5 13 0 0 0,-9-25-21 0 0,1 0 1 0 0,-1-1 0 0 0,1 1-1 0 0,-1 0 1 0 0,1 0 0 0 0,-1 0 0 0 0,1 0-1 0 0,-1-1 1 0 0,1 1 0 0 0,0 0 0 0 0,-1-1-1 0 0,1 1 1 0 0,0 0 0 0 0,0-1 0 0 0,-1 1-1 0 0,1-1 1 0 0,0 1 0 0 0,0-1 0 0 0,0 0-1 0 0,0 1 1 0 0,0-1 0 0 0,0 0-1 0 0,-1 1 1 0 0,1-1 0 0 0,0 0 0 0 0,0 0-1 0 0,2 0 1 0 0,-1 0-87 0 0,0-1-1 0 0,0 0 0 0 0,0 1 1 0 0,0-1-1 0 0,0 0 1 0 0,0 0-1 0 0,0 0 0 0 0,0-1 1 0 0,0 1-1 0 0,0 0 1 0 0,2-3-1 0 0,4-5-463 0 0,0 0-1 0 0,0 0 0 0 0,9-16 1 0 0,20-46-3026 0 0,-27 54 320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4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22 1376 0 0,'-1'2'91'0'0,"0"0"-1"0"0,0 0 1 0 0,0 0-1 0 0,1 0 1 0 0,-1 0-1 0 0,1 1 0 0 0,-1-1 1 0 0,1 0-1 0 0,0 0 1 0 0,-1 0-1 0 0,1 0 1 0 0,0 0-1 0 0,0 1 1 0 0,1-1-1 0 0,-1 0 0 0 0,0 0 1 0 0,1 0-1 0 0,0 0 1 0 0,-1 0-1 0 0,1 0 1 0 0,0 0-1 0 0,0 0 1 0 0,0 0-1 0 0,0 0 1 0 0,0 0-1 0 0,0 0 0 0 0,1-1 1 0 0,-1 1-1 0 0,1 0 1 0 0,-1-1-1 0 0,3 2 1 0 0,-1 0 241 0 0,-1-1 1 0 0,1 0 0 0 0,-1-1 0 0 0,1 1-1 0 0,0 0 1 0 0,0-1 0 0 0,0 0-1 0 0,0 1 1 0 0,0-1 0 0 0,0 0 0 0 0,0-1-1 0 0,0 1 1 0 0,0 0 0 0 0,1-1-1 0 0,-1 0 1 0 0,0 0 0 0 0,0 0 0 0 0,1 0-1 0 0,-1 0 1 0 0,0-1 0 0 0,4 0-1 0 0,40-15 1022 0 0,1 1 0 0 0,95-14-1 0 0,359 1 557 0 0,-151 14-827 0 0,-27 15-914 0 0,-128 5-90 0 0,-52-12-173 0 0,52 2-345 0 0,-180 7-225 0 0,9 1-524 0 0,-15-6-3179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5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1376 0 0,'-1'3'401'0'0,"0"0"0"0"0,1 0 0 0 0,0 0 0 0 0,0 0-1 0 0,0 0 1 0 0,0 0 0 0 0,0 0 0 0 0,0 0 0 0 0,1 0 0 0 0,-1 0-1 0 0,1 0 1 0 0,0 0 0 0 0,2 3 0 0 0,0 7 1007 0 0,37 234 6717 0 0,17 125-7402 0 0,5 133-657 0 0,-31-232-68 0 0,-8-30-27 0 0,24 158 58 0 0,-45-389-79 0 0,-2-8-31 0 0,1 1-1 0 0,-1 0 1 0 0,1-1 0 0 0,0 1-1 0 0,0 0 1 0 0,1-1 0 0 0,-1 0-1 0 0,1 1 1 0 0,0-1 0 0 0,4 6-1 0 0,-6-10-86 0 0,0-1-1 0 0,0 1 0 0 0,1-1 0 0 0,-1 1 0 0 0,0-1 0 0 0,0 0 0 0 0,0 1 0 0 0,0-1 0 0 0,0 1 0 0 0,0-1 0 0 0,0 1 0 0 0,0-1 0 0 0,0 1 0 0 0,0-1 0 0 0,0 0 0 0 0,0 1 0 0 0,0-1 0 0 0,0 1 1 0 0,0-1-1 0 0,0 1 0 0 0,-1-1 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6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27 2304 0 0,'-3'1'160'0'0,"-1"0"-1"0"0,1 1 0 0 0,-1-1 1 0 0,1 1-1 0 0,0 0 0 0 0,0 0 1 0 0,0 0-1 0 0,0 0 0 0 0,0 1 1 0 0,0-1-1 0 0,1 1 0 0 0,-1-1 1 0 0,1 1-1 0 0,0 0 0 0 0,0 0 1 0 0,-3 5-1 0 0,-28 58 2059 0 0,32-63-2047 0 0,1-2-98 0 0,-1 0 1 0 0,1-1-1 0 0,0 1 1 0 0,0 0 0 0 0,0 0-1 0 0,0 0 1 0 0,-1-1 0 0 0,1 1-1 0 0,0 0 1 0 0,1 0-1 0 0,-1 0 1 0 0,0-1 0 0 0,0 1-1 0 0,0 0 1 0 0,0 0 0 0 0,1 0-1 0 0,-1-1 1 0 0,0 1 0 0 0,1 0-1 0 0,-1-1 1 0 0,0 1-1 0 0,1 0 1 0 0,-1-1 0 0 0,1 1-1 0 0,-1 0 1 0 0,1-1 0 0 0,0 1-1 0 0,-1-1 1 0 0,1 1-1 0 0,-1-1 1 0 0,1 1 0 0 0,0-1-1 0 0,-1 1 1 0 0,1-1 0 0 0,0 0-1 0 0,0 0 1 0 0,-1 1-1 0 0,1-1 1 0 0,0 0 0 0 0,0 0-1 0 0,0 0 1 0 0,-1 0 0 0 0,1 1-1 0 0,0-1 1 0 0,0 0-1 0 0,0-1 1 0 0,-1 1 0 0 0,1 0-1 0 0,0 0 1 0 0,0 0 0 0 0,0 0-1 0 0,-1-1 1 0 0,1 1 0 0 0,0 0-1 0 0,0-1 1 0 0,-1 1-1 0 0,1 0 1 0 0,0-1 0 0 0,-1 1-1 0 0,1-1 1 0 0,0 0 0 0 0,3-3 347 0 0,0 1 1 0 0,0-1 0 0 0,1 1 0 0 0,-1 0 0 0 0,1 1 0 0 0,-1-1 0 0 0,6-1 0 0 0,6-1-527 0 0,-1 0 1 0 0,26-4 0 0 0,-27 6 446 0 0,31-6-86 0 0,161-26 717 0 0,9 8 70 0 0,-89 9-655 0 0,200-2 0 0 0,324 56 240 0 0,-224-8-159 0 0,-370-24 31 0 0,106 23 0 0 0,-156-25-495 0 0,1-1 0 0 0,-1 0 0 0 0,0 0-1 0 0,1-1 1 0 0,-1 1 0 0 0,1-1-1 0 0,-1-1 1 0 0,1 1 0 0 0,-1-1 0 0 0,1 0-1 0 0,-1-1 1 0 0,9-2 0 0 0,-14 4-63 0 0,-1-1 1 0 0,0 1-1 0 0,1 0 0 0 0,-1 0 1 0 0,0-1-1 0 0,0 1 0 0 0,1 0 1 0 0,-1-1-1 0 0,0 1 1 0 0,0 0-1 0 0,0 0 0 0 0,1-1 1 0 0,-1 1-1 0 0,0-1 1 0 0,0 1-1 0 0,0 0 0 0 0,0-1 1 0 0,0 1-1 0 0,0 0 0 0 0,0-1 1 0 0,0 1-1 0 0,0 0 1 0 0,0-1-1 0 0,0 1 0 0 0,0-1 1 0 0,0 1-1 0 0,0 0 1 0 0,0-1-1 0 0,0 1 0 0 0,-2-4-1379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6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49 199 3225 0 0,'-1'0'-17'0'0,"0"-1"0"0"0,-1 1 0 0 0,1 0 1 0 0,0 0-1 0 0,0 0 0 0 0,-1 0 1 0 0,1 0-1 0 0,0 0 0 0 0,0 1 0 0 0,0-1 1 0 0,-1 0-1 0 0,1 0 0 0 0,0 1 0 0 0,0-1 1 0 0,0 1-1 0 0,0-1 0 0 0,0 1 0 0 0,0 0 1 0 0,0-1-1 0 0,0 1 0 0 0,0 0 0 0 0,0 0 1 0 0,0-1-1 0 0,0 1 0 0 0,0 0 0 0 0,1 0 1 0 0,-1 0-1 0 0,0 0 0 0 0,1 0 0 0 0,-1 0 1 0 0,1 0-1 0 0,-1 1 0 0 0,1-1 1 0 0,-1 0-1 0 0,1 0 0 0 0,0 0 0 0 0,-1 3 1 0 0,-2 6 354 0 0,0 1 0 0 0,1 0-1 0 0,0 0 1 0 0,0 0 0 0 0,1 0 0 0 0,1 1 0 0 0,0-1 0 0 0,0 0 0 0 0,1 0 0 0 0,1 0 0 0 0,0 0 0 0 0,4 14 0 0 0,-4-19-200 0 0,0-1 0 0 0,0 0-1 0 0,0 0 1 0 0,1 0 0 0 0,0 0 0 0 0,-1 0-1 0 0,2-1 1 0 0,-1 1 0 0 0,1-1 0 0 0,-1 0-1 0 0,8 6 1 0 0,-8-7-118 0 0,0-1 1 0 0,1 0-1 0 0,-1 0 1 0 0,1-1-1 0 0,0 1 0 0 0,0-1 1 0 0,-1 1-1 0 0,1-1 0 0 0,0 0 1 0 0,0-1-1 0 0,0 1 1 0 0,0-1-1 0 0,0 1 0 0 0,0-1 1 0 0,0 0-1 0 0,0-1 1 0 0,6 0-1 0 0,-4-1 105 0 0,0 0 0 0 0,-1 0-1 0 0,1 0 1 0 0,-1-1 0 0 0,0 1 0 0 0,1-1 0 0 0,-1-1-1 0 0,-1 1 1 0 0,1-1 0 0 0,0 0 0 0 0,-1 0 0 0 0,0 0 0 0 0,0 0-1 0 0,0-1 1 0 0,-1 0 0 0 0,1 1 0 0 0,3-8 0 0 0,5-11 686 0 0,0 0 0 0 0,13-37 1 0 0,-20 46-521 0 0,0 0 0 0 0,-1-1 1 0 0,-1 1-1 0 0,0-1 0 0 0,-1 0 0 0 0,-1 0 1 0 0,0 0-1 0 0,-1 0 0 0 0,-2-22 1 0 0,1 32-201 0 0,0-1 0 0 0,0 1 1 0 0,0-1-1 0 0,-1 1 1 0 0,0-1-1 0 0,0 1 1 0 0,-1 0-1 0 0,1 0 1 0 0,-1 0-1 0 0,0 0 0 0 0,0 0 1 0 0,-1 1-1 0 0,1-1 1 0 0,-1 1-1 0 0,0 0 1 0 0,0 0-1 0 0,-1 0 1 0 0,1 1-1 0 0,-1 0 1 0 0,0 0-1 0 0,0 0 0 0 0,0 0 1 0 0,0 1-1 0 0,0-1 1 0 0,-1 1-1 0 0,1 1 1 0 0,-10-3-1 0 0,11 3-166 0 0,-1 1-1 0 0,1-1 0 0 0,0 1 1 0 0,-1 0-1 0 0,1 1 1 0 0,-1-1-1 0 0,1 0 1 0 0,0 1-1 0 0,0 0 1 0 0,-1 0-1 0 0,1 1 1 0 0,0-1-1 0 0,-4 3 1 0 0,-5 4-892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3.1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4609 0 0,'-2'1'305'0'0,"0"1"0"0"0,0-1 0 0 0,1 1 0 0 0,-1 0 0 0 0,1 0 0 0 0,-1 0 0 0 0,1-1 1 0 0,-1 2-1 0 0,1-1 0 0 0,0 0 0 0 0,0 0 0 0 0,0 0 0 0 0,1 0 0 0 0,-1 1 0 0 0,0-1 0 0 0,1 0 0 0 0,-1 1 0 0 0,1-1 0 0 0,0 4 0 0 0,-1 2 313 0 0,1-1 1 0 0,0 0-1 0 0,0 0 0 0 0,1 1 0 0 0,2 9 0 0 0,10 26 975 0 0,25 57 1 0 0,0-4-701 0 0,-28-64-1006 0 0,63 165 1155 0 0,-25-103-2397 0 0,-33-71-1155 0 0,31 40-1 0 0,-34-51 925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7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18 106 6913 0 0,'0'0'529'0'0,"-2"0"-397"0"0,2 0-80 0 0,-1-1 0 0 0,1 1 0 0 0,-1 0 1 0 0,1 0-1 0 0,-1 0 0 0 0,1 0 0 0 0,-1 0 1 0 0,1 0-1 0 0,-1 0 0 0 0,1 0 0 0 0,-1 0 1 0 0,1 0-1 0 0,-1 1 0 0 0,1-1 0 0 0,-1 0 1 0 0,1 0-1 0 0,-1 0 0 0 0,1 0 0 0 0,0 1 1 0 0,-1-1-1 0 0,1 0 0 0 0,-1 1 0 0 0,1-1 1 0 0,0 0-1 0 0,-1 1 0 0 0,1-1 1 0 0,-1 0-1 0 0,1 1 0 0 0,0-1 0 0 0,0 1 1 0 0,-1-1-1 0 0,1 0 0 0 0,0 1 0 0 0,0-1 1 0 0,-1 1-1 0 0,1-1 0 0 0,0 1 0 0 0,0-1 1 0 0,0 1-1 0 0,0-1 0 0 0,0 1 0 0 0,0-1 1 0 0,0 1-1 0 0,0-1 0 0 0,0 1 0 0 0,0-1 1 0 0,0 1-1 0 0,0-1 0 0 0,0 1 0 0 0,0-1 1 0 0,1 1-1 0 0,-1-1 0 0 0,0 1 0 0 0,0-1 1 0 0,0 1-1 0 0,1-1 0 0 0,-1 1 0 0 0,0-1 1 0 0,1 0-1 0 0,-1 1 0 0 0,1 0 0 0 0,24 28 1970 0 0,-5-12-1904 0 0,-2 2 1 0 0,0 0-1 0 0,-2 1 1 0 0,18 26-1 0 0,50 94 904 0 0,-52-83-394 0 0,40 54-1 0 0,-59-94-554 0 0,0 0-1 0 0,1-2 0 0 0,1 0 1 0 0,1 0-1 0 0,0-2 1 0 0,0 0-1 0 0,25 15 0 0 0,-38-27-60 0 0,-1 1 0 0 0,1 0 0 0 0,0-1 0 0 0,0 0 0 0 0,0 0 0 0 0,0 0 0 0 0,0 0 0 0 0,0 0 0 0 0,0 0 0 0 0,0-1 0 0 0,0 0 0 0 0,0 0 0 0 0,0 1 0 0 0,0-2 0 0 0,1 1 0 0 0,3-1 0 0 0,-5 0 3 0 0,0 0 0 0 0,0 0 0 0 0,0 0 0 0 0,0 0 0 0 0,-1 0 0 0 0,1 0 0 0 0,0-1 0 0 0,-1 1 0 0 0,1-1 0 0 0,-1 1 0 0 0,0-1 1 0 0,1 0-1 0 0,-1 0 0 0 0,0 1 0 0 0,0-1 0 0 0,0 0 0 0 0,0 0 0 0 0,0 0 0 0 0,-1 0 0 0 0,1 0 0 0 0,-1 0 0 0 0,1 0 0 0 0,-1 0 0 0 0,1-1 0 0 0,-1-1 0 0 0,3-45 360 0 0,-1 1 0 0 0,-2-1 0 0 0,-9-61 0 0 0,3 40-417 0 0,5 67 31 0 0,-5-165-1125 0 0,6 145 118 0 0,2 1 0 0 0,0 0 0 0 0,2 0 0 0 0,0 0 0 0 0,12-32 0 0 0,-8 34-3198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8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95 2961 0 0,'-1'-2'85'0'0,"-1"0"-1"0"0,1 0 1 0 0,0-1 0 0 0,0 1 0 0 0,0 0 0 0 0,0 0 0 0 0,0-1 0 0 0,0 1-1 0 0,0-1 1 0 0,0-3 0 0 0,-10-18 6904 0 0,10 34-5671 0 0,1 9-348 0 0,5 10-492 0 0,3 19 126 0 0,22 70 0 0 0,-27-105-581 0 0,2-1 0 0 0,-1 0 1 0 0,2-1-1 0 0,0 1 0 0 0,0-1 0 0 0,1 0 1 0 0,0-1-1 0 0,1 1 0 0 0,0-1 0 0 0,18 16 1 0 0,-23-24-20 0 0,-1 1 1 0 0,1-2 0 0 0,-1 1 0 0 0,1 0 0 0 0,0 0 0 0 0,0-1 0 0 0,0 0 0 0 0,0 1 0 0 0,0-1 0 0 0,0 0 0 0 0,0-1-1 0 0,0 1 1 0 0,0 0 0 0 0,0-1 0 0 0,1 0 0 0 0,-1 0 0 0 0,0 0 0 0 0,4 0 0 0 0,-5-1-16 0 0,0 0 1 0 0,0 1-1 0 0,0-1 1 0 0,0 0-1 0 0,-1 0 0 0 0,1-1 1 0 0,0 1-1 0 0,0 0 1 0 0,-1-1-1 0 0,1 1 1 0 0,-1-1-1 0 0,1 1 0 0 0,-1-1 1 0 0,0 0-1 0 0,0 0 1 0 0,1 1-1 0 0,-1-1 1 0 0,0 0-1 0 0,-1 0 0 0 0,1 0 1 0 0,0 0-1 0 0,-1 0 1 0 0,1 0-1 0 0,-1 0 0 0 0,1-1 1 0 0,-1 1-1 0 0,0 0 1 0 0,0-3-1 0 0,0-9 1 0 0,0 0-1 0 0,-1 1 1 0 0,0-1-1 0 0,-1 0 1 0 0,-1 1 0 0 0,0-1-1 0 0,-1 1 1 0 0,-10-25-1 0 0,-8-9 101 0 0,-28-45-1 0 0,36 67-130 0 0,10 19-2 0 0,1-1-110 0 0,-1 0-1 0 0,0 0 1 0 0,-1 1-1 0 0,0 0 1 0 0,-9-10-1 0 0,2 7-734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8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2304 0 0,'12'25'3947'0'0,"8"33"-548"0"0,-11-29-1838 0 0,24 50 1 0 0,-29-72-1444 0 0,0 0 0 0 0,0 0 1 0 0,1 0-1 0 0,0-1 1 0 0,0 1-1 0 0,0-1 1 0 0,1 0-1 0 0,-1-1 0 0 0,2 0 1 0 0,-1 0-1 0 0,12 8 1 0 0,-15-12-153 0 0,-1 1 0 0 0,0-1 0 0 0,0 0 0 0 0,1 0 0 0 0,-1 0 0 0 0,1 0 0 0 0,-1 0 0 0 0,1-1 0 0 0,-1 1 0 0 0,1-1 0 0 0,-1 0 0 0 0,1 1 0 0 0,-1-1 0 0 0,1 0 0 0 0,0 0 0 0 0,-1-1 0 0 0,1 1 0 0 0,-1-1 1 0 0,1 1-1 0 0,-1-1 0 0 0,1 0 0 0 0,-1 0 0 0 0,1 0 0 0 0,-1 0 0 0 0,0 0 0 0 0,1 0 0 0 0,-1-1 0 0 0,0 1 0 0 0,0-1 0 0 0,0 0 0 0 0,0 1 0 0 0,-1-1 0 0 0,1 0 0 0 0,0 0 0 0 0,-1 0 0 0 0,1 0 0 0 0,-1-1 0 0 0,1 1 0 0 0,-1 0 0 0 0,0-1 0 0 0,1-3 0 0 0,4-11-116 0 0,0 0 0 0 0,-1-1-1 0 0,-1 1 1 0 0,3-32-1 0 0,-5 37 492 0 0,0-1-229 0 0,7-41 285 0 0,-8 52-370 0 0,0-1 0 0 0,-1 1 1 0 0,1-1-1 0 0,0 1 0 0 0,0 0 0 0 0,0-1 1 0 0,1 1-1 0 0,-1 0 0 0 0,0 0 0 0 0,1 0 0 0 0,-1 0 1 0 0,1 0-1 0 0,0 0 0 0 0,0 0 0 0 0,0 1 0 0 0,0-1 1 0 0,3-1-1 0 0,-4 2 8 0 0,1 1-1 0 0,-1 0 1 0 0,0 0 0 0 0,1-1-1 0 0,-1 1 1 0 0,1 0 0 0 0,-1 0 0 0 0,0 1-1 0 0,1-1 1 0 0,-1 0 0 0 0,0 0-1 0 0,1 1 1 0 0,-1-1 0 0 0,0 1 0 0 0,1-1-1 0 0,-1 1 1 0 0,0-1 0 0 0,0 1-1 0 0,0 0 1 0 0,1 0 0 0 0,-1-1 0 0 0,0 1-1 0 0,0 0 1 0 0,0 0 0 0 0,0 0-1 0 0,-1 0 1 0 0,3 2 0 0 0,22 36 1117 0 0,-20-31-834 0 0,0 0-37 0 0,5 9 109 0 0,0 0 0 0 0,20 22 0 0 0,-27-35-624 0 0,1 0 0 0 0,0 0-1 0 0,0-1 1 0 0,0 1 0 0 0,1-1-1 0 0,-1 0 1 0 0,1 0 0 0 0,0 0 0 0 0,-1-1-1 0 0,1 0 1 0 0,1 0 0 0 0,-1 0 0 0 0,9 2-1 0 0,-12-4 16 0 0,0 0 0 0 0,1-1 0 0 0,-1 1-1 0 0,0-1 1 0 0,0 1 0 0 0,0-1 0 0 0,0 0 0 0 0,0 1-1 0 0,0-1 1 0 0,0 0 0 0 0,0 0 0 0 0,0-1-1 0 0,-1 1 1 0 0,1 0 0 0 0,0-1 0 0 0,-1 1 0 0 0,1-1-1 0 0,-1 1 1 0 0,1-1 0 0 0,-1 0 0 0 0,0 0-1 0 0,0 1 1 0 0,0-1 0 0 0,0 0 0 0 0,0 0 0 0 0,0 0-1 0 0,0 0 1 0 0,1-4 0 0 0,3-11-2687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9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2761 0 0,'0'-19'215'0'0,"-1"7"172"0"0,1 0-1 0 0,0 1 0 0 0,1-1 1 0 0,0 0-1 0 0,1 1 1 0 0,11-22 2707 0 0,-13 33-3050 0 0,5 12 1516 0 0,5 21 54 0 0,-9-30-1277 0 0,43 178 3325 0 0,11 43-1635 0 0,-42-178-1896 0 0,-3-5-626 0 0,2 0 1 0 0,2-1-1 0 0,2 0 1 0 0,26 48-1 0 0,-28-67-1041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09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1 270 5529 0 0,'40'-29'2111'0'0,"62"-29"-2875"0"0,127-97 0 0 0,-195 128-35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0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54 920 0 0,'-23'-18'328'0'0,"-19"-17"6680"0"0,65 60-5394 0 0,0 1-1 0 0,-2 1 0 0 0,20 35 0 0 0,50 100-1167 0 0,-21-36-144 0 0,-43-79-562 0 0,2-2 0 0 0,1-1 0 0 0,43 47 1 0 0,-39-62-1117 0 0,-13-12-2367 0 0,-8-5-283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1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1 236 3785 0 0,'0'-14'-96'0'0,"-1"-8"569"0"0,2-1 0 0 0,0 0 0 0 0,8-38 0 0 0,-8 56-215 0 0,0 0 0 0 0,0 1 0 0 0,1-1 0 0 0,0 0 0 0 0,0 0 0 0 0,0 1 0 0 0,0-1 0 0 0,1 1-1 0 0,0 0 1 0 0,0-1 0 0 0,0 1 0 0 0,0 1 0 0 0,1-1 0 0 0,-1 0 0 0 0,1 1 0 0 0,0 0 0 0 0,0 0 0 0 0,0 0-1 0 0,1 0 1 0 0,-1 1 0 0 0,1-1 0 0 0,7-2 0 0 0,-9 4-188 0 0,0 1-1 0 0,-1 0 1 0 0,1-1-1 0 0,-1 1 1 0 0,1 0-1 0 0,0 0 1 0 0,-1 1-1 0 0,1-1 1 0 0,-1 1-1 0 0,1-1 1 0 0,-1 1-1 0 0,1 0 1 0 0,-1-1-1 0 0,1 1 1 0 0,-1 1-1 0 0,0-1 1 0 0,0 0-1 0 0,1 0 1 0 0,-1 1-1 0 0,0 0 1 0 0,0-1-1 0 0,0 1 1 0 0,0 0-1 0 0,-1 0 1 0 0,1 0-1 0 0,0 0 1 0 0,-1 0-1 0 0,3 4 1 0 0,4 8 22 0 0,-1 0 1 0 0,0 0-1 0 0,8 24 0 0 0,-10-25-35 0 0,12 35-144 0 0,15 65 1 0 0,-22-65 107 0 0,-2 0 0 0 0,-2 1 1 0 0,0 56-1 0 0,-7-103-24 0 0,1-1 0 0 0,0 0 0 0 0,0 0 0 0 0,0 0 0 0 0,0 1 0 0 0,0-1 0 0 0,0 0 1 0 0,0 0-1 0 0,0 1 0 0 0,0-1 0 0 0,1 0 0 0 0,-1 0 0 0 0,0 0 0 0 0,1 1 0 0 0,-1-1 0 0 0,1 0 0 0 0,-1 0 0 0 0,1 0 0 0 0,0 0 0 0 0,0 0 1 0 0,-1 0-1 0 0,1 0 0 0 0,0 0 0 0 0,0 0 0 0 0,0-1 0 0 0,0 1 0 0 0,0 0 0 0 0,0 0 0 0 0,0-1 0 0 0,0 1 0 0 0,0-1 0 0 0,0 1 0 0 0,0-1 1 0 0,1 1-1 0 0,-1-1 0 0 0,0 0 0 0 0,0 1 0 0 0,1-1 0 0 0,1 0 0 0 0,4-1 21 0 0,-1 0 1 0 0,1 0-1 0 0,0-1 0 0 0,0 0 0 0 0,-1 0 1 0 0,8-3-1 0 0,-4 1 51 0 0,21-8-315 0 0,-1-2-1 0 0,43-26 1 0 0,-52 27-1434 0 0,-1-2 1 0 0,19-16 0 0 0,-21 15-1514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1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6913 0 0,'0'1'-24'0'0,"-1"-1"-1"0"0,1 0 0 0 0,0 0 1 0 0,0 0-1 0 0,-1 0 0 0 0,1 0 1 0 0,0 1-1 0 0,-1-1 0 0 0,1 0 1 0 0,0 0-1 0 0,0 0 0 0 0,-1 1 1 0 0,1-1-1 0 0,0 0 0 0 0,0 0 0 0 0,-1 1 1 0 0,1-1-1 0 0,0 0 0 0 0,0 1 1 0 0,0-1-1 0 0,0 0 0 0 0,0 1 1 0 0,-1-1-1 0 0,1 0 0 0 0,0 1 1 0 0,0-1-1 0 0,0 0 0 0 0,0 1 0 0 0,0-1 1 0 0,0 0-1 0 0,0 1 0 0 0,0-1 1 0 0,0 0-1 0 0,0 1 0 0 0,1-1 1 0 0,6 20 755 0 0,24 26 2303 0 0,-20-29-2374 0 0,28 43 556 0 0,74 88-1 0 0,-111-145-1415 0 0,1 1-1 0 0,0-1 0 0 0,-1 0 1 0 0,1 0-1 0 0,1-1 0 0 0,-1 1 1 0 0,0-1-1 0 0,1 1 0 0 0,-1-1 1 0 0,1 0-1 0 0,0 0 0 0 0,0-1 1 0 0,-1 1-1 0 0,1-1 0 0 0,0 0 1 0 0,7 2-1 0 0,-2-5-3364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2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 6449 0 0,'-3'-1'-138'0'0,"-21"0"1578"0"0,17 4-173 0 0,13 8-310 0 0,2-6-1312 0 0,1 1-1 0 0,-1-2 0 0 0,1 1 0 0 0,0-1 0 0 0,0-1 1 0 0,0 0-1 0 0,1 0 0 0 0,-1-1 0 0 0,19 3 0 0 0,-9-3 324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3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 3225 0 0,'-8'-1'5694'0'0,"18"22"-3145"0"0,-8-17-3024 0 0,16 31 1711 0 0,1-1-1 0 0,27 37 1 0 0,10 18 35 0 0,-28-35-1028 0 0,-13-24-133 0 0,25 40-1 0 0,-36-63-427 0 0,2 0 1 0 0,-1 0-1 0 0,1-1 0 0 0,0 1 1 0 0,0-1-1 0 0,0-1 0 0 0,1 1 1 0 0,0-1-1 0 0,0 0 0 0 0,11 5 1 0 0,-4-6-2589 0 0,-14-12-227 0 0,-19-12 1962 0 0,7 11 1171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3.4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1 248 5529 0 0,'48'-19'2735'0'0,"0"-2"-1"0"0,58-36 0 0 0,-49 25-905 0 0,22-13-238 0 0,44-23-4500 0 0,-111 62 2877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3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3 201 2304 0 0,'-1'-6'154'0'0,"0"0"-1"0"0,1-1 0 0 0,0 1 0 0 0,0-1 0 0 0,0 1 0 0 0,0 0 0 0 0,1-1 0 0 0,0 1 0 0 0,1 0 0 0 0,-1-1 0 0 0,1 1 0 0 0,0 0 0 0 0,1 0 1 0 0,5-9-1 0 0,-3 5 181 0 0,0 1 0 0 0,1 0 1 0 0,0 0-1 0 0,1 1 0 0 0,0 0 1 0 0,0 0-1 0 0,0 1 0 0 0,11-8 1 0 0,-17 13-284 0 0,1 1 0 0 0,-1 0 1 0 0,1-1-1 0 0,0 1 0 0 0,-1 0 1 0 0,1 0-1 0 0,0 0 0 0 0,0 0 0 0 0,0 1 1 0 0,0-1-1 0 0,0 0 0 0 0,0 1 1 0 0,0 0-1 0 0,0-1 0 0 0,0 1 1 0 0,0 0-1 0 0,0 0 0 0 0,0 0 1 0 0,0 0-1 0 0,0 0 0 0 0,0 0 1 0 0,0 1-1 0 0,0-1 0 0 0,0 1 1 0 0,0-1-1 0 0,0 1 0 0 0,-1 0 0 0 0,1 0 1 0 0,0 0-1 0 0,0 0 0 0 0,-1 0 1 0 0,1 0-1 0 0,0 0 0 0 0,-1 1 1 0 0,1-1-1 0 0,-1 1 0 0 0,1-1 1 0 0,-1 1-1 0 0,0-1 0 0 0,0 1 1 0 0,0 0-1 0 0,0 0 0 0 0,0-1 0 0 0,0 1 1 0 0,1 3-1 0 0,2 5 210 0 0,0 0 0 0 0,0 1 0 0 0,-1 0 0 0 0,-1-1 0 0 0,1 1 0 0 0,-2 0 1 0 0,1 12-1 0 0,-3 11-321 0 0,-1-1 1 0 0,-2 0 0 0 0,-1 0-1 0 0,-2 0 1 0 0,-19 58 0 0 0,25-90 70 0 0,1 1 0 0 0,-1-1 0 0 0,1 0 1 0 0,0 1-1 0 0,-1-1 0 0 0,1 1 1 0 0,0-1-1 0 0,0 1 0 0 0,0-1 1 0 0,0 1-1 0 0,0-1 0 0 0,0 1 1 0 0,1-1-1 0 0,-1 2 0 0 0,1-3 1 0 0,-1 1 0 0 0,0-1 0 0 0,0 0 0 0 0,1 1 0 0 0,-1-1 0 0 0,0 0 0 0 0,1 1 0 0 0,-1-1 0 0 0,1 0 0 0 0,-1 1 1 0 0,0-1-1 0 0,1 0 0 0 0,-1 0 0 0 0,1 0 0 0 0,-1 1 0 0 0,0-1 0 0 0,1 0 0 0 0,-1 0 0 0 0,1 0 0 0 0,-1 0 0 0 0,1 0 0 0 0,-1 0 0 0 0,1 0 0 0 0,-1 0 0 0 0,1 0 0 0 0,-1 0 0 0 0,1 0 0 0 0,-1 0 0 0 0,6-2 128 0 0,0 0 0 0 0,0 0 0 0 0,-1 0 0 0 0,1-1 0 0 0,6-3 0 0 0,-7 2-32 0 0,12-4 131 0 0,1 1 0 0 0,-1 0-1 0 0,1 1 1 0 0,1 1-1 0 0,30-5 1 0 0,47-2-3613 0 0,-84 11 2539 0 0,4 0-3076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3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4609 0 0,'0'0'511'0'0,"-1"2"-18"0"0,0 0-1 0 0,0-1 1 0 0,1 1 0 0 0,-1 0 0 0 0,0 0-1 0 0,1 0 1 0 0,0 1 0 0 0,-1-1 0 0 0,1 4-1 0 0,5 12 137 0 0,0 1-1 0 0,1-1 0 0 0,2 0 0 0 0,-1 0 0 0 0,2-1 0 0 0,21 32 0 0 0,4-2-20 0 0,43 46-1 0 0,-18-29-523 0 0,33 38-331 0 0,-81-87-820 0 0,0 1 0 0 0,15 31 0 0 0,-19-34-2097 0 0,0-1-782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14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17 400 6913 0 0,'-1'-1'-6'0'0,"-1"0"0"0"0,1 0-1 0 0,0 0 1 0 0,0 0 0 0 0,0 0-1 0 0,0 0 1 0 0,0-1 0 0 0,0 1-1 0 0,0 0 1 0 0,0-1 0 0 0,0 1-1 0 0,1-1 1 0 0,-1 1 0 0 0,0-1-1 0 0,1 1 1 0 0,-1-1 0 0 0,1 1-1 0 0,0-1 1 0 0,0 1 0 0 0,-1-1-1 0 0,1-2 1 0 0,1-1-128 0 0,-1 0-1 0 0,1 1 1 0 0,0-1 0 0 0,0 1-1 0 0,0-1 1 0 0,1 1 0 0 0,2-7-1 0 0,5-6 756 0 0,0 1 1 0 0,21-28-1 0 0,-9 19 706 0 0,0 1 0 0 0,2 0 1 0 0,38-30-1 0 0,84-51-1944 0 0,-119 89-3828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4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6449 0 0,'47'127'1077'0'0,"115"274"1254"0"0,-149-373-2368 0 0,12 39 0 0 0,-21-53-3457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4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356 125 1376 0 0,'-3'-2'160'0'0,"1"0"-1"0"0,-2 0 1 0 0,1 1-1 0 0,0-1 0 0 0,0 1 1 0 0,0 0-1 0 0,-1 0 1 0 0,1 0-1 0 0,0 1 0 0 0,-1-1 1 0 0,1 1-1 0 0,-1-1 1 0 0,-5 2-1 0 0,-48 3 1922 0 0,47-3-1708 0 0,-1 1-1 0 0,1 1 0 0 0,0 0 0 0 0,-1 0 1 0 0,2 1-1 0 0,-1 0 0 0 0,0 1 1 0 0,1 0-1 0 0,0 0 0 0 0,0 1 1 0 0,0 1-1 0 0,1-1 0 0 0,-11 12 1 0 0,10-8-112 0 0,1 1-1 0 0,0 0 1 0 0,0 1 0 0 0,1-1 0 0 0,1 2 0 0 0,0-1 0 0 0,0 1 0 0 0,1-1 0 0 0,-6 28 0 0 0,1 8-164 0 0,2 1 0 0 0,2 0 0 0 0,2 0 0 0 0,2 0 1 0 0,10 94-1 0 0,0-83-35 0 0,2-1-1 0 0,3-1 1 0 0,2 0 0 0 0,35 84 0 0 0,-36-111-68 0 0,1-1 0 0 0,2-1 1 0 0,0-1-1 0 0,2 0 0 0 0,2-1 0 0 0,0-1 0 0 0,2-1 1 0 0,0-1-1 0 0,2-2 0 0 0,43 33 0 0 0,-57-48-52 0 0,0 0-1 0 0,0 0 1 0 0,0-1 0 0 0,1-1 0 0 0,0 0-1 0 0,0-1 1 0 0,0 0 0 0 0,1 0-1 0 0,-1-2 1 0 0,1 1 0 0 0,0-2-1 0 0,-1 0 1 0 0,1 0 0 0 0,0-1 0 0 0,0-1-1 0 0,0 0 1 0 0,0 0 0 0 0,-1-2-1 0 0,1 0 1 0 0,-1 0 0 0 0,1-1 0 0 0,-1 0-1 0 0,0-1 1 0 0,-1-1 0 0 0,1 1-1 0 0,-1-2 1 0 0,17-12 0 0 0,-6 2-100 0 0,-1-1-1 0 0,-1-1 1 0 0,-1 0 0 0 0,0-2 0 0 0,-2 0 0 0 0,0-1 0 0 0,-1-1-1 0 0,-2 0 1 0 0,0-1 0 0 0,17-42 0 0 0,-24 47 263 0 0,-1-1 0 0 0,0 0 1 0 0,-1 1-1 0 0,-1-2 0 0 0,-1 1 0 0 0,-1 0 1 0 0,-1-1-1 0 0,-1 1 0 0 0,-1 0 0 0 0,0-1 1 0 0,-1 1-1 0 0,-2 0 0 0 0,0 0 0 0 0,-1 0 0 0 0,-8-21 1 0 0,-200-419 1961 0 0,193 422-1903 0 0,-1 2 0 0 0,-2 0 1 0 0,-32-37-1 0 0,36 51-79 0 0,-1 1-1 0 0,0 1 1 0 0,-2 1 0 0 0,0 0 0 0 0,-37-23-1 0 0,56 40-79 0 0,0 1 0 0 0,0-1 0 0 0,0 1 0 0 0,0-1 0 0 0,0 1 0 0 0,0 0 0 0 0,0 0 0 0 0,0 0 0 0 0,-1 0 0 0 0,1 1 0 0 0,0-1 0 0 0,-1 1-1 0 0,1 0 1 0 0,0 0 0 0 0,-1 0 0 0 0,-5 1 0 0 0,7 0-99 0 0,-1 0 0 0 0,1 0 0 0 0,0 1 0 0 0,0-1-1 0 0,0 0 1 0 0,0 1 0 0 0,0 0 0 0 0,0-1 0 0 0,0 1 0 0 0,0 0-1 0 0,1 0 1 0 0,-1 0 0 0 0,1 0 0 0 0,-1 0 0 0 0,1 0 0 0 0,0 0 0 0 0,0 1-1 0 0,0-1 1 0 0,0 0 0 0 0,0 1 0 0 0,1-1 0 0 0,-2 5 0 0 0,-3 23-4938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5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11 259 1376 0 0,'-10'-3'268'0'0,"14"-4"203"0"0,21-10 481 0 0,-17 12-774 0 0,11-8 480 0 0,1 2 1 0 0,0 0 0 0 0,1 1 0 0 0,31-10-1 0 0,91-21 1105 0 0,-82 25-886 0 0,316-59 1754 0 0,-123 46-3956 0 0,-237 28 387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6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11 2304 0 0,'0'0'40'0'0,"0"0"-1"0"0,-1 0 0 0 0,1 0 0 0 0,0 0 0 0 0,0 0 0 0 0,0 0 0 0 0,0 0 1 0 0,-1-1-1 0 0,1 1 0 0 0,0 0 0 0 0,0 0 0 0 0,0 0 0 0 0,0 0 0 0 0,0-1 1 0 0,0 1-1 0 0,-1 0 0 0 0,1 0 0 0 0,0 0 0 0 0,0 0 0 0 0,0-1 0 0 0,0 1 1 0 0,0 0-1 0 0,0 0 0 0 0,0 0 0 0 0,0-1 0 0 0,0 1 0 0 0,0 0 0 0 0,0 0 1 0 0,0 0-1 0 0,0 0 0 0 0,0-1 0 0 0,0 1 0 0 0,0 0 0 0 0,0 0 0 0 0,0 0 1 0 0,0-1-1 0 0,0 1 0 0 0,1 0 0 0 0,-1 0 0 0 0,0 0 0 0 0,0 0 0 0 0,0-1 1 0 0,0 1-1 0 0,0 0 0 0 0,0 0 0 0 0,0 0 0 0 0,1 0 0 0 0,-1 0 0 0 0,0-1 1 0 0,0 1-1 0 0,0 0 0 0 0,0 0 0 0 0,1 0 0 0 0,-1 0 0 0 0,0 0 0 0 0,15-2 2248 0 0,0 3-1746 0 0,0 1 0 0 0,0 0 1 0 0,0 1-1 0 0,0 1 0 0 0,-1 1 0 0 0,1 0 1 0 0,-1 0-1 0 0,14 9 0 0 0,110 67 2670 0 0,-135-79-3154 0 0,32 20 532 0 0,47 39 0 0 0,-73-53-500 0 0,0 1 1 0 0,0 0 0 0 0,0 0-1 0 0,-1 1 1 0 0,-1 0-1 0 0,0 0 1 0 0,0 1-1 0 0,-1 0 1 0 0,7 16 0 0 0,-12-24-129 0 0,0 0 0 0 0,0 1 0 0 0,0-1 1 0 0,-1 0-1 0 0,1 0 0 0 0,-1 1 0 0 0,0-1 0 0 0,0 1 1 0 0,0-1-1 0 0,0 0 0 0 0,-1 1 0 0 0,0 4 1 0 0,-6 11-531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7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12 123 3225 0 0,'-2'-2'32'0'0,"1"0"0"0"0,0 0 0 0 0,-1 0 0 0 0,1 0 0 0 0,0 0 0 0 0,0 0 0 0 0,1-1 0 0 0,-1 1 0 0 0,0 0 0 0 0,1-1 0 0 0,0 1 0 0 0,-1-1 0 0 0,1 1 0 0 0,0 0 0 0 0,0-1 0 0 0,0 1 0 0 0,1-1 0 0 0,-1 1 0 0 0,1 0 0 0 0,-1-1 0 0 0,1 1 0 0 0,0 0 0 0 0,0-1 0 0 0,1-1 0 0 0,0-1 126 0 0,0 0 0 0 0,0 0 1 0 0,0 1-1 0 0,1-1 0 0 0,0 1 1 0 0,0 0-1 0 0,0 0 0 0 0,1 0 1 0 0,-1 0-1 0 0,6-4 1 0 0,-7 7-76 0 0,-1 0 0 0 0,1-1 0 0 0,0 1 0 0 0,0 0 0 0 0,0 0 0 0 0,0 0 0 0 0,0 0-1 0 0,0 1 1 0 0,0-1 0 0 0,1 0 0 0 0,-1 1 0 0 0,0 0 0 0 0,0-1 0 0 0,0 1 0 0 0,1 0 0 0 0,-1 0 0 0 0,0 0 0 0 0,0 0 0 0 0,1 1 0 0 0,-1-1 0 0 0,0 1 0 0 0,0-1 0 0 0,0 1 0 0 0,0 0 0 0 0,0-1 0 0 0,0 1 0 0 0,0 1 0 0 0,0-1 0 0 0,0 0 0 0 0,0 0 0 0 0,0 1 0 0 0,-1-1 0 0 0,1 0 0 0 0,2 4 0 0 0,4 4 109 0 0,-1 1 0 0 0,0 0 0 0 0,-1 0 0 0 0,0 1 0 0 0,5 13 0 0 0,-7-16-109 0 0,9 26-5 0 0,0-1 0 0 0,-3 2 0 0 0,8 41 0 0 0,-11-43 119 0 0,1-1-1 0 0,1 0 1 0 0,2 0 0 0 0,15 31 0 0 0,-19-50-77 0 0,-4-5-46 0 0,1 0 0 0 0,1-1-1 0 0,-1 1 1 0 0,1-1 0 0 0,9 10-1 0 0,-13-15-34 0 0,1-1 0 0 0,-1 0-1 0 0,1 0 1 0 0,-1 0 0 0 0,1 1-1 0 0,0-1 1 0 0,-1-1 0 0 0,1 1-1 0 0,0 0 1 0 0,0 0 0 0 0,-1-1-1 0 0,1 1 1 0 0,0-1 0 0 0,0 1-1 0 0,0-1 1 0 0,0 0 0 0 0,0 0-1 0 0,0 0 1 0 0,0 0 0 0 0,0 0-1 0 0,0 0 1 0 0,-1 0-1 0 0,1-1 1 0 0,0 1 0 0 0,0-1-1 0 0,0 1 1 0 0,0-1 0 0 0,0 0-1 0 0,-1 0 1 0 0,4-2 0 0 0,9-7 140 0 0,0 0 1 0 0,-1-1-1 0 0,0-1 0 0 0,-1 0 1 0 0,0-1-1 0 0,14-20 0 0 0,31-33-1394 0 0,-15 27-268 0 0,-18 21 397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8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33 146 1376 0 0,'-1'0'67'0'0,"-1"0"0"0"0,1 0 0 0 0,0 0-1 0 0,0 0 1 0 0,0 0 0 0 0,0 1-1 0 0,0-1 1 0 0,0 0 0 0 0,0 1 0 0 0,0-1-1 0 0,0 1 1 0 0,0-1 0 0 0,0 1 0 0 0,-1 1-1 0 0,-14 4 1343 0 0,65-19 2232 0 0,-18 10-2721 0 0,0 1 0 0 0,41 3 1 0 0,-54-2-706 0 0,0-1 0 0 0,0 0 1 0 0,0-2-1 0 0,-1 0 0 0 0,1-1 1 0 0,23-9-1 0 0,6-2 229 0 0,56-18-90 0 0,75-19-3449 0 0,-153 48 2107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38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92 2761 0 0,'-5'-4'-42'0'0,"1"0"0"0"0,0-1 0 0 0,0 1 1 0 0,0-1-1 0 0,1 0 0 0 0,-1 0 1 0 0,-3-8-1 0 0,5 8 316 0 0,-1 0 0 0 0,0 0 0 0 0,0 1 0 0 0,-1-1 0 0 0,1 1-1 0 0,-1-1 1 0 0,-6-4 0 0 0,10 9-154 0 0,-1-1 0 0 0,1 1 0 0 0,0-1-1 0 0,-1 1 1 0 0,1 0 0 0 0,-1-1 0 0 0,1 1-1 0 0,-1 0 1 0 0,0-1 0 0 0,1 1-1 0 0,-1 0 1 0 0,1 0 0 0 0,-1 0 0 0 0,1-1-1 0 0,-1 1 1 0 0,0 0 0 0 0,1 0 0 0 0,-1 0-1 0 0,0 0 1 0 0,1 0 0 0 0,-1 0 0 0 0,1 0-1 0 0,-1 0 1 0 0,0 1 0 0 0,1-1 0 0 0,-1 0-1 0 0,1 0 1 0 0,-1 0 0 0 0,1 1 0 0 0,-1-1-1 0 0,1 0 1 0 0,-1 0 0 0 0,0 1-1 0 0,1-1 1 0 0,0 1 0 0 0,-1-1 0 0 0,1 0-1 0 0,-1 1 1 0 0,1-1 0 0 0,-1 1 0 0 0,1-1-1 0 0,0 1 1 0 0,-1-1 0 0 0,1 2 0 0 0,-1-1-12 0 0,1 0 0 0 0,0 0 0 0 0,0 0 0 0 0,-1 0 0 0 0,1 0 0 0 0,0 0 0 0 0,0 0 0 0 0,0 0 1 0 0,0 0-1 0 0,0 0 0 0 0,0-1 0 0 0,0 1 0 0 0,1 0 0 0 0,-1 0 0 0 0,0 0 0 0 0,1 0 0 0 0,-1 0 0 0 0,0 0 0 0 0,1 0 1 0 0,-1 0-1 0 0,1 0 0 0 0,-1-1 0 0 0,1 1 0 0 0,0 0 0 0 0,-1 0 0 0 0,1-1 0 0 0,0 1 0 0 0,1 1 0 0 0,86 56 1756 0 0,151 73-1 0 0,-237-130-1849 0 0,0-1 1 0 0,0 1 0 0 0,0 0 0 0 0,0 0 0 0 0,0 0-1 0 0,0 0 1 0 0,-1 1 0 0 0,1-1 0 0 0,0 0 0 0 0,-1 1-1 0 0,1-1 1 0 0,-1 1 0 0 0,0 0 0 0 0,1-1-1 0 0,-1 1 1 0 0,0 0 0 0 0,0 0 0 0 0,0 0 0 0 0,0 0-1 0 0,0-1 1 0 0,-1 2 0 0 0,1-1 0 0 0,-1 0 0 0 0,1 0-1 0 0,-1 0 1 0 0,0 0 0 0 0,1 3 0 0 0,-3 1-34 0 0,1 0 1 0 0,-1 0-1 0 0,0 0 0 0 0,0 0 1 0 0,-1 0-1 0 0,0-1 1 0 0,0 1-1 0 0,-4 6 0 0 0,-6 10-1209 0 0,1 4-4472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4.2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6449 0 0,'4'12'9041'0'0,"17"35"-6628"0"0,0 1-1904 0 0,3 24-37 0 0,19 98-1 0 0,-29-104-1368 0 0,3-1 0 0 0,30 73 0 0 0,-31-103-964 0 0,0-7-3620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40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12443 0 0,'1'1'94'0'0,"0"-1"1"0"0,0 1-1 0 0,0-1 1 0 0,0 1 0 0 0,0-1-1 0 0,0 1 1 0 0,-1 0-1 0 0,1-1 1 0 0,0 1-1 0 0,0 0 1 0 0,-1-1 0 0 0,1 1-1 0 0,0 0 1 0 0,-1 0-1 0 0,1 0 1 0 0,-1 0 0 0 0,1 0-1 0 0,-1 0 1 0 0,1 0-1 0 0,-1 1 1 0 0,10 24 160 0 0,-10-24-127 0 0,23 86 464 0 0,11 94 0 0 0,16 67-569 0 0,29-12-677 0 0,-55-171-275 0 0,-7-16-248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4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470 215 5529 0 0,'-2'-8'397'0'0,"1"0"59"0"0,-1-1 1 0 0,-1 1 0 0 0,0 0 0 0 0,0 0 0 0 0,-7-12 0 0 0,9 19-371 0 0,0-1 1 0 0,0 0-1 0 0,0 1 0 0 0,-1-1 1 0 0,1 1-1 0 0,0-1 0 0 0,-1 1 1 0 0,0 0-1 0 0,1 0 1 0 0,-1 0-1 0 0,0 0 0 0 0,1 0 1 0 0,-1 0-1 0 0,0 0 1 0 0,0 0-1 0 0,0 1 0 0 0,0-1 1 0 0,0 1-1 0 0,0-1 1 0 0,0 1-1 0 0,0 0 0 0 0,0 0 1 0 0,0 0-1 0 0,0 0 0 0 0,0 0 1 0 0,0 0-1 0 0,0 1 1 0 0,1-1-1 0 0,-5 2 0 0 0,-6 2 87 0 0,0 0 0 0 0,0 2 0 0 0,1-1 0 0 0,0 1-1 0 0,0 1 1 0 0,0 0 0 0 0,1 1 0 0 0,0 0-1 0 0,-10 9 1 0 0,-3 7 42 0 0,0 1 0 0 0,-23 34 0 0 0,25-28-108 0 0,1 1 1 0 0,2 0-1 0 0,2 1 1 0 0,0 1 0 0 0,3 1-1 0 0,-12 43 1 0 0,10-17-161 0 0,3 0 1 0 0,-9 119 0 0 0,20-104-116 0 0,2 0 0 0 0,4 0 0 0 0,3 0 0 0 0,4-1 0 0 0,3 0 0 0 0,32 98 0 0 0,-36-141-30 0 0,0-1-1 0 0,2 0 1 0 0,1 0 0 0 0,1-2 0 0 0,2 0 0 0 0,38 50-1 0 0,-46-68 4 0 0,1-1 0 0 0,0 1 0 0 0,1-2-1 0 0,0 0 1 0 0,0 0 0 0 0,1-1 0 0 0,0 0-1 0 0,0-1 1 0 0,1 0 0 0 0,0-1 0 0 0,0-1-1 0 0,1 0 1 0 0,-1-1 0 0 0,1 0 0 0 0,0-1-1 0 0,0 0 1 0 0,0-1 0 0 0,23-1 0 0 0,-10-2-58 0 0,0-1 1 0 0,-1-1-1 0 0,1-2 0 0 0,-1-1 1 0 0,33-12-1 0 0,-21 5 311 0 0,-2-2-1 0 0,0-2 1 0 0,34-21-1 0 0,-45 21 316 0 0,0 0 0 0 0,-1-2 1 0 0,-1-1-1 0 0,-1-1 0 0 0,-1-1 0 0 0,33-44 0 0 0,-22 21 490 0 0,-3-2-1 0 0,44-93 0 0 0,-58 105-556 0 0,-1-1 1 0 0,-2-1 0 0 0,-2 0-1 0 0,-1 0 1 0 0,-2-1 0 0 0,-2 0-1 0 0,-1-1 1 0 0,-2 1 0 0 0,-3-46-1 0 0,-5 22 89 0 0,-2 0 0 0 0,-3 0-1 0 0,-3 1 1 0 0,-40-111-1 0 0,-29-41 996 0 0,61 163-999 0 0,-3 1-1 0 0,-34-51 1 0 0,52 90-301 0 0,0 0 0 0 0,0 0-1 0 0,-1 1 1 0 0,0 0 0 0 0,-1 1 0 0 0,0 0-1 0 0,-1 0 1 0 0,-20-12 0 0 0,24 16-65 0 0,0 1-1 0 0,-1 1 1 0 0,0-1 0 0 0,0 1-1 0 0,0 0 1 0 0,0 1 0 0 0,0-1-1 0 0,0 1 1 0 0,0 1-1 0 0,0 0 1 0 0,0 0 0 0 0,0 0-1 0 0,0 0 1 0 0,0 1 0 0 0,-1 1-1 0 0,-8 2 1 0 0,-21 10-306 0 0,-1 4-137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49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9 5985 0 0,'-2'-1'141'0'0,"-1"0"0"0"0,0 0-1 0 0,0 0 1 0 0,1 0 0 0 0,-1 0 0 0 0,0 0-1 0 0,0 1 1 0 0,0-1 0 0 0,0 1-1 0 0,0 0 1 0 0,0 0 0 0 0,0 0-1 0 0,0 0 1 0 0,0 1 0 0 0,0-1 0 0 0,0 1-1 0 0,0 0 1 0 0,0 0 0 0 0,0 0-1 0 0,1 0 1 0 0,-1 0 0 0 0,0 0 0 0 0,1 1-1 0 0,-1-1 1 0 0,1 1 0 0 0,-1 0-1 0 0,1 0 1 0 0,0 0 0 0 0,0 0 0 0 0,0 0-1 0 0,0 1 1 0 0,0-1 0 0 0,-2 3-1 0 0,-1 4-27 0 0,-1 0-1 0 0,1 0 0 0 0,0 0 0 0 0,1 1 0 0 0,0 0 0 0 0,1 0 0 0 0,0 0 0 0 0,-2 13 1 0 0,-4 30 148 0 0,3 1 1 0 0,1-1 0 0 0,3 1 0 0 0,3 0 0 0 0,11 82 0 0 0,-6-101-158 0 0,1 0 0 0 0,2 0 0 0 0,2-1 0 0 0,1 0 0 0 0,1 0 0 0 0,2-2 0 0 0,2 0 0 0 0,1-1 0 0 0,28 38 0 0 0,-36-55-116 0 0,1 0 1 0 0,1-1-1 0 0,0 0 1 0 0,0-1-1 0 0,2-1 1 0 0,-1 0-1 0 0,1 0 1 0 0,24 12-1 0 0,-31-20 7 0 0,-1 0 0 0 0,1 0 0 0 0,0-1 0 0 0,0 0 0 0 0,0 0 0 0 0,0-1-1 0 0,0 1 1 0 0,0-2 0 0 0,0 1 0 0 0,0-1 0 0 0,0 0 0 0 0,1 0 0 0 0,-1-1-1 0 0,0 0 1 0 0,0 0 0 0 0,0-1 0 0 0,0 0 0 0 0,0 0 0 0 0,-1-1 0 0 0,1 1-1 0 0,-1-2 1 0 0,1 1 0 0 0,8-7 0 0 0,-7 4 41 0 0,0-1 0 0 0,0-1 0 0 0,-1 1 0 0 0,0-1 0 0 0,-1 0 0 0 0,0-1 0 0 0,0 0 0 0 0,-1 0 0 0 0,0 0 0 0 0,0 0 0 0 0,-1-1 0 0 0,0 0 0 0 0,-1 1 0 0 0,0-2 0 0 0,-1 1 0 0 0,0 0 0 0 0,1-13-1 0 0,0-2 88 0 0,-2 0 0 0 0,-1 0 0 0 0,-1 0 0 0 0,0 0-1 0 0,-2 0 1 0 0,-8-28 0 0 0,1 15 271 0 0,-3 1 0 0 0,0 1 0 0 0,-3 0 0 0 0,-24-40 0 0 0,-89-128 851 0 0,123 194-1190 0 0,-7-9 151 0 0,-2 0-1 0 0,0 0 1 0 0,-17-16-1 0 0,26 29-223 0 0,0 1-1 0 0,0 0 0 0 0,0 0 0 0 0,-1 0 0 0 0,0 1 0 0 0,1 0 1 0 0,-2 1-1 0 0,1-1 0 0 0,0 1 0 0 0,-1 1 0 0 0,1-1 0 0 0,-14-1 1 0 0,20 3-72 0 0,0 1 0 0 0,1 0 1 0 0,-1 0-1 0 0,0 0 0 0 0,0-1 0 0 0,0 1 1 0 0,1 0-1 0 0,-1 0 0 0 0,0 0 1 0 0,0 0-1 0 0,0 1 0 0 0,0-1 1 0 0,1 0-1 0 0,-1 0 0 0 0,0 0 1 0 0,0 1-1 0 0,1-1 0 0 0,-1 0 1 0 0,0 1-1 0 0,0-1 0 0 0,1 1 1 0 0,-1-1-1 0 0,0 1 0 0 0,1-1 1 0 0,-1 1-1 0 0,1-1 0 0 0,-1 1 1 0 0,0-1-1 0 0,1 1 0 0 0,-1 0 1 0 0,1-1-1 0 0,0 1 0 0 0,-1 0 1 0 0,1 0-1 0 0,0-1 0 0 0,-1 1 1 0 0,1 0-1 0 0,0 0 0 0 0,0 0 1 0 0,0-1-1 0 0,-1 2 0 0 0,2 16-5739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0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4145 0 0,'1'-2'178'0'0,"0"1"-1"0"0,-1 0 1 0 0,1-1 0 0 0,0 1 0 0 0,-1 0 0 0 0,1 0-1 0 0,0-1 1 0 0,0 1 0 0 0,0 0 0 0 0,0 0-1 0 0,0 0 1 0 0,0 0 0 0 0,0 0 0 0 0,1 1-1 0 0,1-2 1 0 0,24-15 1070 0 0,-22 14-883 0 0,13-5 269 0 0,1 0 0 0 0,0 1 0 0 0,0 1 0 0 0,0 1 1 0 0,1 1-1 0 0,36-3 0 0 0,0-2-424 0 0,40-5-1795 0 0,-79 9-2647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0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97 124 7370 0 0,'-35'-46'2081'0'0,"20"24"-381"0"0,-31-33 0 0 0,65 117 468 0 0,4-15-2076 0 0,1-2-1 0 0,3 0 1 0 0,1-2-1 0 0,35 40 1 0 0,44 68-210 0 0,-81-109 93 0 0,1-1 0 0 0,53 60-1 0 0,-78-99 26 0 0,0 0 0 0 0,0 0 0 0 0,1 0 0 0 0,-1 0 0 0 0,1 0 0 0 0,-1 0-1 0 0,1-1 1 0 0,0 1 0 0 0,-1-1 0 0 0,1 0 0 0 0,0 0 0 0 0,0 0 0 0 0,0 0 0 0 0,0 0-1 0 0,0-1 1 0 0,0 1 0 0 0,0-1 0 0 0,0 0 0 0 0,1 0 0 0 0,-1 0 0 0 0,0 0 0 0 0,3-1 0 0 0,-3 0 28 0 0,-1 0 1 0 0,1 0 0 0 0,-1 0 0 0 0,0 0 0 0 0,1 0 0 0 0,-1-1-1 0 0,0 1 1 0 0,0-1 0 0 0,0 0 0 0 0,0 1 0 0 0,0-1-1 0 0,0 0 1 0 0,0 0 0 0 0,0 0 0 0 0,-1 0 0 0 0,1-1 0 0 0,-1 1-1 0 0,0 0 1 0 0,0-1 0 0 0,0 1 0 0 0,0-1 0 0 0,0 1 0 0 0,0-1-1 0 0,-1 1 1 0 0,2-6 0 0 0,0-10 348 0 0,-1 1 0 0 0,-1-1 1 0 0,0 0-1 0 0,-5-29 0 0 0,-19-73-137 0 0,13 71-481 0 0,6 25 110 0 0,-8-36-2321 0 0,-8-97 0 0 0,20 125 1246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1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5985 0 0,'4'10'1087'0'0,"-1"1"0"0"0,0-1-1 0 0,-1 1 1 0 0,0 0-1 0 0,-1-1 1 0 0,0 1 0 0 0,-1 19-1 0 0,3 25 1120 0 0,-2-47-2066 0 0,1 1 1 0 0,-1-1-1 0 0,2 1 1 0 0,-1-1-1 0 0,1 0 1 0 0,0 0 0 0 0,1 0-1 0 0,0 0 1 0 0,8 11-1 0 0,-12-19-190 0 0,0 1-1 0 0,1-1 0 0 0,-1 0 1 0 0,0 0-1 0 0,0 0 0 0 0,1 1 1 0 0,-1-1-1 0 0,0 0 0 0 0,0 0 1 0 0,1 0-1 0 0,-1 0 0 0 0,0 0 1 0 0,0 1-1 0 0,1-1 0 0 0,-1 0 1 0 0,0 0-1 0 0,1 0 0 0 0,-1 0 1 0 0,0 0-1 0 0,1 0 0 0 0,-1 0 1 0 0,0 0-1 0 0,0 0 0 0 0,1 0 1 0 0,-1 0-1 0 0,0-1 1 0 0,1 1-1 0 0,-1 0 0 0 0,0 0 1 0 0,1 0-1 0 0,-1 0 0 0 0,0 0 1 0 0,0 0-1 0 0,1-1 0 0 0,-1 1 1 0 0,0 0-1 0 0,0 0 0 0 0,0 0 1 0 0,1-1-1 0 0,-1 1 0 0 0,0 0 1 0 0,0 0-1 0 0,0-1 0 0 0,1 1 1 0 0,-1 0-1 0 0,0 0 0 0 0,0-1 1 0 0,0 1-1 0 0,0 0 0 0 0,0-1 1 0 0,0 1-1 0 0,0 0 0 0 0,0-1 1 0 0,0 1-1 0 0,0 0 0 0 0,0 0 1 0 0,0-1-1 0 0,0 1 0 0 0,0 0 1 0 0,0-1-1 0 0,0 1 1 0 0,0-1-1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1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6913 0 0,'5'-7'330'0'0,"2"-3"771"0"0,-6 9-1072 0 0,-1 1 0 0 0,0 0 0 0 0,0 0 0 0 0,0 0 0 0 0,0 0 0 0 0,1 0-1 0 0,-1 0 1 0 0,0 0 0 0 0,0 0 0 0 0,0 0 0 0 0,0 0 0 0 0,1 0 0 0 0,-1 0 0 0 0,0 0 0 0 0,0 0-1 0 0,0 0 1 0 0,1 0 0 0 0,-1 0 0 0 0,0 0 0 0 0,0 0 0 0 0,0 0 0 0 0,0 0 0 0 0,1 0 0 0 0,-1 0-1 0 0,0 0 1 0 0,0 0 0 0 0,0 1 0 0 0,0-1 0 0 0,1 0 0 0 0,-1 0 0 0 0,0 0 0 0 0,0 0 0 0 0,0 0 0 0 0,0 0-1 0 0,0 1 1 0 0,0-1 0 0 0,0 0 0 0 0,1 0 0 0 0,-1 0 0 0 0,0 0 0 0 0,0 1 0 0 0,0-1 0 0 0,0 0-1 0 0,0 0 1 0 0,0 0 0 0 0,0 0 0 0 0,0 1 0 0 0,0-1 0 0 0,0 0 0 0 0,0 0 0 0 0,0 0 0 0 0,0 1-1 0 0,0 0 250 0 0,0 3-13 0 0,-2 2-299 0 0,1 0-1 0 0,0 0 1 0 0,1-1-1 0 0,0 1 1 0 0,0 0-1 0 0,0 0 1 0 0,0 0-1 0 0,1 0 0 0 0,0-1 1 0 0,0 1-1 0 0,1 0 1 0 0,-1-1-1 0 0,1 1 1 0 0,0-1-1 0 0,1 1 1 0 0,0-1-1 0 0,4 8 1 0 0,0-4 76 0 0,-3 0-31 0 0</inkml:trace>
  <inkml:trace contextRef="#ctx0" brushRef="#br0" timeOffset="1">391 248 5985 0 0,'9'4'255'0'0,"0"1"1"0"0,-1 0-1 0 0,0 1 0 0 0,0 0 0 0 0,0 0 0 0 0,-1 1 1 0 0,0 0-1 0 0,11 15 0 0 0,44 68 1837 0 0,-59-84-1964 0 0,11 17 32 0 0,-15-71 1017 0 0,-1 23-773 0 0,2 0 1 0 0,5-38 0 0 0,-4 54-355 0 0,1 1 0 0 0,0-1 0 0 0,0 1-1 0 0,1 0 1 0 0,0 0 0 0 0,0 0 0 0 0,1 0 0 0 0,0 1-1 0 0,0-1 1 0 0,0 1 0 0 0,8-8 0 0 0,-10 13 26 0 0,1-1 0 0 0,-1 1 0 0 0,1 1 0 0 0,0-1 0 0 0,0 0 1 0 0,0 1-1 0 0,0-1 0 0 0,0 1 0 0 0,0 0 0 0 0,1 0 0 0 0,-1 0 0 0 0,0 0 0 0 0,0 1 0 0 0,1-1 1 0 0,-1 1-1 0 0,1 0 0 0 0,-1 0 0 0 0,0 0 0 0 0,1 0 0 0 0,5 2 0 0 0,8 1 374 0 0,-1 1 0 0 0,31 12 0 0 0,-33-11-216 0 0,-1 1-506 0 0,-1 0-1 0 0,0 0 1 0 0,-1 2 0 0 0,0-1-1 0 0,0 1 1 0 0,-1 1 0 0 0,0 0 0 0 0,0 1-1 0 0,-1 0 1 0 0,14 18 0 0 0,-3-1-4812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2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1323 5529 0 0,'5'-1'170'0'0,"0"0"0"0"0,0 0 0 0 0,0 0 0 0 0,-1 0 0 0 0,1-1 0 0 0,-1 0 0 0 0,1 0 0 0 0,6-5 0 0 0,0 2 183 0 0,159-85 3172 0 0,67-29-822 0 0,-196 102-2373 0 0,189-76 829 0 0,-164 70-820 0 0,106-22-1 0 0,361-50 930 0 0,-520 93-1265 0 0,428-94 12 0 0,355-59-15 0 0,246-34 318 0 0,-999 180-316 0 0,250-60 9 0 0,12-2 58 0 0,-199 46 283 0 0,-2-5 0 0 0,150-62 0 0 0,-222 78-557 0 0,4-2-1094 0 0,0 2 0 0 0,1 1 0 0 0,39-7 0 0 0,-61 18-3606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3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7834 0 0,'1'-1'128'0'0,"-1"1"-1"0"0,1-1 1 0 0,-1 0 0 0 0,1 1 0 0 0,-1-1 0 0 0,1 0 0 0 0,-1 1 0 0 0,1-1 0 0 0,0 1-1 0 0,-1-1 1 0 0,1 1 0 0 0,0-1 0 0 0,-1 1 0 0 0,1 0 0 0 0,0-1 0 0 0,0 1 0 0 0,-1 0 0 0 0,1-1-1 0 0,0 1 1 0 0,0 0 0 0 0,0 0 0 0 0,0 0 0 0 0,-1 0 0 0 0,1 0 0 0 0,1 0 0 0 0,0-1 44 0 0,0 1 0 0 0,0 0 0 0 0,0 0 1 0 0,-1 0-1 0 0,1 0 0 0 0,0 0 1 0 0,0 1-1 0 0,-1-1 0 0 0,1 0 1 0 0,0 1-1 0 0,-1-1 0 0 0,1 1 1 0 0,2 1-1 0 0,0 1 93 0 0,-1 1 0 0 0,1 0-1 0 0,-1 0 1 0 0,0 0 0 0 0,0 1 0 0 0,-1-1 0 0 0,1 1 0 0 0,-1-1 0 0 0,0 1 0 0 0,2 7-1 0 0,13 54 1003 0 0,-15-56-1112 0 0,49 279 2273 0 0,-9-46-1461 0 0,-42-239-988 0 0,18 109 133 0 0,-17-102-429 0 0,-1-1 1 0 0,0 1-1 0 0,0-1 0 0 0,-1 1 1 0 0,-1-1-1 0 0,1 1 1 0 0,-2-1-1 0 0,-4 16 1 0 0,-5-9-3036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3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3225 0 0,'8'-11'464'0'0,"0"0"0"0"0,1 0 1 0 0,0 1-1 0 0,16-13 1 0 0,-22 19-179 0 0,1 1 0 0 0,0 0 0 0 0,0 0 0 0 0,1 1-1 0 0,-1-1 1 0 0,0 1 0 0 0,1 0 0 0 0,0 0 0 0 0,-1 0 0 0 0,1 1 0 0 0,0-1 0 0 0,0 1 0 0 0,0 1 0 0 0,0-1 0 0 0,9 0 0 0 0,-11 2-115 0 0,0 0 0 0 0,-1 0-1 0 0,1 0 1 0 0,0 0 0 0 0,0 0 0 0 0,0 1-1 0 0,-1-1 1 0 0,1 1 0 0 0,-1 0 0 0 0,1 0 0 0 0,-1 0-1 0 0,0 0 1 0 0,1 0 0 0 0,-1 0 0 0 0,0 1-1 0 0,0-1 1 0 0,-1 1 0 0 0,1-1 0 0 0,-1 1-1 0 0,1 0 1 0 0,-1-1 0 0 0,0 1 0 0 0,0 0-1 0 0,0 0 1 0 0,0 0 0 0 0,0 3 0 0 0,2 6-78 0 0,0 0 0 0 0,-2 1 1 0 0,1-1-1 0 0,-1 0 0 0 0,-2 15 1 0 0,-2 6 136 0 0,-2 0 1 0 0,-1 0 0 0 0,-16 46-1 0 0,-1 9 279 0 0,23-87-500 0 0,0 0-1 0 0,0-1 1 0 0,0 1 0 0 0,0 0 0 0 0,0 0 0 0 0,0-1 0 0 0,0 1 0 0 0,0 0 0 0 0,0-1 0 0 0,1 1 0 0 0,-1 0 0 0 0,0-1 0 0 0,0 1 0 0 0,1 0 0 0 0,-1-1 0 0 0,1 1 0 0 0,-1 0 0 0 0,0-1 0 0 0,1 1 0 0 0,-1-1 0 0 0,1 1 0 0 0,-1-1 0 0 0,1 1 0 0 0,0-1 0 0 0,-1 0 0 0 0,1 1 0 0 0,-1-1 0 0 0,1 1-1 0 0,0-1 1 0 0,-1 0 0 0 0,1 0 0 0 0,0 1 0 0 0,-1-1 0 0 0,1 0 0 0 0,0 0 0 0 0,0 0 0 0 0,-1 0 0 0 0,1 0 0 0 0,0 0 0 0 0,0 0 0 0 0,-1 0 0 0 0,1 0 0 0 0,0 0 0 0 0,0-1 0 0 0,45-3 157 0 0,-33 2 386 0 0,39-4 359 0 0,5-1-1101 0 0,1 2-1 0 0,98 5 0 0 0,-119 4-5513 0 0,-21-1 314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4.8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78 181 4145 0 0,'-18'-32'2650'0'0,"-24"-32"1"0"0,24 38 978 0 0,49 45-308 0 0,-2 16-2724 0 0,37 56 0 0 0,-43-57-598 0 0,1-1 0 0 0,36 38 1 0 0,-59-70-86 0 0,0 1 1 0 0,1-1 0 0 0,-1 0 0 0 0,0 1-1 0 0,1-1 1 0 0,-1 0 0 0 0,1 0-1 0 0,-1 0 1 0 0,1 1 0 0 0,0-2-1 0 0,-1 1 1 0 0,1 0 0 0 0,0 0-1 0 0,0-1 1 0 0,0 1 0 0 0,-1-1 0 0 0,1 1-1 0 0,0-1 1 0 0,0 0 0 0 0,0 1-1 0 0,0-1 1 0 0,0 0 0 0 0,0-1-1 0 0,2 1 1 0 0,-1-1-28 0 0,-1-1 0 0 0,0 0 0 0 0,0 1 0 0 0,0-1 0 0 0,0 0-1 0 0,0 0 1 0 0,0 0 0 0 0,0 0 0 0 0,0 0 0 0 0,-1 0 0 0 0,1-1 0 0 0,-1 1 0 0 0,0 0 0 0 0,0-1-1 0 0,0 1 1 0 0,2-5 0 0 0,4-18-38 0 0,0 0-1 0 0,-1-1 1 0 0,4-45-1 0 0,-7 43 881 0 0,1 1 1 0 0,1 0-1 0 0,10-29 0 0 0,-14 54-621 0 0,0-1-1 0 0,-1 1 1 0 0,1 0-1 0 0,0 0 1 0 0,1 0-1 0 0,-1 0 1 0 0,0 0-1 0 0,0 0 1 0 0,1 0-1 0 0,-1 0 1 0 0,1 1-1 0 0,0-1 1 0 0,-1 1-1 0 0,1-1 1 0 0,0 1-1 0 0,0-1 1 0 0,0 1-1 0 0,4-2 1 0 0,-5 3-67 0 0,0 0 0 0 0,1 0 1 0 0,-1 0-1 0 0,0 0 0 0 0,1 0 1 0 0,-1 1-1 0 0,0-1 0 0 0,1 0 1 0 0,-1 1-1 0 0,0-1 0 0 0,0 1 1 0 0,1-1-1 0 0,-1 1 0 0 0,0-1 1 0 0,0 1-1 0 0,0 0 0 0 0,0 0 1 0 0,0 0-1 0 0,0-1 0 0 0,0 1 0 0 0,0 0 1 0 0,0 0-1 0 0,0 0 0 0 0,0 1 1 0 0,-1-1-1 0 0,1 0 0 0 0,0 0 1 0 0,-1 0-1 0 0,1 1 0 0 0,-1-1 1 0 0,1 0-1 0 0,-1 0 0 0 0,1 2 1 0 0,10 30 110 0 0,0 0 0 0 0,7 46 0 0 0,14 44-4244 0 0,-20-90-1721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3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8290 0 0,'2'0'193'0'0,"0"0"0"0"0,0 1 1 0 0,0 0-1 0 0,0 0 0 0 0,0-1 0 0 0,0 1 1 0 0,-1 0-1 0 0,1 0 0 0 0,0 1 0 0 0,0-1 1 0 0,-1 0-1 0 0,1 1 0 0 0,-1-1 1 0 0,1 1-1 0 0,-1-1 0 0 0,0 1 0 0 0,1 0 1 0 0,0 2-1 0 0,23 38 1870 0 0,-22-35-1684 0 0,54 121 3398 0 0,-27-40-8610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4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6913 0 0,'0'-8'133'0'0,"-1"2"8"0"0,1 1 1 0 0,0-1-1 0 0,1 1 0 0 0,-1 0 0 0 0,3-9 0 0 0,-3 13-60 0 0,0 0 0 0 0,1 0 0 0 0,-1 0 0 0 0,1 0 0 0 0,-1 0 0 0 0,0 0 0 0 0,1 1 0 0 0,0-1 0 0 0,-1 0 1 0 0,1 0-1 0 0,-1 1 0 0 0,1-1 0 0 0,0 0 0 0 0,0 0 0 0 0,-1 1 0 0 0,1-1 0 0 0,0 1 0 0 0,0-1 0 0 0,0 1 0 0 0,0-1 0 0 0,0 1 0 0 0,-1 0 0 0 0,1-1 0 0 0,0 1 0 0 0,0 0 1 0 0,0 0-1 0 0,0 0 0 0 0,0 0 0 0 0,0-1 0 0 0,0 1 0 0 0,0 0 0 0 0,0 1 0 0 0,0-1 0 0 0,0 0 0 0 0,0 0 0 0 0,0 0 0 0 0,0 1 0 0 0,2 0 0 0 0,-1 0 2 0 0,0 0 0 0 0,0 0 0 0 0,-1 0 0 0 0,1 0 0 0 0,0 0 0 0 0,0 0-1 0 0,-1 1 1 0 0,1-1 0 0 0,-1 1 0 0 0,1 0 0 0 0,-1-1 0 0 0,1 1 0 0 0,-1 0 0 0 0,2 3-1 0 0,14 15-4003 0 0,-8-22 2489 0 0,-7-2 1321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4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 3681 0 0,'-4'0'4329'0'0,"22"-6"-67"0"0,98-7-1632 0 0,7 12-5221 0 0,-100 4 1008 0 0,-4 2-2448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2:54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9 216 5065 0 0,'0'0'112'0'0,"0"0"0"0"0,-1 0 0 0 0,1 0 0 0 0,0 0 0 0 0,-1 0 0 0 0,1 0-1 0 0,0 0 1 0 0,-1 0 0 0 0,1 0 0 0 0,0-1 0 0 0,-1 1 0 0 0,1 0 0 0 0,0 0 0 0 0,0 0 0 0 0,-3-2 1007 0 0,3 2-1007 0 0,0-1 0 0 0,-1 1 0 0 0,1 0-1 0 0,0 0 1 0 0,0-1 0 0 0,0 1 0 0 0,0 0 0 0 0,0-1 0 0 0,-1 1 0 0 0,1 0 0 0 0,0-1 0 0 0,0 1 0 0 0,0 0 0 0 0,0-1-1 0 0,0 1 1 0 0,0 0 0 0 0,0-1 0 0 0,0 1 0 0 0,0-1 0 0 0,10-20 2619 0 0,-7 17-2407 0 0,-1 0 1 0 0,1 0-1 0 0,1 0 0 0 0,-1 1 0 0 0,1-1 1 0 0,-1 1-1 0 0,8-5 0 0 0,-8 5-220 0 0,1 1 1 0 0,-1-1-1 0 0,0 0 0 0 0,1 0 1 0 0,-1 0-1 0 0,-1-1 1 0 0,1 1-1 0 0,0-1 0 0 0,-1 1 1 0 0,0-1-1 0 0,0 0 1 0 0,0 0-1 0 0,0 0 0 0 0,0 0 1 0 0,1-8-1 0 0,18-31-54 0 0,-20 42-81 0 0,2-4-261 0 0,0 1 0 0 0,0 0 0 0 0,1 0 0 0 0,0 0 0 0 0,0 0 0 0 0,0 0 0 0 0,5-3 0 0 0,5 0-5093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3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32 308 5529 0 0,'-31'-62'5401'0'0,"75"108"-2097"0"0,248 231-1396 0 0,-271-258-1884 0 0,44 28 0 0 0,-55-40 13 0 0,0-2-1 0 0,0 1 1 0 0,1-1 0 0 0,0-1-1 0 0,0 0 1 0 0,0 0 0 0 0,14 2 0 0 0,-23-5 19 0 0,0-1 0 0 0,0 0 1 0 0,0 0-1 0 0,0 0 1 0 0,0 0-1 0 0,0 0 1 0 0,0 0-1 0 0,0-1 0 0 0,0 1 1 0 0,-1 0-1 0 0,1-1 1 0 0,0 0-1 0 0,0 1 1 0 0,0-1-1 0 0,-1 0 0 0 0,1 0 1 0 0,0 0-1 0 0,-1 0 1 0 0,1 0-1 0 0,-1-1 1 0 0,3-1-1 0 0,-2 0 22 0 0,0 0 1 0 0,0 0-1 0 0,0 0 0 0 0,0-1 1 0 0,0 1-1 0 0,-1 0 1 0 0,0-1-1 0 0,1 0 0 0 0,-1 1 1 0 0,0-7-1 0 0,1-7 105 0 0,0-1-1 0 0,-2 0 1 0 0,-2-30-1 0 0,1 43-175 0 0,-14-119 331 0 0,-1-36-1305 0 0,15 137 301 0 0,1 0-1 0 0,1 1 1 0 0,1-1 0 0 0,11-43-1 0 0,-12 59 251 0 0,1 1 0 0 0,1 0 1 0 0,-1 0-1 0 0,1 0 0 0 0,0 0 0 0 0,7-10 0 0 0,7-4-4250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6913 0 0,'17'37'2106'0'0,"-1"0"-1"0"0,15 56 0 0 0,-22-57-1728 0 0,6 45 0 0 0,-14-70-673 0 0,0-1 0 0 0,1 0 0 0 0,0 0 0 0 0,1 0 0 0 0,0 0 0 0 0,1 0 0 0 0,7 14-1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4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45 3681 0 0,'-1'-2'-204'0'0,"-7"-23"2055"0"0,8 24-1805 0 0,0 1 0 0 0,0-1-1 0 0,-1 1 1 0 0,1-1-1 0 0,0 1 1 0 0,0-1-1 0 0,0 1 1 0 0,0-1 0 0 0,0 1-1 0 0,-1-1 1 0 0,1 1-1 0 0,0-1 1 0 0,0 1-1 0 0,0-1 1 0 0,0 1 0 0 0,1-1-1 0 0,-1 1 1 0 0,0-1-1 0 0,0 1 1 0 0,0-1-1 0 0,0 1 1 0 0,0-1-1 0 0,1 1 1 0 0,-1-1 0 0 0,0 1-1 0 0,0 0 1 0 0,1-1-1 0 0,-1 1 1 0 0,0-1-1 0 0,1 1 1 0 0,-1 0 0 0 0,0-1-1 0 0,1 1 1 0 0,-1 0-1 0 0,1-1 1 0 0,-1 1-1 0 0,0 0 1 0 0,2-1 0 0 0,-1 2-117 0 0,0 0 0 0 0,0 0 0 0 0,1-1 0 0 0,-1 1 0 0 0,0 0 0 0 0,0 0 0 0 0,0 1 0 0 0,0-1 0 0 0,0 0 0 0 0,0 0 0 0 0,0 0 0 0 0,-1 1 0 0 0,1-1 0 0 0,0 0 0 0 0,-1 1 0 0 0,2 1 0 0 0,8 24-1051 0 0,-8-18 1122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5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4609 0 0,'-1'-2'95'0'0,"1"1"0"0"0,0 0 1 0 0,0 0-1 0 0,0-1 0 0 0,0 1 0 0 0,1 0 1 0 0,-1-1-1 0 0,0 1 0 0 0,0 0 0 0 0,1-1 0 0 0,-1 1 1 0 0,1 0-1 0 0,-1 0 0 0 0,1 0 0 0 0,-1 0 1 0 0,1-1-1 0 0,0 1 0 0 0,0 0 0 0 0,-1 0 0 0 0,3-1 1 0 0,-2 1 42 0 0,0 1 0 0 0,0-1 0 0 0,0 1 0 0 0,0 0 0 0 0,0 0 0 0 0,0 0 0 0 0,0 0 0 0 0,0-1 0 0 0,0 1 0 0 0,0 0 0 0 0,0 1 0 0 0,0-1 0 0 0,0 0 0 0 0,0 0 0 0 0,0 0 0 0 0,0 1 0 0 0,0-1 0 0 0,0 0 0 0 0,0 1 0 0 0,1 0 1 0 0,4 2 190 0 0,-1 0 1 0 0,1 1-1 0 0,-1 0 1 0 0,0 0-1 0 0,0 0 1 0 0,-1 1-1 0 0,5 5 1 0 0,20 28 46 0 0,30 54 1 0 0,-13-17-447 0 0,-38-141-478 0 0,-4 30 114 0 0,14-56 0 0 0,-14 75 669 0 0,1 0-1 0 0,1 1 1 0 0,1 0 0 0 0,0 0-1 0 0,14-22 1 0 0,-20 36-164 0 0,0 0 1 0 0,0 0 0 0 0,1 0-1 0 0,-1 0 1 0 0,1 0 0 0 0,-1 0 0 0 0,1 0-1 0 0,0 1 1 0 0,0-1 0 0 0,0 1-1 0 0,0-1 1 0 0,0 1 0 0 0,0 0-1 0 0,0-1 1 0 0,0 1 0 0 0,1 0-1 0 0,-1 0 1 0 0,0 1 0 0 0,1-1-1 0 0,-1 1 1 0 0,0-1 0 0 0,5 0-1 0 0,-4 2-12 0 0,0 0 0 0 0,0-1 0 0 0,0 1 0 0 0,0 1-1 0 0,0-1 1 0 0,0 0 0 0 0,0 1 0 0 0,0-1 0 0 0,0 1-1 0 0,-1 0 1 0 0,1 0 0 0 0,-1 0 0 0 0,1 0-1 0 0,3 5 1 0 0,7 8-414 0 0,-2 1 0 0 0,0 1 0 0 0,0 0 0 0 0,9 22-1 0 0,-20-38 345 0 0,22 44-2942 0 0,-11-22-1079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5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 5985 0 0,'1'-2'162'0'0,"-1"0"0"0"0,1 0 0 0 0,0 0 0 0 0,-1 0 0 0 0,1 0 0 0 0,0 0 0 0 0,0 0 0 0 0,0 0-1 0 0,0 0 1 0 0,1 0 0 0 0,-1 1 0 0 0,0-1 0 0 0,1 0 0 0 0,3-2 0 0 0,-4 2-12 0 0,11-11 1025 0 0,1 0 0 0 0,0 0-1 0 0,1 1 1 0 0,23-16 0 0 0,-25 21-884 0 0,1 0-1 0 0,-1 0 1 0 0,1 1 0 0 0,0 1 0 0 0,0 0 0 0 0,1 1 0 0 0,0 0 0 0 0,0 1-1 0 0,0 1 1 0 0,22-1 0 0 0,-19 2-320 0 0,1 2-1 0 0,0 0 1 0 0,-1 1-1 0 0,1 0 1 0 0,27 9-1 0 0,8 11-5302 0 0,-35-12 109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6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84 2304 0 0,'-18'-16'-518'0'0,"-58"-51"8916"0"0,103 98-4721 0 0,18 42-2807 0 0,-16-25-278 0 0,149 268 586 0 0,-108-186-1123 0 0,-69-129-56 0 0,7 16-35 0 0,1 0 0 0 0,1-1 0 0 0,0 0 0 0 0,1 0 0 0 0,1-1 0 0 0,1-1 0 0 0,14 14 0 0 0,-26-28 38 0 0,-1 1-1 0 0,1-1 0 0 0,-1 1 0 0 0,1-1 0 0 0,0 1 0 0 0,-1-1 0 0 0,1 0 0 0 0,-1 1 0 0 0,1-1 0 0 0,0 0 0 0 0,-1 1 0 0 0,1-1 0 0 0,0 0 1 0 0,0 0-1 0 0,-1 0 0 0 0,1 0 0 0 0,0 1 0 0 0,0-1 0 0 0,-1 0 0 0 0,1 0 0 0 0,0-1 0 0 0,0 1 0 0 0,-1 0 0 0 0,1 0 0 0 0,0 0 1 0 0,-1 0-1 0 0,1-1 0 0 0,0 1 0 0 0,-1 0 0 0 0,1 0 0 0 0,0-1 0 0 0,1-1 19 0 0,-1 1 0 0 0,0 0 0 0 0,0-1-1 0 0,0 1 1 0 0,0-1 0 0 0,-1 0 0 0 0,1 1 0 0 0,0-1 0 0 0,-1 0 0 0 0,1 1 0 0 0,-1-1-1 0 0,1-3 1 0 0,1-8 163 0 0,-1-1-1 0 0,-1-21 1 0 0,-1 31-161 0 0,-3-113 1211 0 0,-1 38-1606 0 0,4 1 0 0 0,9-89 0 0 0,-6 154-131 0 0,0 0 1 0 0,1 0 0 0 0,0 0 0 0 0,1 0-1 0 0,1 0 1 0 0,-1 1 0 0 0,14-23-1 0 0,-3 12-726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5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5385 0 0,'11'4'480'0'0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6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0 6913 0 0,'-3'0'153'0'0,"1"0"-1"0"0,-1 0 0 0 0,1 1 0 0 0,-1-1 0 0 0,1 1 0 0 0,-1-1 1 0 0,1 1-1 0 0,0 0 0 0 0,-1 0 0 0 0,1 0 0 0 0,0 0 0 0 0,0 1 0 0 0,-1-1 1 0 0,1 0-1 0 0,0 1 0 0 0,0 0 0 0 0,1-1 0 0 0,-1 1 0 0 0,-2 2 0 0 0,1 0 113 0 0,0 1-1 0 0,1-1 0 0 0,-1 1 1 0 0,1 0-1 0 0,-1 0 0 0 0,2 0 0 0 0,-1 0 1 0 0,-2 9-1 0 0,2 2 59 0 0,0-1 0 0 0,0 1 0 0 0,2 0 0 0 0,0 0 1 0 0,3 20-1 0 0,-2-26-258 0 0,1 1 0 0 0,0-1 0 0 0,1 1 0 0 0,0-1 0 0 0,1 0 0 0 0,8 16-1 0 0,-11-23-58 0 0,0-1 0 0 0,0 0-1 0 0,1 0 1 0 0,-1 0-1 0 0,0 0 1 0 0,1 0-1 0 0,0 0 1 0 0,-1 0-1 0 0,1 0 1 0 0,0-1-1 0 0,0 1 1 0 0,0-1-1 0 0,0 1 1 0 0,0-1-1 0 0,0 0 1 0 0,1 0-1 0 0,-1 0 1 0 0,0 0-1 0 0,1 0 1 0 0,-1-1 0 0 0,0 1-1 0 0,1-1 1 0 0,-1 1-1 0 0,1-1 1 0 0,-1 0-1 0 0,1 0 1 0 0,-1 0-1 0 0,1 0 1 0 0,-1 0-1 0 0,1-1 1 0 0,-1 1-1 0 0,0-1 1 0 0,1 1-1 0 0,3-3 1 0 0,0 0 56 0 0,0 0-1 0 0,0 0 1 0 0,0-1-1 0 0,-1 1 1 0 0,0-1 0 0 0,1-1-1 0 0,-1 1 1 0 0,-1-1 0 0 0,1 0-1 0 0,-1 0 1 0 0,1 0 0 0 0,-2-1-1 0 0,1 1 1 0 0,-1-1 0 0 0,1 0-1 0 0,-2 0 1 0 0,1 0 0 0 0,-1-1-1 0 0,1 1 1 0 0,-2-1 0 0 0,1 1-1 0 0,-1-1 1 0 0,0 0 0 0 0,0-6-1 0 0,-1 7-98 0 0,0 0-1 0 0,0 0 0 0 0,0 0 0 0 0,-1 0 0 0 0,0 0 1 0 0,0 0-1 0 0,-1 0 0 0 0,0 1 0 0 0,0-1 1 0 0,0 1-1 0 0,0-1 0 0 0,-1 1 0 0 0,0 0 1 0 0,0 0-1 0 0,-1 0 0 0 0,1 0 0 0 0,-1 0 1 0 0,0 1-1 0 0,0 0 0 0 0,-1 0 0 0 0,1 0 1 0 0,-1 0-1 0 0,0 1 0 0 0,0-1 0 0 0,0 1 0 0 0,0 1 1 0 0,-8-4-1 0 0,12 5-101 0 0,0 1-1 0 0,0-1 1 0 0,-1 1 0 0 0,1 0 0 0 0,0 0-1 0 0,0-1 1 0 0,0 1 0 0 0,0 0-1 0 0,0 0 1 0 0,0 0 0 0 0,0 0 0 0 0,-1 0-1 0 0,1 0 1 0 0,0 0 0 0 0,-2 1-1 0 0,-5 2-1010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6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5065 0 0,'2'1'92'0'0,"-1"1"-1"0"0,1-1 1 0 0,-1 1-1 0 0,1 0 1 0 0,-1 0 0 0 0,0-1-1 0 0,0 1 1 0 0,1 0-1 0 0,-1 0 1 0 0,-1 0 0 0 0,1 0-1 0 0,1 4 1 0 0,2 3 229 0 0,30 56 805 0 0,-20-37-847 0 0,1 0 0 0 0,1-1 0 0 0,24 31 0 0 0,-40-57-301 0 0,1 0 0 0 0,-1 0 0 0 0,1-1 1 0 0,-1 1-1 0 0,1 0 0 0 0,-1-1 0 0 0,1 1 0 0 0,0 0 0 0 0,0-1 0 0 0,-1 1 0 0 0,1-1 0 0 0,0 1 0 0 0,0-1 0 0 0,-1 1 0 0 0,1-1 0 0 0,0 0 0 0 0,0 1 1 0 0,0-1-1 0 0,0 0 0 0 0,0 0 0 0 0,0 1 0 0 0,0-1 0 0 0,-1 0 0 0 0,1 0 0 0 0,0 0 0 0 0,0 0 0 0 0,0 0 0 0 0,1-1 0 0 0,-1 1-12 0 0,1-1 0 0 0,-1 0 0 0 0,0 0 0 0 0,0 0 0 0 0,0 0 0 0 0,0-1 0 0 0,0 1 0 0 0,0 0 0 0 0,0 0 0 0 0,0-1 0 0 0,-1 1 0 0 0,1 0 0 0 0,0-1 0 0 0,-1 1 0 0 0,1-3 0 0 0,4-9-183 0 0,-2-1 0 0 0,4-27 0 0 0,-6 32 178 0 0,11-138 605 0 0,-10 101-23 0 0,-2 41-342 0 0,1 1 0 0 0,-1-1 0 0 0,1 1 1 0 0,0-1-1 0 0,0 1 0 0 0,0 0 0 0 0,1-1 0 0 0,2-6 1 0 0,-3 10-144 0 0,-1 1 0 0 0,1-1 0 0 0,-1 0 1 0 0,1 1-1 0 0,-1-1 0 0 0,1 1 0 0 0,0-1 1 0 0,-1 1-1 0 0,1-1 0 0 0,0 1 0 0 0,-1-1 1 0 0,1 1-1 0 0,0-1 0 0 0,0 1 1 0 0,-1 0-1 0 0,1-1 0 0 0,0 1 0 0 0,0 0 1 0 0,-1 0-1 0 0,3-1 0 0 0,-2 2-15 0 0,1-1 0 0 0,-1 0 0 0 0,1 0 1 0 0,0 1-1 0 0,-1-1 0 0 0,1 1 0 0 0,-1 0 0 0 0,1-1 0 0 0,-1 1 0 0 0,1 0 0 0 0,-1 0 0 0 0,1 0 0 0 0,-1 0 0 0 0,2 1 1 0 0,7 8 100 0 0,-1 1 1 0 0,0 0 0 0 0,0 0 0 0 0,-1 0 0 0 0,-1 1 0 0 0,13 25 0 0 0,20 31-495 0 0,-34-60-44 0 0,0-1 1 0 0,0 0-1 0 0,1 0 1 0 0,-1 0 0 0 0,2-1-1 0 0,10 8 1 0 0,5 0-646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7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69 4609 0 0,'-4'-18'168'0'0,"-4"-25"208"0"0,8 43-332 0 0,0 0 1 0 0,0-1-1 0 0,0 1 1 0 0,0 0-1 0 0,0 0 0 0 0,0-1 1 0 0,0 1-1 0 0,0 0 1 0 0,0 0-1 0 0,0-1 0 0 0,0 1 1 0 0,0 0-1 0 0,0 0 0 0 0,1-1 1 0 0,-1 1-1 0 0,0 0 1 0 0,0 0-1 0 0,0-1 0 0 0,0 1 1 0 0,0 0-1 0 0,1 0 0 0 0,-1 0 1 0 0,0-1-1 0 0,0 1 1 0 0,0 0-1 0 0,0 0 0 0 0,1 0 1 0 0,-1 0-1 0 0,0 0 0 0 0,0-1 1 0 0,1 1-1 0 0,-1 0 1 0 0,0 0-1 0 0,0 0 0 0 0,1 0 1 0 0,-1 0-1 0 0,0 0 0 0 0,0 0 1 0 0,1 0-1 0 0,-1 0 1 0 0,0 0-1 0 0,0 0 0 0 0,1 0 1 0 0,-1 0-1 0 0,0 0 0 0 0,0 0 1 0 0,1 0-1 0 0,-1 0 1 0 0,0 0-1 0 0,0 0 0 0 0,1 0 1 0 0,-1 1-1 0 0,0-1 1 0 0,0 0-1 0 0,0 0 0 0 0,1 0 1 0 0,-1 0-1 0 0,0 0 0 0 0,0 1 1 0 0,0-1-1 0 0,1 0 1 0 0,-1 0-1 0 0,0 1 0 0 0,14 11 1600 0 0,7 23 13 0 0,-1 0 1 0 0,25 61-1 0 0,-11-22-825 0 0,-9-24-509 0 0,46 99-82 0 0,-31-49-3875 0 0,-31-70 2289 0 0</inkml:trace>
  <inkml:trace contextRef="#ctx0" brushRef="#br0" timeOffset="1">0 319 6913 0 0,'2'-2'29'0'0,"-1"-1"-1"0"0,0 1 1 0 0,1 0-1 0 0,0-1 0 0 0,-1 1 1 0 0,1 0-1 0 0,0 0 1 0 0,0 0-1 0 0,0 1 0 0 0,4-4 1 0 0,2-1-85 0 0,30-31 305 0 0,-2 2 270 0 0,0 1 0 0 0,2 2 0 0 0,66-42 0 0 0,-91 68-608 0 0,-1 1-1 0 0,1 0 1 0 0,1 1-1 0 0,-1 0 0 0 0,18-2 1 0 0,-8 2 29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8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1 759 6449 0 0,'7'-1'-50'0'0,"0"-1"-1"0"0,-1 1 0 0 0,1-1 0 0 0,0 0 0 0 0,8-4 0 0 0,4-2 138 0 0,130-52 2090 0 0,-71 27 207 0 0,-55 26-2002 0 0,1 1-1 0 0,0 1 1 0 0,0 1 0 0 0,0 1 0 0 0,1 1 0 0 0,30 2 0 0 0,0-1-173 0 0,435-13 913 0 0,-161 7-973 0 0,-86 2-132 0 0,193-8-360 0 0,-283 2 299 0 0,381-17 153 0 0,-315 23-43 0 0,86-1 361 0 0,-240 5-390 0 0,125-20 1 0 0,62-29 17 0 0,185-67 633 0 0,44-9 193 0 0,-407 113-771 0 0,140-7 0 0 0,77 20-49 0 0,82-6-590 0 0,-334 3 255 0 0,-1-3 1 0 0,0 0 0 0 0,0-3 0 0 0,0-1 0 0 0,-1-2 0 0 0,-1-1 0 0 0,57-30 0 0 0,-66 29-279 0 0,-1 0 0 0 0,28-22 0 0 0,-49 30 536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9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11 6913 0 0,'0'-1'177'0'0,"-1"0"-1"0"0,0 1 0 0 0,0-1 1 0 0,1 0-1 0 0,-1 0 0 0 0,0 1 0 0 0,0-1 1 0 0,0 0-1 0 0,0 1 0 0 0,0-1 1 0 0,0 1-1 0 0,0-1 0 0 0,0 1 1 0 0,0 0-1 0 0,0-1 0 0 0,0 1 0 0 0,0 0 1 0 0,-1 0-1 0 0,1 0 0 0 0,0-1 1 0 0,-2 2-1 0 0,2-1 7 0 0,0 0 1 0 0,1 1-1 0 0,-1-1 1 0 0,0 1-1 0 0,0-1 1 0 0,0 1-1 0 0,0 0 0 0 0,1-1 1 0 0,-1 1-1 0 0,0 0 1 0 0,1 0-1 0 0,-1-1 1 0 0,0 1-1 0 0,1 0 1 0 0,-1 0-1 0 0,1 0 1 0 0,-1 0-1 0 0,0 2 0 0 0,0 1 179 0 0,-1 1-1 0 0,1 0 0 0 0,0 0 1 0 0,0 0-1 0 0,1 0 0 0 0,0 0 1 0 0,-1 0-1 0 0,2 6 0 0 0,48 224 1590 0 0,-4-24-1392 0 0,-23-76-479 0 0,15 128-1044 0 0,-36-254 711 0 0,0 23-1100 0 0,-9-13-2485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9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3225 0 0,'1'-6'144'0'0,"0"0"0"0"0,0 1 0 0 0,0-1 0 0 0,1 1 0 0 0,0 0 0 0 0,0-1 0 0 0,1 1 0 0 0,-1 0 0 0 0,1 0 0 0 0,0 1 0 0 0,1-1 0 0 0,-1 0 1 0 0,1 1-1 0 0,0 0 0 0 0,4-4 0 0 0,0 0 385 0 0,0 1 0 0 0,1 0 0 0 0,0 0 0 0 0,0 1 1 0 0,1 0-1 0 0,19-9 0 0 0,-24 14-408 0 0,0-1-1 0 0,0 1 1 0 0,0 0 0 0 0,1 0-1 0 0,-1 1 1 0 0,0 0 0 0 0,1 0-1 0 0,-1 0 1 0 0,0 0-1 0 0,0 1 1 0 0,1 0 0 0 0,-1 0-1 0 0,0 1 1 0 0,0-1 0 0 0,0 1-1 0 0,0 0 1 0 0,0 0 0 0 0,-1 1-1 0 0,1 0 1 0 0,0-1 0 0 0,-1 1-1 0 0,0 1 1 0 0,6 4 0 0 0,-5-3-97 0 0,-1-1 1 0 0,1 1 0 0 0,-1 0 0 0 0,0 0-1 0 0,0 0 1 0 0,-1 0 0 0 0,1 1 0 0 0,-1-1-1 0 0,0 1 1 0 0,-1 0 0 0 0,1 0 0 0 0,-1 0-1 0 0,-1 0 1 0 0,1 0 0 0 0,-1 1 0 0 0,0-1 0 0 0,0 1-1 0 0,-1 11 1 0 0,-2-3-64 0 0,-1 0 0 0 0,0-1 0 0 0,-1 0 0 0 0,-1 0 0 0 0,0 0 0 0 0,-7 14 0 0 0,-48 75 537 0 0,57-98-463 0 0,-12 15-4 0 0,11-17 89 0 0,1 1 0 0 0,0 0 0 0 0,0 0 0 0 0,0 0 0 0 0,1 0 0 0 0,-3 5 0 0 0,5-8-51 0 0,0-1-1 0 0,0 1 1 0 0,0-1-1 0 0,0 1 1 0 0,0-1 0 0 0,0 1-1 0 0,0-1 1 0 0,1 1-1 0 0,-1-1 1 0 0,0 1 0 0 0,0-1-1 0 0,0 0 1 0 0,1 1 0 0 0,-1-1-1 0 0,0 1 1 0 0,1-1-1 0 0,-1 0 1 0 0,0 1 0 0 0,1-1-1 0 0,-1 0 1 0 0,0 1-1 0 0,1-1 1 0 0,-1 0 0 0 0,1 1-1 0 0,-1-1 1 0 0,0 0 0 0 0,1 0-1 0 0,-1 0 1 0 0,1 1-1 0 0,-1-1 1 0 0,1 0 0 0 0,-1 0-1 0 0,1 0 1 0 0,-1 0-1 0 0,1 0 1 0 0,-1 0 0 0 0,1 0-1 0 0,0 0 1 0 0,25 3 524 0 0,-21-3-373 0 0,291 37-236 0 0,-167-17-6664 0 0,-97-16 2125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09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1 968 0 0,'-2'0'276'0'0,"-1"0"1"0"0,0 0-1 0 0,1 0 0 0 0,-1 1 1 0 0,1-1-1 0 0,-1 0 0 0 0,1 1 0 0 0,-1 0 1 0 0,1 0-1 0 0,-1 0 0 0 0,1 0 1 0 0,0 0-1 0 0,-1 0 0 0 0,1 0 0 0 0,0 1 1 0 0,0-1-1 0 0,0 1 0 0 0,0 0 0 0 0,0 0 1 0 0,0-1-1 0 0,0 1 0 0 0,-1 3 1 0 0,1-1 159 0 0,0 1 0 0 0,0-1 0 0 0,0 0 0 0 0,1 1 1 0 0,0-1-1 0 0,0 1 0 0 0,0 0 0 0 0,0-1 0 0 0,1 1 1 0 0,0 0-1 0 0,0 6 0 0 0,2 10 606 0 0,1 0 1 0 0,1 0-1 0 0,1-1 1 0 0,10 28-1 0 0,0-13-463 0 0,1 0-1 0 0,2-1 0 0 0,1-1 1 0 0,35 45-1 0 0,-24-36-2765 0 0,35 66-1 0 0,-55-86 1041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10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8 394 656 0 0,'-1'-2'90'0'0,"0"0"0"0"0,0 0 1 0 0,0-1-1 0 0,0 1 0 0 0,0 0 0 0 0,1 0 0 0 0,-1 0 0 0 0,1-1 1 0 0,-1 1-1 0 0,1 0 0 0 0,0 0 0 0 0,0-1 0 0 0,0 1 0 0 0,0 0 1 0 0,1 0-1 0 0,-1-1 0 0 0,0 1 0 0 0,1 0 0 0 0,0 0 0 0 0,-1-1 1 0 0,3-2-1 0 0,23-54 2782 0 0,-20 48-2244 0 0,9-20 732 0 0,2 1 0 0 0,1 1-1 0 0,41-50 1 0 0,-44 62-1360 0 0,1 1-1 0 0,0 0 1 0 0,36-25-1 0 0,-33 29-4126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14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33 3225 0 0,'-51'-14'1185'0'0,"10"0"7038"0"0,48 13-8119 0 0,1 0-1 0 0,-1 0 1 0 0,1 0 0 0 0,-1 1-1 0 0,1 0 1 0 0,-1 0-1 0 0,1 1 1 0 0,-1 0-1 0 0,0 0 1 0 0,1 1-1 0 0,-1 0 1 0 0,0 0 0 0 0,0 1-1 0 0,0 0 1 0 0,0 0-1 0 0,-1 1 1 0 0,1-1-1 0 0,-1 1 1 0 0,0 1-1 0 0,0-1 1 0 0,0 1-1 0 0,-1 0 1 0 0,0 1 0 0 0,0-1-1 0 0,0 1 1 0 0,0 0-1 0 0,-1 0 1 0 0,0 1-1 0 0,0-1 1 0 0,5 14-1 0 0,2 9-122 0 0,-2 1 0 0 0,-1 0 0 0 0,-1 0 0 0 0,5 52 0 0 0,-9-52 77 0 0,2-1-1 0 0,0 0 0 0 0,2 0 1 0 0,1-1-1 0 0,19 44 1 0 0,-22-61 15 0 0,-2-5-12 0 0,-1 0 0 0 0,1 0 1 0 0,1-1-1 0 0,-1 1 0 0 0,1-1 0 0 0,6 7 0 0 0,-9-11-59 0 0,0 0 0 0 0,1 0 0 0 0,-1 0 0 0 0,0 0 1 0 0,1-1-1 0 0,-1 1 0 0 0,1 0 0 0 0,-1-1 0 0 0,1 1 0 0 0,-1-1 0 0 0,1 1 0 0 0,-1-1 1 0 0,1 0-1 0 0,-1 0 0 0 0,1 0 0 0 0,0 0 0 0 0,-1 0 0 0 0,1 0 0 0 0,-1 0 1 0 0,1 0-1 0 0,-1-1 0 0 0,1 1 0 0 0,-1 0 0 0 0,1-1 0 0 0,-1 1 0 0 0,1-1 1 0 0,-1 0-1 0 0,1 0 0 0 0,-1 1 0 0 0,0-1 0 0 0,3-2 0 0 0,19-15-884 0 0,-1-2 0 0 0,-1 0-1 0 0,0-1 1 0 0,-2-1 0 0 0,21-30-1 0 0,-38 49 673 0 0,18-23-4035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14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439 51 5065 0 0,'-43'-5'331'0'0,"0"2"-1"0"0,0 1 1 0 0,-43 5 0 0 0,72-1-153 0 0,0 0 0 0 0,0 1 0 0 0,0 1 0 0 0,0 0 1 0 0,-19 9-1 0 0,25-10-56 0 0,1 1-1 0 0,-1 1 1 0 0,1-1 0 0 0,0 1 0 0 0,0 1 0 0 0,1-1-1 0 0,0 1 1 0 0,0 0 0 0 0,0 1 0 0 0,-6 8 0 0 0,6-5-19 0 0,0 1 0 0 0,1 0 0 0 0,0 1 1 0 0,1-1-1 0 0,0 1 0 0 0,1 0 1 0 0,1 0-1 0 0,-1 0 0 0 0,2 0 0 0 0,0 0 1 0 0,0 0-1 0 0,2 15 0 0 0,1 11 204 0 0,2 0-1 0 0,15 60 0 0 0,-6-46-152 0 0,2-1-1 0 0,2 0 1 0 0,3-2-1 0 0,1 0 1 0 0,40 64-1 0 0,-37-76-164 0 0,1-1 1 0 0,1-1-1 0 0,2-1 0 0 0,2-1 0 0 0,1-2 1 0 0,69 54-1 0 0,-70-64 0 0 0,0-2-1 0 0,1 0 1 0 0,1-2 0 0 0,41 15-1 0 0,-49-23 59 0 0,0-2-1 0 0,1 0 0 0 0,-1-2 0 0 0,1-1 0 0 0,1-1 0 0 0,47 0 1 0 0,-24-6 188 0 0,0-1 0 0 0,0-3 1 0 0,67-17-1 0 0,-82 14-56 0 0,-1-1 1 0 0,0-1-1 0 0,-1-2 0 0 0,0-1 0 0 0,48-32 0 0 0,-61 33 45 0 0,-1-1 0 0 0,0-1 1 0 0,0-1-1 0 0,-2 0 0 0 0,0-1 0 0 0,-1-1 1 0 0,-1-1-1 0 0,-1 0 0 0 0,-1 0 0 0 0,-1-1 0 0 0,0-1 1 0 0,-2 0-1 0 0,8-24 0 0 0,-10 22-56 0 0,-1 0 0 0 0,0-1 0 0 0,-2 0 0 0 0,-1 0 0 0 0,-1 0 0 0 0,-1 0 1 0 0,-2 0-1 0 0,0-1 0 0 0,-2 1 0 0 0,0 0 0 0 0,-2 1 0 0 0,-9-31 0 0 0,4 28-40 0 0,-1 0 1 0 0,-1 1-1 0 0,-2 0 1 0 0,0 0-1 0 0,-2 2 1 0 0,-1 0-1 0 0,-1 1 1 0 0,0 0-1 0 0,-2 2 1 0 0,-1 0-1 0 0,0 1 1 0 0,-2 2-1 0 0,-28-20 1 0 0,19 18-146 0 0,-1 1-1 0 0,-1 1 1 0 0,-1 2-1 0 0,0 1 1 0 0,-1 2-1 0 0,-1 2 1 0 0,0 1-1 0 0,0 1 1 0 0,-60-4-1 0 0,38 9-641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1.1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200 0 3681 0 0,'-7'1'402'0'0,"1"0"0"0"0,0 0 0 0 0,-1 0 0 0 0,1 1-1 0 0,0 0 1 0 0,0 0 0 0 0,0 0 0 0 0,0 1 0 0 0,0 0 0 0 0,1 0 0 0 0,-1 1 0 0 0,1-1 0 0 0,0 1 0 0 0,0 0 0 0 0,0 1 0 0 0,1-1 0 0 0,-1 1 0 0 0,1 0 0 0 0,0 0 0 0 0,-6 11 0 0 0,-5 9 61 0 0,1 0 1 0 0,2 1 0 0 0,-13 34-1 0 0,23-53-437 0 0,-1-1 0 0 0,1 1-1 0 0,0 0 1 0 0,1 0 0 0 0,-1 1-1 0 0,1-1 1 0 0,1 0 0 0 0,-1 0 0 0 0,2 9-1 0 0,-1-14-42 0 0,1 0 0 0 0,-1 0 1 0 0,1 1-1 0 0,-1-1 0 0 0,1 0 0 0 0,0 0 0 0 0,0 0 0 0 0,0 0 0 0 0,0 0 0 0 0,1 0 0 0 0,-1 0 0 0 0,0 0 0 0 0,1-1 0 0 0,0 1 0 0 0,-1 0 1 0 0,1-1-1 0 0,0 1 0 0 0,0-1 0 0 0,-1 0 0 0 0,1 1 0 0 0,0-1 0 0 0,0 0 0 0 0,1 0 0 0 0,-1 0 0 0 0,0-1 0 0 0,0 1 0 0 0,0 0 1 0 0,1-1-1 0 0,-1 0 0 0 0,0 1 0 0 0,0-1 0 0 0,4 0 0 0 0,9 0-66 0 0,0-1 0 0 0,1 0 0 0 0,-1-1 1 0 0,0-1-1 0 0,0 0 0 0 0,20-7 0 0 0,-22 5 90 0 0,1 1 1 0 0,0 1-1 0 0,-1 0 1 0 0,1 1-1 0 0,0 0 1 0 0,0 1-1 0 0,25 2 1 0 0,-37-1 5 0 0,0 0 0 0 0,0 1 0 0 0,0-1 0 0 0,0 0-1 0 0,0 1 1 0 0,0 0 0 0 0,0-1 0 0 0,0 1 0 0 0,0 0 0 0 0,-1 0 0 0 0,1 0 0 0 0,0 0 0 0 0,-1 0 0 0 0,1 1 0 0 0,-1-1 0 0 0,1 0 0 0 0,-1 1 0 0 0,1-1-1 0 0,-1 1 1 0 0,0 0 0 0 0,0-1 0 0 0,1 3 0 0 0,-1-1 11 0 0,0 1 1 0 0,0-1-1 0 0,0 0 0 0 0,-1 0 0 0 0,0 0 0 0 0,1 1 1 0 0,-1-1-1 0 0,0 0 0 0 0,-1 0 0 0 0,1 1 0 0 0,-1-1 1 0 0,0 5-1 0 0,-4 5 23 0 0,1 1 1 0 0,-2-1 0 0 0,0-1-1 0 0,0 1 1 0 0,-10 13-1 0 0,-16 17-15 0 0,-1-1-1 0 0,-3-2 0 0 0,-1-1 0 0 0,-81 64 0 0 0,97-87-773 0 0,1 0-225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5.6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60 138 2761 0 0,'-59'-4'10923'0'0,"88"-17"-9025"0"0,5 2-963 0 0,0 1 0 0 0,1 2 0 0 0,37-12 0 0 0,-43 19-1428 0 0,1 1 0 0 0,34-5-1 0 0,-50 11-592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5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109 154 6913 0 0,'-6'-1'517'0'0,"0"0"0"0"0,0 0 0 0 0,-1 0-1 0 0,1 1 1 0 0,-1 0 0 0 0,1 0 0 0 0,-7 2-1 0 0,-8-1 1058 0 0,19-1-1115 0 0,-1 0-1 0 0,1 0 1 0 0,-1 0-1 0 0,0 0 1 0 0,1 0-1 0 0,-1-1 1 0 0,1 1-1 0 0,-1-1 1 0 0,-4-1-1 0 0,8-5 2060 0 0,16-5-1659 0 0,-7 7-667 0 0,1 1 0 0 0,0 0 1 0 0,0 1-1 0 0,0 0 0 0 0,0 1 0 0 0,0 0 0 0 0,13-1 0 0 0,33-6-70 0 0,-8-6-89 0 0,51-24 1 0 0,-21 8-1389 0 0,-54 22 277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5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36 302 7834 0 0,'-36'1'11980'0'0,"55"21"-11251"0"0,-9-10-421 0 0,9 9-41 0 0,108 117 382 0 0,-105-117-575 0 0,1-1 0 0 0,1-1 0 0 0,0-1 0 0 0,32 17 0 0 0,-55-34-60 0 0,-1 0 0 0 0,1-1 1 0 0,0 1-1 0 0,-1-1 0 0 0,1 1 1 0 0,0-1-1 0 0,0 1 0 0 0,0-1 1 0 0,-1 0-1 0 0,1 1 0 0 0,0-1 1 0 0,0 0-1 0 0,0 0 0 0 0,0 1 1 0 0,0-1-1 0 0,0 0 0 0 0,0 0 1 0 0,-1 0-1 0 0,1 0 1 0 0,0 0-1 0 0,0 0 0 0 0,0-1 1 0 0,0 1-1 0 0,0 0 0 0 0,0 0 1 0 0,0-1-1 0 0,-1 1 0 0 0,1 0 1 0 0,0-1-1 0 0,0 1 0 0 0,0-1 1 0 0,-1 1-1 0 0,1-1 0 0 0,0 1 1 0 0,-1-1-1 0 0,1 0 0 0 0,0 1 1 0 0,-1-1-1 0 0,1-1 0 0 0,1-2 24 0 0,-1 0-1 0 0,1 0 0 0 0,-1-1 1 0 0,0 1-1 0 0,-1 0 0 0 0,1-9 1 0 0,-1 10-14 0 0,3-92-3 0 0,-5-1 0 0 0,-17-123 0 0 0,13 169-485 0 0,5 40-52 0 0,0 0 0 0 0,0 1 0 0 0,1-1 0 0 0,0 0 0 0 0,0 0 0 0 0,1 0 0 0 0,1 0 0 0 0,4-15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6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10594 0 0,'11'18'7298'0'0,"-3"18"-4832"0"0,-6-22-2024 0 0,7 44 573 0 0,12 56-292 0 0,-18-103-834 0 0,0 0 1 0 0,1-1 0 0 0,0 0 0 0 0,1 0 0 0 0,0 0-1 0 0,0 0 1 0 0,1-1 0 0 0,8 10 0 0 0,-9-14-1738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6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10594 0 0,'5'4'7'0'0,"0"2"0"0"0,-1-1 0 0 0,1 0 0 0 0,-1 1 0 0 0,7 12 0 0 0,-3-5-1360 0 0,1-1-1 0 0,0 1 0 0 0,16 14 0 0 0,-11-14 1222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6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6449 0 0,'3'1'198'0'0,"-1"-1"-1"0"0,0 1 1 0 0,0 0-1 0 0,0-1 1 0 0,0 1-1 0 0,0 0 1 0 0,0 0-1 0 0,0 0 1 0 0,0 1-1 0 0,0-1 1 0 0,0 0-1 0 0,0 1 1 0 0,-1 0-1 0 0,1-1 1 0 0,-1 1-1 0 0,1 0 1 0 0,-1-1-1 0 0,0 1 1 0 0,1 0-1 0 0,0 3 1 0 0,23 45 2689 0 0,-22-42-2512 0 0,18 41 1112 0 0,31 53 0 0 0,-52-102-1490 0 0,1 1 0 0 0,-1-1-1 0 0,0 0 1 0 0,0 0 0 0 0,0 0 0 0 0,0 0 0 0 0,0 0-1 0 0,0 0 1 0 0,0 0 0 0 0,0 1 0 0 0,0-1 0 0 0,0 0-1 0 0,1 0 1 0 0,-1 0 0 0 0,0 0 0 0 0,0 0 0 0 0,0 0-1 0 0,0 0 1 0 0,0 0 0 0 0,0 0 0 0 0,1 0 0 0 0,-1 0-1 0 0,0 0 1 0 0,0 0 0 0 0,0 1 0 0 0,0-1 0 0 0,0 0-1 0 0,1 0 1 0 0,-1 0 0 0 0,0 0 0 0 0,0 0 0 0 0,0 0-1 0 0,0-1 1 0 0,0 1 0 0 0,0 0 0 0 0,1 0 0 0 0,-1 0-1 0 0,0 0 1 0 0,0 0 0 0 0,0 0 0 0 0,0 0 0 0 0,0 0-1 0 0,1 0 1 0 0,-1 0 0 0 0,0 0 0 0 0,0 0 0 0 0,0 0-1 0 0,0-1 1 0 0,0 1 0 0 0,0 0 0 0 0,0 0 0 0 0,0 0-1 0 0,0 0 1 0 0,0 0 0 0 0,1 0 0 0 0,-1-1 0 0 0,0 1-1 0 0,0 0 1 0 0,6-15-33 0 0,2-20 66 0 0,-8 33-40 0 0,5-22-83 0 0,1 1 0 0 0,0 0 1 0 0,2 0-1 0 0,1 0 1 0 0,14-26-1 0 0,-17 39 136 0 0,-1 1 0 0 0,2-1 1 0 0,-1 1-1 0 0,1 0 0 0 0,0 1 0 0 0,1 0 0 0 0,0 0 0 0 0,0 1 0 0 0,1 0 0 0 0,0 0 0 0 0,0 1 0 0 0,1 0 0 0 0,16-8 1 0 0,-23 13 29 0 0,0 0 0 0 0,0 1 0 0 0,1-1 0 0 0,-1 1 0 0 0,0 0 0 0 0,0-1 0 0 0,0 2 0 0 0,1-1 0 0 0,-1 0 0 0 0,0 0 1 0 0,0 1-1 0 0,0 0 0 0 0,1 0 0 0 0,-1 0 0 0 0,0 0 0 0 0,0 0 0 0 0,0 0 0 0 0,-1 1 0 0 0,1 0 0 0 0,0-1 0 0 0,-1 1 0 0 0,1 0 1 0 0,-1 0-1 0 0,1 1 0 0 0,-1-1 0 0 0,0 0 0 0 0,3 5 0 0 0,7 8 477 0 0,-1 0 0 0 0,-1 1-1 0 0,13 25 1 0 0,-18-32-515 0 0,66 137-3574 0 0,-58-118-2860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7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263 627 4145 0 0,'-20'6'480'0'0,"-1"-1"0"0"0,0-1 0 0 0,1-1 0 0 0,-1-1 0 0 0,0-1 1 0 0,0-1-1 0 0,0 0 0 0 0,0-2 0 0 0,-36-6 0 0 0,57 8-393 0 0,-1 0 0 0 0,0-1 1 0 0,0 1-1 0 0,0 0 0 0 0,0 0 1 0 0,0 0-1 0 0,1-1 0 0 0,-1 1 0 0 0,0-1 1 0 0,0 1-1 0 0,1 0 0 0 0,-1-1 0 0 0,0 1 1 0 0,0-1-1 0 0,1 1 0 0 0,-1-1 1 0 0,0 0-1 0 0,1 1 0 0 0,-1-1 0 0 0,1 0 1 0 0,-1 1-1 0 0,1-1 0 0 0,-1 0 1 0 0,1 0-1 0 0,0 0 0 0 0,-1 1 0 0 0,1-1 1 0 0,0 0-1 0 0,0 0 0 0 0,-1-1 0 0 0,2 0 18 0 0,-1 1-1 0 0,1-1 1 0 0,-1 0-1 0 0,1 1 0 0 0,0-1 1 0 0,0 1-1 0 0,-1-1 0 0 0,1 1 1 0 0,0-1-1 0 0,0 1 0 0 0,1-1 1 0 0,-1 1-1 0 0,3-3 1 0 0,6-4 311 0 0,1-1 1 0 0,21-12 0 0 0,-30 20-346 0 0,46-26 1657 0 0,98-40 0 0 0,60-6-272 0 0,-105 39-792 0 0,69-19 401 0 0,229-42 0 0 0,182 3-244 0 0,151 5-520 0 0,-521 64-115 0 0,-197 21-656 0 0,22-2 1226 0 0,-14 8-7532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7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 14747 0 0,'0'0'74'0'0,"0"-1"-1"0"0,-1 1 0 0 0,1 0 1 0 0,-1 0-1 0 0,1 0 1 0 0,0 0-1 0 0,-1 0 1 0 0,1 0-1 0 0,-1 0 1 0 0,1 0-1 0 0,-1 0 0 0 0,1 0 1 0 0,0 0-1 0 0,-1 0 1 0 0,1 0-1 0 0,-1 0 1 0 0,1 0-1 0 0,0 1 1 0 0,-1-1-1 0 0,1 0 0 0 0,0 0 1 0 0,-1 0-1 0 0,1 1 1 0 0,-1-1-1 0 0,1 0 1 0 0,0 0-1 0 0,0 1 0 0 0,-1-1 1 0 0,1 0-1 0 0,0 1 1 0 0,-1-1-1 0 0,1 0 1 0 0,0 1-1 0 0,8 12 2028 0 0,0-2-1594 0 0,30 52 378 0 0,-4 1-1 0 0,37 94 1 0 0,33 142-410 0 0,-52-147-1041 0 0,-52-151 349 0 0,3 16-3212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7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1 296 6449 0 0,'37'-78'774'0'0,"-17"32"302"0"0,3 2 0 0 0,34-53 1 0 0,-54 94-814 0 0,-1 0 1 0 0,0 0 0 0 0,1 0-1 0 0,0 1 1 0 0,0-1 0 0 0,0 1-1 0 0,0-1 1 0 0,0 1 0 0 0,4-2-1 0 0,-6 3-188 0 0,0 1-1 0 0,-1 0 1 0 0,1 0-1 0 0,0-1 1 0 0,0 1-1 0 0,-1 0 1 0 0,1 0-1 0 0,0 0 1 0 0,-1 0-1 0 0,1 0 1 0 0,0 0-1 0 0,0 0 1 0 0,-1 0-1 0 0,1 0 1 0 0,0 0-1 0 0,-1 0 1 0 0,1 1-1 0 0,0-1 1 0 0,-1 0-1 0 0,1 0 1 0 0,0 1-1 0 0,0 0-11 0 0,0 0 0 0 0,0 0 0 0 0,0 0-1 0 0,0 0 1 0 0,-1 0 0 0 0,1 0 0 0 0,0 0 0 0 0,-1 0 0 0 0,1 0-1 0 0,-1 0 1 0 0,1 1 0 0 0,-1-1 0 0 0,0 0 0 0 0,1 0 0 0 0,-1 0 0 0 0,0 3-1 0 0,2 11 118 0 0,-1 1 0 0 0,-1 0 0 0 0,-1 0 0 0 0,0-1 0 0 0,-1 1 0 0 0,0 0-1 0 0,-8 23 1 0 0,-43 106 404 0 0,36-101-314 0 0,8-23 45 0 0,2-7 93 0 0,2 1 0 0 0,-7 24 0 0 0,11-36-311 0 0,0 0 0 0 0,0 0 0 0 0,1 1 0 0 0,0-1 0 0 0,0 0 0 0 0,-1 0 0 0 0,2 0 0 0 0,-1 0 0 0 0,0 0-1 0 0,1 1 1 0 0,-1-1 0 0 0,1 0 0 0 0,0 0 0 0 0,0 0 0 0 0,0 0 0 0 0,1 0 0 0 0,-1-1 0 0 0,4 6 0 0 0,-2-5-36 0 0,0-1-1 0 0,0 0 1 0 0,0 1 0 0 0,0-1 0 0 0,0-1 0 0 0,0 1 0 0 0,1 0 0 0 0,-1-1 0 0 0,1 0 0 0 0,-1 0 0 0 0,1 0 0 0 0,-1 0 0 0 0,1 0 0 0 0,0-1 0 0 0,5 1 0 0 0,63-2 233 0 0,-51 0-307 0 0,28-3-73 0 0,0-1 0 0 0,50-12 0 0 0,-15-3-6603 0 0,-49 11-103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8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69 204 10594 0 0,'21'38'2063'0'0,"-14"-26"-743"0"0,0 1-1 0 0,0 0 1 0 0,8 26 0 0 0,12 62 1346 0 0,-6 0-3941 0 0,-20-93 168 0 0</inkml:trace>
  <inkml:trace contextRef="#ctx0" brushRef="#br0" timeOffset="1">15 174 6913 0 0,'-1'-1'53'0'0,"-4"-27"2220"0"0,1-1 1 0 0,2 1-1 0 0,0-39 0 0 0,2 66-2208 0 0,0 1 0 0 0,0-1 0 0 0,0 0 0 0 0,0 0 0 0 0,0 0 0 0 0,0 0 0 0 0,1 1 0 0 0,-1-1 0 0 0,0 0 0 0 0,0 0 0 0 0,1 1 0 0 0,-1-1 0 0 0,1 0 0 0 0,-1 0 0 0 0,0 1 0 0 0,1-1 0 0 0,0 0 0 0 0,-1 1 0 0 0,1-1 0 0 0,-1 1 0 0 0,1-1 0 0 0,0 0 0 0 0,-1 1 0 0 0,1 0 0 0 0,0-1 0 0 0,-1 1 0 0 0,1-1 0 0 0,0 1 0 0 0,0 0-1 0 0,-1-1 1 0 0,1 1 0 0 0,0 0 0 0 0,0 0 0 0 0,0 0 0 0 0,0 0 0 0 0,-1 0 0 0 0,1 0 0 0 0,0 0 0 0 0,0 0 0 0 0,0 0 0 0 0,0 0 0 0 0,-1 0 0 0 0,1 0 0 0 0,0 1 0 0 0,1-1 0 0 0,13 1-5226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10138 0 0,'20'-10'2865'0'0,"-15"7"-2664"0"0,110-44 2138 0 0,-100 42-2753 0 0,0 1 0 0 0,0 1 0 0 0,20-3 0 0 0,-16 6-392 0 0,2 3-8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6.3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68 102 1840 0 0,'-24'-35'2041'0'0,"-4"-4"946"0"0,12 11 1994 0 0,46 68 541 0 0,-3-4-4842 0 0,7 24-91 0 0,51 120 0 0 0,-22-13-4144 0 0,-37-96-534 0 0,-11-32-919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3:58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91 8290 0 0,'-1'1'48'0'0,"1"-1"0"0"0,-1 0 0 0 0,1 1 0 0 0,-1 0 0 0 0,1-1 0 0 0,0 1 0 0 0,-1-1 0 0 0,1 1 0 0 0,0 0 0 0 0,-1-1-1 0 0,1 1 1 0 0,0 0 0 0 0,0-1 0 0 0,0 1 0 0 0,-1 0 0 0 0,1-1 0 0 0,0 1 0 0 0,0 0 0 0 0,0-1 0 0 0,0 1 0 0 0,0 0 0 0 0,0-1 0 0 0,0 1 0 0 0,1 0 0 0 0,-1 0 0 0 0,0-1 0 0 0,1 2 0 0 0,17-13 1300 0 0,-16 10-893 0 0,3-3 8 0 0,8-7-78 0 0,51-35-1162 0 0,-54 40 26 0 0,-1 1-1 0 0,1 0 1 0 0,0 0 0 0 0,0 1-1 0 0,18-4 1 0 0,-15 4 289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06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94 399 4609 0 0,'-23'-35'2538'0'0,"-16"-24"1069"0"0,8 22 2104 0 0,36 44-4629 0 0,1 0 1 0 0,-1 0 0 0 0,0 0-1 0 0,5 10 1 0 0,32 76-869 0 0,-16-33 143 0 0,-5-18-413 0 0,1-2 0 0 0,51 70 0 0 0,-60-92 54 0 0,1-1 0 0 0,1-1-1 0 0,1-1 1 0 0,0 0 0 0 0,1-1 0 0 0,0 0-1 0 0,1-2 1 0 0,24 13 0 0 0,-42-25 2 0 0,46 18-20 0 0,-45-17 29 0 0,0-1-1 0 0,0 1 0 0 0,1-1 1 0 0,-1 0-1 0 0,0 1 0 0 0,0-1 1 0 0,1 0-1 0 0,-1 0 0 0 0,0 0 1 0 0,0 0-1 0 0,1 0 0 0 0,-1 0 1 0 0,0 0-1 0 0,1-1 0 0 0,-1 1 1 0 0,0 0-1 0 0,0-1 0 0 0,0 1 1 0 0,1-1-1 0 0,-1 1 0 0 0,0-1 1 0 0,0 0-1 0 0,0 1 0 0 0,0-1 1 0 0,0 0-1 0 0,0 0 0 0 0,0 0 1 0 0,0 0-1 0 0,0 0 0 0 0,0 0 1 0 0,-1 0-1 0 0,1 0 0 0 0,0-1 1 0 0,5-20 59 0 0,0-1 1 0 0,-2 1 0 0 0,-1-1-1 0 0,-1 0 1 0 0,-1 0 0 0 0,-2-29-1 0 0,1-13-23 0 0,1-112 28 0 0,-2 82-501 0 0,13-119 0 0 0,-11 208 229 0 0,0 0 0 0 0,0-1 0 0 0,1 1 0 0 0,0 0-1 0 0,0 0 1 0 0,0 0 0 0 0,5-9 0 0 0,2 4-991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06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73 456 0 0,'-11'-19'885'0'0,"10"16"-146"0"0,-1 0 0 0 0,1 0 0 0 0,0 0 0 0 0,1 0 0 0 0,-1 0 0 0 0,0 0 0 0 0,1 0 0 0 0,0 0 0 0 0,0 0 0 0 0,0 0 0 0 0,0 0 0 0 0,0 0 1 0 0,0 0-1 0 0,2-5 0 0 0,-1 7-645 0 0,-1 1 1 0 0,0 0-1 0 0,0 0 0 0 0,0-1 1 0 0,1 1-1 0 0,-1 0 1 0 0,0 0-1 0 0,0 0 1 0 0,1-1-1 0 0,-1 1 1 0 0,0 0-1 0 0,1 0 1 0 0,-1 0-1 0 0,0 0 0 0 0,1 0 1 0 0,-1 0-1 0 0,0 0 1 0 0,0-1-1 0 0,1 1 1 0 0,-1 0-1 0 0,0 0 1 0 0,1 0-1 0 0,-1 0 0 0 0,0 0 1 0 0,1 1-1 0 0,-1-1 1 0 0,0 0-1 0 0,1 0 1 0 0,-1 0-1 0 0,0 0 1 0 0,1 0-1 0 0,-1 0 1 0 0,0 0-1 0 0,0 1 0 0 0,1-1 1 0 0,-1 0-1 0 0,0 0 1 0 0,1 0-1 0 0,-1 1 1 0 0,0-1-1 0 0,0 0 1 0 0,0 0-1 0 0,1 1 0 0 0,-1-1 1 0 0,0 0-1 0 0,0 0 1 0 0,0 1-1 0 0,0-1 1 0 0,1 1-1 0 0,12 14 1512 0 0,0 10-848 0 0,0-1 0 0 0,-2 2 0 0 0,-1-1 0 0 0,-1 2 0 0 0,9 42 0 0 0,-11-40-988 0 0,1 0 1 0 0,2-1 0 0 0,0 0 0 0 0,21 39 0 0 0,-28-62-328 0 0,1 1-853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06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45 8290 0 0,'0'-4'-243'0'0,"-4"-28"3415"0"0,9 23-751 0 0,8 16-1179 0 0,-13-6-1410 0 0,5 3-1439 0 0,56 49-3204 0 0,0 9 4325 0 0,-45-43 486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07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12 123 6913 0 0,'0'0'56'0'0,"-1"-1"0"0"0,0 1 0 0 0,1 0 0 0 0,-1-1 0 0 0,0 1 0 0 0,1 0 0 0 0,-1-1 0 0 0,1 1 0 0 0,-1-1 0 0 0,0 1 0 0 0,1-1 0 0 0,-1 1 0 0 0,1-1 0 0 0,0 0 0 0 0,-1 1 0 0 0,1-1 0 0 0,-1 0 0 0 0,1 1 0 0 0,0-1 0 0 0,0 0 0 0 0,-1 1 0 0 0,1-1 0 0 0,0 0 0 0 0,0 0 0 0 0,0 1 0 0 0,0-1 0 0 0,0 0-1 0 0,0 1 1 0 0,0-1 0 0 0,0-1 0 0 0,0 2 13 0 0,0 0 0 0 0,0 0 0 0 0,0 1 0 0 0,0-1 0 0 0,0 0-1 0 0,0 0 1 0 0,0 1 0 0 0,1-1 0 0 0,-1 0 0 0 0,0 0-1 0 0,0 0 1 0 0,0 1 0 0 0,0-1 0 0 0,0 0 0 0 0,1 0 0 0 0,-1 0-1 0 0,0 1 1 0 0,0-1 0 0 0,0 0 0 0 0,1 0 0 0 0,-1 0 0 0 0,0 0-1 0 0,0 1 1 0 0,1-1 0 0 0,-1 0 0 0 0,0 0 0 0 0,0 0 0 0 0,1 0-1 0 0,-1 0 1 0 0,0 0 0 0 0,0 0 0 0 0,1 0 0 0 0,-1 0 0 0 0,0 0-1 0 0,0 0 1 0 0,1 0 0 0 0,-1 0 0 0 0,0 0 0 0 0,0 0-1 0 0,1 0 1 0 0,-1 0 0 0 0,0 0 0 0 0,0 0 0 0 0,1-1 0 0 0,-1 1-1 0 0,0 0 1 0 0,0 0 0 0 0,0 0 0 0 0,1 0 0 0 0,-1 0 0 0 0,0-1-1 0 0,0 1 1 0 0,0 0 0 0 0,1 0 0 0 0,-1 0 0 0 0,0-1 0 0 0,0 1-1 0 0,0 0 1 0 0,0 0 0 0 0,0 0 0 0 0,0-1 0 0 0,1 1 0 0 0,-1 0-1 0 0,0 0 1 0 0,0-1 0 0 0,0 1 0 0 0,0 0 0 0 0,0-1 0 0 0,41 87 4156 0 0,5 7-2652 0 0,-41-84-1547 0 0,1 0 0 0 0,0 0 0 0 0,0-1 0 0 0,1 0 0 0 0,0-1 0 0 0,0 1 0 0 0,13 9 0 0 0,-20-17-34 0 0,1 1 1 0 0,0-1-1 0 0,-1 0 0 0 0,1 1 0 0 0,-1-1 0 0 0,1 0 1 0 0,0 1-1 0 0,-1-1 0 0 0,1 0 0 0 0,-1 0 0 0 0,1 1 1 0 0,0-1-1 0 0,-1 0 0 0 0,1 0 0 0 0,0 0 0 0 0,-1 0 1 0 0,1 0-1 0 0,0 0 0 0 0,-1 0 0 0 0,1 0 0 0 0,0 0 0 0 0,-1-1 1 0 0,1 1-1 0 0,0 0 0 0 0,-1 0 0 0 0,1 0 0 0 0,0-1 1 0 0,-1 1-1 0 0,1 0 0 0 0,0-2 0 0 0,1 1-31 0 0,0-1 0 0 0,-1 0 0 0 0,1 0-1 0 0,-1 1 1 0 0,0-1 0 0 0,0 0 0 0 0,0 0 0 0 0,0-1 0 0 0,1-2-1 0 0,12-56-525 0 0,-13 54 572 0 0,8-32 16 0 0,1 0 0 0 0,2 0 0 0 0,2 1 0 0 0,23-45 0 0 0,-36 81-8 0 0,-1 1 0 0 0,1-1 0 0 0,0 0 0 0 0,0 1 0 0 0,0-1-1 0 0,0 1 1 0 0,0 0 0 0 0,0-1 0 0 0,0 1 0 0 0,0 0 0 0 0,1-1 0 0 0,-1 1 0 0 0,0 0 0 0 0,1 0 0 0 0,-1 0 0 0 0,1 0 0 0 0,-1 0 0 0 0,1 1 0 0 0,-1-1 0 0 0,1 0 0 0 0,0 1 0 0 0,-1-1 0 0 0,1 1 0 0 0,0 0 0 0 0,-1-1 0 0 0,1 1 0 0 0,3 0 0 0 0,-3 1 25 0 0,1-1-1 0 0,-1 1 1 0 0,1 0 0 0 0,-1 0 0 0 0,1 0-1 0 0,-1 0 1 0 0,0 0 0 0 0,0 1-1 0 0,0-1 1 0 0,1 1 0 0 0,-1-1-1 0 0,0 1 1 0 0,-1 0 0 0 0,1 0-1 0 0,0 0 1 0 0,-1 0 0 0 0,1 0-1 0 0,1 3 1 0 0,53 101 1017 0 0,-16-27-1991 0 0,-23-49-872 0 0,-1-1-4689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07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239 476 5985 0 0,'-21'13'867'0'0,"0"-1"1"0"0,0-1-1 0 0,-2-1 0 0 0,1 0 0 0 0,-1-2 0 0 0,-1-1 1 0 0,-44 9-1 0 0,67-16-792 0 0,1 0 1 0 0,-1 0 0 0 0,1 0-1 0 0,-1 0 1 0 0,1 0 0 0 0,-1 1-1 0 0,1-1 1 0 0,-1 0 0 0 0,1 0-1 0 0,-1 0 1 0 0,1 0-1 0 0,-1-1 1 0 0,0 1 0 0 0,1 0-1 0 0,0 0 1 0 0,-1 0 0 0 0,1 0-1 0 0,-1 0 1 0 0,1-1 0 0 0,-1 1-1 0 0,1 0 1 0 0,-1 0 0 0 0,1-1-1 0 0,-1 1 1 0 0,1 0 0 0 0,0-1-1 0 0,-1 1 1 0 0,1 0-1 0 0,0-1 1 0 0,-1 1 0 0 0,1-1-1 0 0,0 1 1 0 0,-1-1 0 0 0,7-17 1515 0 0,23-14-282 0 0,1 12-817 0 0,0 2 1 0 0,1 1-1 0 0,1 1 1 0 0,0 2-1 0 0,63-18 1 0 0,178-29 375 0 0,-214 49-709 0 0,611-98-59 0 0,-15 22 83 0 0,-579 76-93 0 0,-1-3 0 0 0,-1-3 1 0 0,113-44-1 0 0,-163 50-1936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08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77 2304 0 0,'-28'-54'5519'0'0,"21"31"3301"0"0,12 31-6091 0 0,8 18-2103 0 0,-2 0 0 0 0,-1 0 0 0 0,-1 1 0 0 0,11 52 0 0 0,-6-21-304 0 0,31 131 80 0 0,32 107-216 0 0,-61-255-312 0 0,-10-26-146 0 0,0 0 0 0 0,6 24 0 0 0,-14-26-2310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0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1 270 2849 0 0,'0'-13'207'0'0,"1"0"0"0"0,0 0 0 0 0,1 1 0 0 0,6-25 0 0 0,-4 26 436 0 0,0 1 1 0 0,0 0-1 0 0,1 0 1 0 0,1 0-1 0 0,0 1 1 0 0,0-1-1 0 0,0 1 1 0 0,1 1-1 0 0,1-1 1 0 0,8-7-1 0 0,-4 5 240 0 0,30-27 1394 0 0,-39 36-2083 0 0,0-1 0 0 0,1 1 0 0 0,-1 0 0 0 0,1 0 0 0 0,0 0 0 0 0,-1 0 0 0 0,1 1 1 0 0,0-1-1 0 0,0 1 0 0 0,7-1 0 0 0,-10 2-156 0 0,1 0-1 0 0,-1 0 1 0 0,1 0 0 0 0,-1 1 0 0 0,1-1 0 0 0,-1 0 0 0 0,0 1-1 0 0,1-1 1 0 0,-1 1 0 0 0,1 0 0 0 0,-1-1 0 0 0,0 1 0 0 0,0 0-1 0 0,1 0 1 0 0,-1 0 0 0 0,0 0 0 0 0,0 0 0 0 0,0 0 0 0 0,0 0-1 0 0,0 0 1 0 0,0 0 0 0 0,0 0 0 0 0,0 1 0 0 0,-1-1-1 0 0,1 0 1 0 0,0 1 0 0 0,-1-1 0 0 0,1 0 0 0 0,-1 1 0 0 0,1-1-1 0 0,-1 1 1 0 0,0-1 0 0 0,0 1 0 0 0,1-1 0 0 0,-1 3 0 0 0,1 6-20 0 0,-1 0 0 0 0,0 0 0 0 0,-1 18 1 0 0,-7 22 397 0 0,-1 0 0 0 0,-3-1 1 0 0,-2 0-1 0 0,-2-1 0 0 0,-23 47 1 0 0,21-61 145 0 0,-10 23 181 0 0,26-54-681 0 0,1 0 0 0 0,0 1 0 0 0,0-1 0 0 0,0 1 0 0 0,1-1 0 0 0,-1 0-1 0 0,1 1 1 0 0,0-1 0 0 0,0 1 0 0 0,0-1 0 0 0,0 1 0 0 0,0-1 0 0 0,1 1 0 0 0,1 3-1 0 0,-1-5-53 0 0,0-1-1 0 0,0 1 1 0 0,1 0-1 0 0,-1-1 1 0 0,1 1-1 0 0,-1-1 1 0 0,1 1-1 0 0,0-1 1 0 0,-1 0-1 0 0,1 0 0 0 0,0 0 1 0 0,0 0-1 0 0,0 0 1 0 0,0 0-1 0 0,0 0 1 0 0,0 0-1 0 0,0-1 1 0 0,0 1-1 0 0,0-1 1 0 0,0 0-1 0 0,0 0 0 0 0,4 1 1 0 0,51-2 129 0 0,-55 1-136 0 0,33-4-262 0 0,0-1 1 0 0,-1-1 0 0 0,1-2-1 0 0,-1-2 1 0 0,-1-1-1 0 0,50-23 1 0 0,-62 22-1014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08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0 4609 0 0,'-19'5'6474'0'0,"18"-6"-6219"0"0,0 1-1 0 0,-1 1 1 0 0,1-1 0 0 0,0 0-1 0 0,0 0 1 0 0,-1 0 0 0 0,1 1-1 0 0,0-1 1 0 0,0 0 0 0 0,-1 1 0 0 0,1 0-1 0 0,0-1 1 0 0,0 1 0 0 0,0-1-1 0 0,0 1 1 0 0,0 0 0 0 0,0 0 0 0 0,0 0-1 0 0,0 0 1 0 0,0-1 0 0 0,1 1-1 0 0,-1 0 1 0 0,0 0 0 0 0,0 1-1 0 0,1-1 1 0 0,-1 0 0 0 0,1 0 0 0 0,-1 2-1 0 0,-1 6 172 0 0,0 0 0 0 0,1 0 0 0 0,0 1 0 0 0,0-1-1 0 0,1 0 1 0 0,1 1 0 0 0,0-1 0 0 0,0 0 0 0 0,0 1 0 0 0,6 14-1 0 0,-3-1-309 0 0,8 36-37 0 0,2 0 0 0 0,28 75 0 0 0,-30-103-80 0 0,2 0 1 0 0,2-1-1 0 0,0-1 0 0 0,2 0 0 0 0,37 44 0 0 0,-40-56-85 0 0,-2 0 0 0 0,0 1-1 0 0,-1 1 1 0 0,13 25 0 0 0,-21-34-1842 0 0,0 0 1 0 0,0 0-1 0 0,2 17 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09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11 170 456 0 0,'-11'3'8604'0'0,"15"-10"-5928"0"0,-1 3-1376 0 0,12-13 328 0 0,1 0-1 0 0,25-20 1 0 0,44-29-2338 0 0,-78 60 302 0 0,18-13-5639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6.8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1 152 6449 0 0,'12'8'975'0'0,"-1"0"-1"0"0,1 2 0 0 0,-2-1 1 0 0,1 1-1 0 0,14 19 0 0 0,-18-19-684 0 0,1 1-1 0 0,-1 1 0 0 0,-1-1 1 0 0,0 1-1 0 0,-1 0 0 0 0,5 18 0 0 0,-9-27-362 0 0,0-1-1 0 0,-1 1 0 0 0,1-1 0 0 0,0 0 0 0 0,0 1 1 0 0,1-1-1 0 0,-1 0 0 0 0,0 0 0 0 0,3 3 0 0 0,4-4-811 0 0,2-14 497 0 0,-1-8 367 0 0,-2 0 0 0 0,0-1 0 0 0,-1 0 0 0 0,4-33 0 0 0,-8 37 178 0 0,1 0 1 0 0,1 0-1 0 0,1 0 1 0 0,0 1 0 0 0,1 0-1 0 0,1 0 1 0 0,18-31-1 0 0,-24 46-69 0 0,0 0 0 0 0,0 1-1 0 0,0-1 1 0 0,0 0 0 0 0,0 1 0 0 0,0 0-1 0 0,1-1 1 0 0,-1 1 0 0 0,0 0 0 0 0,1-1-1 0 0,-1 1 1 0 0,1 0 0 0 0,0 0 0 0 0,-1 0-1 0 0,1 0 1 0 0,0 1 0 0 0,-1-1 0 0 0,1 0-1 0 0,0 1 1 0 0,0-1 0 0 0,0 1 0 0 0,0 0-1 0 0,-1-1 1 0 0,5 1 0 0 0,-3 1 51 0 0,0 1-1 0 0,0-1 1 0 0,0 1 0 0 0,0-1 0 0 0,0 1 0 0 0,-1 0-1 0 0,1 0 1 0 0,-1 0 0 0 0,1 0 0 0 0,-1 0 0 0 0,0 1-1 0 0,0-1 1 0 0,0 1 0 0 0,2 2 0 0 0,19 30 309 0 0,-1 1 1 0 0,-2 1-1 0 0,21 55 1 0 0,3 5-7342 0 0,-34-78 1438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6 158 5065 0 0,'-5'-4'4174'0'0,"5"4"-4103"0"0,9-10 1646 0 0,12-4-1206 0 0,4-1 680 0 0,0 2-1 0 0,1 0 0 0 0,1 2 0 0 0,0 1 0 0 0,1 1 0 0 0,54-10 0 0 0,173-6 450 0 0,-163 19-1754 0 0,-49-1-814 0 0,-33 6 209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1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6 442 6449 0 0,'-1'-2'284'0'0,"0"0"-1"0"0,0-1 1 0 0,1 1 0 0 0,-1 0-1 0 0,0-1 1 0 0,1 1-1 0 0,0-1 1 0 0,-1 1-1 0 0,1-1 1 0 0,0 1 0 0 0,0-1-1 0 0,0 1 1 0 0,1 0-1 0 0,-1-1 1 0 0,2-4-1 0 0,-2 7-212 0 0,1 0-1 0 0,-1-1 0 0 0,1 1 0 0 0,-1 0 1 0 0,1 0-1 0 0,-1 0 0 0 0,1 0 0 0 0,-1 0 0 0 0,1 0 1 0 0,-1 0-1 0 0,1 0 0 0 0,-1 0 0 0 0,1 0 1 0 0,-1 0-1 0 0,1 1 0 0 0,-1-1 0 0 0,1 0 1 0 0,-1 0-1 0 0,1 0 0 0 0,-1 1 0 0 0,1-1 1 0 0,-1 0-1 0 0,1 0 0 0 0,-1 1 0 0 0,0-1 0 0 0,1 1 1 0 0,-1-1-1 0 0,0 0 0 0 0,1 1 0 0 0,-1 0 1 0 0,14 12 904 0 0,49 70 1572 0 0,-39-49-1789 0 0,31 33 1 0 0,-44-56-586 0 0,-1-1 0 0 0,1 0 0 0 0,1 0 0 0 0,0-2 0 0 0,0 1 0 0 0,26 12-1 0 0,-34-20-103 0 0,9 6 205 0 0,1-2 1 0 0,20 7 0 0 0,-32-11-190 0 0,1-1-1 0 0,-1 1 1 0 0,1 0 0 0 0,-1-1-1 0 0,1 1 1 0 0,0-1 0 0 0,-1 0-1 0 0,1 0 1 0 0,0 0 0 0 0,-1 0-1 0 0,1-1 1 0 0,0 1 0 0 0,-1-1-1 0 0,1 0 1 0 0,-1 1 0 0 0,1-1-1 0 0,-1 0 1 0 0,1 0 0 0 0,-1-1-1 0 0,0 1 1 0 0,3-2 0 0 0,-3 1-27 0 0,-1 0 1 0 0,0 0-1 0 0,0 0 0 0 0,0 0 1 0 0,0 0-1 0 0,0 0 1 0 0,0 0-1 0 0,-1-1 0 0 0,1 1 1 0 0,-1 0-1 0 0,0 0 1 0 0,1 0-1 0 0,-1-5 0 0 0,-2-34 91 0 0,1 30-103 0 0,-8-104 121 0 0,-1 3-1107 0 0,6-174-1 0 0,15 217-2093 0 0,-4 40-3741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88 6913 0 0,'-34'17'2009'0'0,"32"-16"-1751"0"0,-1-1 0 0 0,1 1 0 0 0,-1 0-1 0 0,1 0 1 0 0,-1 0 0 0 0,1 0 0 0 0,0 0-1 0 0,0 1 1 0 0,0-1 0 0 0,-1 1 0 0 0,1-1-1 0 0,1 1 1 0 0,-1 0 0 0 0,0 0 0 0 0,0 0-1 0 0,1 0 1 0 0,-1 0 0 0 0,1 0 0 0 0,-1 0-1 0 0,1 1 1 0 0,0-1 0 0 0,0 0 0 0 0,0 1-1 0 0,0-1 1 0 0,1 1 0 0 0,-1-1 0 0 0,0 5-1 0 0,0 5 19 0 0,0 0-1 0 0,1 1 1 0 0,1-1-1 0 0,0 0 1 0 0,0 0-1 0 0,1 0 1 0 0,1 0-1 0 0,0 0 1 0 0,0 0-1 0 0,2-1 1 0 0,-1 1-1 0 0,1-1 1 0 0,7 11-1 0 0,-9-17-219 0 0,1 0 0 0 0,-1-1-1 0 0,0 1 1 0 0,1-1 0 0 0,0 0 0 0 0,0 0 0 0 0,0 0-1 0 0,1-1 1 0 0,-1 1 0 0 0,1-1 0 0 0,0 0 0 0 0,0 0-1 0 0,0-1 1 0 0,0 0 0 0 0,1 1 0 0 0,-1-2 0 0 0,0 1-1 0 0,1-1 1 0 0,-1 0 0 0 0,1 0 0 0 0,0 0 0 0 0,-1-1-1 0 0,1 1 1 0 0,0-2 0 0 0,-1 1 0 0 0,1-1 0 0 0,0 1-1 0 0,-1-1 1 0 0,11-4 0 0 0,-11 3-26 0 0,1-1 1 0 0,-1 1-1 0 0,0-1 0 0 0,0 0 1 0 0,0-1-1 0 0,0 1 0 0 0,-1-1 1 0 0,0 0-1 0 0,1 0 0 0 0,-1-1 1 0 0,-1 1-1 0 0,1-1 0 0 0,-1 0 1 0 0,0 0-1 0 0,0 0 0 0 0,0 0 1 0 0,0 0-1 0 0,2-11 0 0 0,0 4-2 0 0,-1-1-1 0 0,-1 0 0 0 0,0 0 0 0 0,-1 0 0 0 0,-1 0 0 0 0,0-1 0 0 0,0-17 0 0 0,-3 19 53 0 0,1 0-1 0 0,-1 0 0 0 0,-1 1 1 0 0,0-1-1 0 0,-1 1 0 0 0,0-1 0 0 0,-1 1 1 0 0,0 0-1 0 0,-11-16 0 0 0,13 22-181 0 0,0 1 0 0 0,-1 0 0 0 0,0-1 0 0 0,1 1-1 0 0,-2 1 1 0 0,1-1 0 0 0,0 0 0 0 0,-1 1 0 0 0,1 0-1 0 0,-6-2 1 0 0,6 3-329 0 0,0 0 1 0 0,0 1-1 0 0,0 0 0 0 0,1 0 1 0 0,-1 0-1 0 0,0 1 0 0 0,0-1 0 0 0,-1 1 1 0 0,1 0-1 0 0,0 0 0 0 0,0 0 0 0 0,0 1 1 0 0,0-1-1 0 0,0 1 0 0 0,-4 2 1 0 0,-10 3-6137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1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7834 0 0,'0'0'77'0'0,"0"0"0"0"0,1-1 0 0 0,-1 1 0 0 0,0-1 0 0 0,0 1 0 0 0,1-1 0 0 0,-1 1 0 0 0,0 0 0 0 0,1-1 0 0 0,-1 1 0 0 0,0 0 0 0 0,1-1 1 0 0,-1 1-1 0 0,0 0 0 0 0,1 0 0 0 0,-1-1 0 0 0,1 1 0 0 0,-1 0 0 0 0,0 0 0 0 0,1 0 0 0 0,-1 0 0 0 0,1-1 0 0 0,-1 1 0 0 0,1 0 0 0 0,-1 0 0 0 0,1 0 1 0 0,-1 0-1 0 0,0 0 0 0 0,1 0 0 0 0,-1 0 0 0 0,1 0 0 0 0,-1 0 0 0 0,1 0 0 0 0,-1 0 0 0 0,1 1 0 0 0,-1-1 0 0 0,1 0 0 0 0,-1 0 0 0 0,0 0 0 0 0,1 1 0 0 0,-1-1 1 0 0,1 0-1 0 0,-1 0 0 0 0,0 1 0 0 0,1-1 0 0 0,-1 0 0 0 0,0 1 0 0 0,1-1 0 0 0,-1 0 0 0 0,0 1 0 0 0,0-1 0 0 0,1 1 0 0 0,-1-1 0 0 0,0 0 0 0 0,0 1 0 0 0,0-1 1 0 0,1 1-1 0 0,-1-1 0 0 0,0 1 0 0 0,0-1 0 0 0,0 1 0 0 0,0-1 0 0 0,0 0 0 0 0,0 1 0 0 0,2 28 544 0 0,-2-28-527 0 0,0 17 335 0 0,0 0 0 0 0,2 0 0 0 0,0 0 0 0 0,1 0 1 0 0,8 23-1 0 0,-10-35-316 0 0,1-1 0 0 0,0 1 0 0 0,1-1 0 0 0,-1 1 1 0 0,1-1-1 0 0,0 0 0 0 0,1 0 0 0 0,-1-1 0 0 0,1 1 0 0 0,0-1 1 0 0,0 1-1 0 0,0-1 0 0 0,1-1 0 0 0,-1 1 0 0 0,1 0 0 0 0,0-1 0 0 0,0 0 1 0 0,0 0-1 0 0,10 3 0 0 0,-11-5-130 0 0,0 0 1 0 0,-1 0-1 0 0,1-1 0 0 0,0 1 1 0 0,0-1-1 0 0,-1 0 0 0 0,1 0 1 0 0,0 0-1 0 0,0-1 0 0 0,-1 1 1 0 0,1-1-1 0 0,0 0 0 0 0,-1 0 1 0 0,1 0-1 0 0,-1-1 0 0 0,1 1 1 0 0,-1-1-1 0 0,0 0 0 0 0,1 0 1 0 0,-1 0-1 0 0,0 0 0 0 0,0 0 1 0 0,-1-1-1 0 0,1 0 0 0 0,0 1 1 0 0,-1-1-1 0 0,1 0 0 0 0,2-6 1 0 0,7-9-151 0 0,0-1 1 0 0,-2-1 0 0 0,15-38-1 0 0,-13 28 108 0 0,-4 12 188 0 0,-5 9 85 0 0,0 1 1 0 0,1 0 0 0 0,0 0-1 0 0,0 0 1 0 0,1 0 0 0 0,6-6-1 0 0,-10 12-183 0 0,0 1-1 0 0,0 0 1 0 0,1 0-1 0 0,-1 0 1 0 0,0 0-1 0 0,1 0 1 0 0,-1 0-1 0 0,1 0 1 0 0,0 1-1 0 0,-1-1 1 0 0,1 0-1 0 0,-1 1 1 0 0,1-1-1 0 0,0 1 1 0 0,-1 0 0 0 0,1 0-1 0 0,0-1 1 0 0,0 1-1 0 0,-1 0 1 0 0,1 0-1 0 0,0 1 1 0 0,-1-1-1 0 0,1 0 1 0 0,0 0-1 0 0,-1 1 1 0 0,1-1-1 0 0,0 1 1 0 0,-1 0-1 0 0,1-1 1 0 0,-1 1-1 0 0,1 0 1 0 0,-1 0-1 0 0,1 0 1 0 0,-1 0-1 0 0,0 0 1 0 0,1 0-1 0 0,1 3 1 0 0,39 39 131 0 0,-35-34-82 0 0,1 0 1 0 0,0 0-1 0 0,1-1 1 0 0,0-1-1 0 0,9 8 1 0 0,-14-14-470 0 0,-1 1 0 0 0,1 0 0 0 0,-1-1 0 0 0,1 1 0 0 0,-1-1 0 0 0,1 0 0 0 0,0 0 0 0 0,-1 0 0 0 0,1-1 0 0 0,0 0 0 0 0,0 1 0 0 0,0-1 0 0 0,-1 0 0 0 0,1-1 0 0 0,0 1 0 0 0,0-1 0 0 0,0 0 0 0 0,-1 1 0 0 0,8-4 0 0 0,6-3-5157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2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1840 0 0,'0'-22'2051'0'0,"1"0"-1"0"0,2-1 1 0 0,8-20 4191 0 0,-3 102-3752 0 0,-4-21-1937 0 0,1 0 1 0 0,3-1 0 0 0,0 0 0 0 0,3 0-1 0 0,0-1 1 0 0,3 0 0 0 0,33 62 0 0 0,14 17-3922 0 0,-50-90-3144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2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1 324 5065 0 0,'0'-3'288'0'0,"1"0"1"0"0,0-1-1 0 0,-1 1 0 0 0,2 0 1 0 0,-1 0-1 0 0,0 0 1 0 0,1 0-1 0 0,-1 0 0 0 0,1 1 1 0 0,3-5-1 0 0,25-30 1714 0 0,-22 27-1733 0 0,19-21 644 0 0,2 2 0 0 0,0 0 1 0 0,38-26-1 0 0,49-24-1296 0 0,-91 63-4521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3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1 430 8290 0 0,'-1'0'43'0'0,"1"-1"1"0"0,0 1-1 0 0,0-1 1 0 0,0 1-1 0 0,0-1 1 0 0,0 1-1 0 0,0-1 1 0 0,1 1-1 0 0,-1-1 1 0 0,0 0-1 0 0,0 1 1 0 0,0-1-1 0 0,0 1 1 0 0,1-1-1 0 0,-1 1 1 0 0,0-1-1 0 0,0 1 1 0 0,1 0-1 0 0,-1-1 1 0 0,0 1-1 0 0,1-1 1 0 0,-1 1-1 0 0,1-1 1 0 0,-1 1 0 0 0,1 0-1 0 0,-1-1 1 0 0,0 1-1 0 0,1 0 1 0 0,-1 0-1 0 0,2-1 1 0 0,16-12 403 0 0,46-23 1115 0 0,3 3 0 0 0,0 2-1 0 0,2 4 1 0 0,111-29 0 0 0,297-42 2999 0 0,-367 78-4518 0 0,562-75 575 0 0,-506 89-709 0 0,186 18-1 0 0,-324-10-794 0 0,0 1-1 0 0,0 1 1 0 0,43 12-1 0 0,-49-8-6194 0 0</inkml:trace>
  <inkml:trace contextRef="#ctx0" brushRef="#br0" timeOffset="1">773 864 14283 0 0,'0'0'91'0'0,"0"1"-1"0"0,0 0 1 0 0,0 0-1 0 0,0-1 1 0 0,0 1 0 0 0,0 0-1 0 0,0 0 1 0 0,1-1-1 0 0,-1 1 1 0 0,0 0 0 0 0,1 0-1 0 0,-1-1 1 0 0,0 1 0 0 0,1 0-1 0 0,-1-1 1 0 0,1 1-1 0 0,-1-1 1 0 0,1 1 0 0 0,-1-1-1 0 0,1 1 1 0 0,-1-1-1 0 0,1 1 1 0 0,0-1 0 0 0,-1 1-1 0 0,2 0 1 0 0,24 14 1369 0 0,-11-6-891 0 0,-2 1-391 0 0,0 1-1 0 0,-1 0 1 0 0,0 1-1 0 0,-1 1 1 0 0,0 0 0 0 0,-1 0-1 0 0,-1 1 1 0 0,0 1-1 0 0,0-1 1 0 0,10 27 0 0 0,1 14 1099 0 0,24 101 1 0 0,-13-40-706 0 0,-11-56-668 0 0,2-2 0 0 0,40 74 0 0 0,-48-102-649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3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1 190 456 0 0,'10'-21'1350'0'0,"2"1"0"0"0,0 0 0 0 0,1 1 0 0 0,1 0 0 0 0,1 2 0 0 0,18-20 0 0 0,-2 11 1239 0 0,-12 16-890 0 0,-18 10-1618 0 0,-1 0 0 0 0,0 0-1 0 0,1 0 1 0 0,-1-1 0 0 0,1 1-1 0 0,-1 0 1 0 0,1 0 0 0 0,-1 0 0 0 0,1 0-1 0 0,-1 0 1 0 0,1 0 0 0 0,-1 0-1 0 0,1 1 1 0 0,-1-1 0 0 0,1 0 0 0 0,-1 0-1 0 0,0 0 1 0 0,1 0 0 0 0,-1 0-1 0 0,1 1 1 0 0,-1-1 0 0 0,0 0 0 0 0,1 1-1 0 0,-1-1 1 0 0,1 0 0 0 0,-1 0-1 0 0,0 1 1 0 0,1-1 0 0 0,-1 1 0 0 0,1 4 62 0 0,0 0 0 0 0,0-1 0 0 0,-1 1 0 0 0,0 0 1 0 0,0-1-1 0 0,0 1 0 0 0,0 0 0 0 0,-1 0 1 0 0,0-1-1 0 0,0 1 0 0 0,0 0 0 0 0,-1-1 1 0 0,-2 7-1 0 0,1-2 47 0 0,-42 122 632 0 0,24-74-262 0 0,-22 93-1 0 0,42-146-477 0 0,0-1-1 0 0,0 1 0 0 0,1 0 0 0 0,-1-1 0 0 0,1 1 0 0 0,0 0 0 0 0,0 0 0 0 0,1-1 0 0 0,-1 1 0 0 0,1 0 1 0 0,0-1-1 0 0,-1 1 0 0 0,2 0 0 0 0,2 6 0 0 0,-3-8-53 0 0,1 0 1 0 0,0 0-1 0 0,0 0 0 0 0,0-1 1 0 0,0 1-1 0 0,0 0 0 0 0,0-1 1 0 0,0 0-1 0 0,1 1 0 0 0,-1-1 1 0 0,0 0-1 0 0,1 0 0 0 0,-1 0 1 0 0,1-1-1 0 0,-1 1 0 0 0,1 0 1 0 0,-1-1-1 0 0,1 0 0 0 0,0 1 1 0 0,-1-1-1 0 0,1 0 0 0 0,2-1 1 0 0,8 1 0 0 0,-1-2 1 0 0,0 1 0 0 0,1-2-1 0 0,-1 1 1 0 0,0-2-1 0 0,13-4 1 0 0,72-37-451 0 0,-17 8-2997 0 0,-47 24-3544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4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47 8754 0 0,'-5'-6'-273'0'0,"0"-1"1517"0"0,0 1-1 0 0,0 1 1 0 0,-1-1 0 0 0,-9-7-1 0 0,15 13-1096 0 0,0-1 0 0 0,-1 1 0 0 0,1 0 0 0 0,-1-1 0 0 0,1 1 0 0 0,-1 0 0 0 0,0 0 0 0 0,1-1 0 0 0,-1 1 1 0 0,1 0-1 0 0,-1 0 0 0 0,1 0 0 0 0,-1 0 0 0 0,0 0 0 0 0,1 0 0 0 0,-1 0 0 0 0,1 0 0 0 0,-1 0 0 0 0,0 0 0 0 0,1 0 0 0 0,-1 0 0 0 0,1 0 0 0 0,-1 0 0 0 0,1 1 0 0 0,-1-1 0 0 0,0 0 0 0 0,0 2-49 0 0,0-1 0 0 0,0 0 1 0 0,0 0-1 0 0,1 0 0 0 0,-1 1 0 0 0,0-1 1 0 0,1 0-1 0 0,-1 1 0 0 0,1-1 0 0 0,0 1 1 0 0,-1-1-1 0 0,1 0 0 0 0,0 1 0 0 0,0-1 1 0 0,0 1-1 0 0,0 1 0 0 0,0 18 284 0 0,0-1-1 0 0,2 1 1 0 0,0 0 0 0 0,2-1 0 0 0,10 37-1 0 0,44 95 363 0 0,9-17-125 0 0,-37-78-662 0 0,38 101 0 0 0,-64-148-498 0 0,-2 0-1 0 0,1 1 0 0 0,-2-1 1 0 0,2 15-1 0 0,-3-4-7125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14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0 242 7370 0 0,'4'0'234'0'0,"-1"-1"1"0"0,0 1 0 0 0,0-1 0 0 0,1 0-1 0 0,-1 0 1 0 0,0 0 0 0 0,0-1-1 0 0,0 1 1 0 0,0-1 0 0 0,0 1 0 0 0,-1-1-1 0 0,5-3 1 0 0,-1 1 284 0 0,31-17 1812 0 0,-2-1 0 0 0,55-46 0 0 0,5-23-4877 0 0,-79 74 1426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7.1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1 180 3681 0 0,'58'-29'7953'0'0,"52"-26"-2758"0"0,-77 35-4454 0 0,54-24 1 0 0,-64 35-2904 0 0,41-10 0 0 0,-50 16-3008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25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10 11522 0 0,'0'0'46'0'0,"-1"-1"-1"0"0,1 0 0 0 0,0 1 0 0 0,-1-1 0 0 0,1 1 0 0 0,-1-1 0 0 0,1 1 0 0 0,-1-1 0 0 0,1 1 0 0 0,-1-1 0 0 0,1 1 0 0 0,-1-1 0 0 0,0 1 0 0 0,1 0 0 0 0,-1-1 0 0 0,0 1 0 0 0,1 0 0 0 0,-1-1 0 0 0,0 1 0 0 0,1 0 0 0 0,-1 0 0 0 0,0 0 0 0 0,1 0 0 0 0,-1 0 0 0 0,0 0 0 0 0,0 0 1 0 0,1 0-1 0 0,-1 0 0 0 0,0 0 0 0 0,1 0 0 0 0,-2 0 0 0 0,0 1-15 0 0,1 0 1 0 0,-1 0-1 0 0,1 1 1 0 0,0-1-1 0 0,-1 0 0 0 0,1 1 1 0 0,0-1-1 0 0,0 0 1 0 0,0 1-1 0 0,0-1 1 0 0,0 1-1 0 0,-1 2 1 0 0,-2 6-38 0 0,0 0 1 0 0,0 1 0 0 0,-2 13 0 0 0,-2 27 184 0 0,3 0 0 0 0,2 1 0 0 0,6 95 0 0 0,0-26 342 0 0,-4 3-12 0 0,1-123-505 0 0,0 2 10 0 0,0 1-1 0 0,0-1 1 0 0,0 1 0 0 0,0-1-1 0 0,-1 1 1 0 0,1-1 0 0 0,-1 0-1 0 0,0 1 1 0 0,0-1 0 0 0,0 0-1 0 0,0 0 1 0 0,-1 0 0 0 0,1 1-1 0 0,-1-2 1 0 0,0 1 0 0 0,0 0-1 0 0,0 0 1 0 0,0 0 0 0 0,-5 3-1 0 0,-33 21 89 0 0,31-22-77 0 0,0 0 0 0 0,1 0 0 0 0,0 1 0 0 0,0 1 0 0 0,-10 9 0 0 0,15-13-8 0 0,0 2 0 0 0,0-1 0 0 0,0 0-1 0 0,0 0 1 0 0,1 1 0 0 0,0-1-1 0 0,0 1 1 0 0,0 0 0 0 0,1 0-1 0 0,-1 0 1 0 0,1 0 0 0 0,0 0-1 0 0,1 0 1 0 0,-1 0 0 0 0,1 7-1 0 0,19 763 1645 0 0,-10-507-1485 0 0,-9-261-172 0 0,0 1-1 0 0,0 0 0 0 0,1 0 0 0 0,0 0 1 0 0,0 0-1 0 0,1 0 0 0 0,0-1 1 0 0,0 1-1 0 0,1-1 0 0 0,0 1 0 0 0,1-1 1 0 0,6 11-1 0 0,2-3 13 0 0,27 25 0 0 0,-26-28-4 0 0,0 1 1 0 0,17 23-1 0 0,-26-28-9 0 0,0 0 1 0 0,0 0-1 0 0,-1 0 1 0 0,0 1-1 0 0,0 0 1 0 0,-1-1-1 0 0,0 1 0 0 0,-1 0 1 0 0,0 0-1 0 0,0 0 1 0 0,-1 0-1 0 0,-1 10 1 0 0,65 2060 1029 0 0,-5-297 98 0 0,24-48-367 0 0,-6-241-580 0 0,120 1409-43 0 0,-88-1512-138 0 0,-81-1000 12 0 0,-1 1097 1347 0 0,-51-1234-2948 0 0,14-206-5868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26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10641 8754 0 0,'-3'9'126'0'0,"1"0"1"0"0,0-1-1 0 0,1 1 0 0 0,0 0 1 0 0,0 0-1 0 0,1 0 1 0 0,0 0-1 0 0,1 0 0 0 0,0 0 1 0 0,3 12-1 0 0,3 9 3 0 0,17 49 0 0 0,-15-57-116 0 0,0-1-1 0 0,1 0 0 0 0,1-1 0 0 0,1 0 1 0 0,1 0-1 0 0,1-1 0 0 0,1-1 1 0 0,0 0-1 0 0,1-1 0 0 0,1-1 1 0 0,0-1-1 0 0,2 0 0 0 0,-1-1 1 0 0,2-1-1 0 0,0-1 0 0 0,0-1 0 0 0,1 0 1 0 0,0-2-1 0 0,1 0 0 0 0,0-2 1 0 0,0 0-1 0 0,1-2 0 0 0,0 0 1 0 0,0-1-1 0 0,27 0 0 0 0,-19-3 15 0 0,0-2-1 0 0,0-1 1 0 0,-1-2-1 0 0,0 0 0 0 0,1-2 1 0 0,-2-2-1 0 0,1-1 1 0 0,-1-1-1 0 0,29-14 0 0 0,1-5 80 0 0,-2-3 0 0 0,-1-2 0 0 0,62-50 0 0 0,-70 45 578 0 0,-2-2-1 0 0,-2-3 1 0 0,76-94-1 0 0,91-167 2170 0 0,-135 190-2126 0 0,6-6-267 0 0,-6-4 1 0 0,80-176-1 0 0,-88 131-245 0 0,73-289-1 0 0,-18-194-180 0 0,-57-13-16 0 0,-30 4 360 0 0,18-275-12 0 0,2-49-28 0 0,-51-549-338 0 0,-70 830 192 0 0,-40 5 208 0 0,-37-320 22 0 0,34 378-137 0 0,64 391-296 0 0,40 211 11 0 0,2-1 0 0 0,2 0 0 0 0,2 0 1 0 0,8-49-1 0 0,-8 80-22 0 0,0 1 1 0 0,1 0-1 0 0,0 0 1 0 0,5-9-1 0 0,-7 14-63 0 0,1 0 1 0 0,0 1-1 0 0,0-1 0 0 0,0 1 1 0 0,1 0-1 0 0,-1 0 0 0 0,1 0 1 0 0,0 0-1 0 0,-1 0 0 0 0,2 0 1 0 0,-1 1-1 0 0,3-3 0 0 0,7 46-7363 0 0,-5-18 1710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27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9170 0 0,'98'47'816'0'0,"-79"-38"-656"0"0,-14-7-160 0 0,2 1 0 0 0,11 4-96 0 0,13 6 16 0 0,18 6 8 0 0,14 9-88 0 0,5 2-8 0 0,-5 1-8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28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88 3225 0 0,'-7'-9'945'0'0,"1"0"0"0"0,-1 0 1 0 0,-1 1-1 0 0,1 0 1 0 0,-1 1-1 0 0,-1 0 0 0 0,-18-13 3611 0 0,26 20-4375 0 0,1-1-1 0 0,0 1 1 0 0,0-1-1 0 0,-1 1 1 0 0,1 0 0 0 0,0-1-1 0 0,0 1 1 0 0,0-1-1 0 0,0 1 1 0 0,0-2-1 0 0,12-1 3564 0 0,-4 2-3884 0 0,-7 0 542 0 0,6 2-61 0 0,6 0-224 0 0,0 1 1 0 0,0 1-1 0 0,-1 0 0 0 0,1 0 0 0 0,-1 1 1 0 0,0 1-1 0 0,0 0 0 0 0,0 1 1 0 0,-1 0-1 0 0,0 1 0 0 0,0 0 0 0 0,-1 1 1 0 0,1 0-1 0 0,-2 1 0 0 0,1 0 1 0 0,8 10-1 0 0,130 117-117 0 0,-21-23 0 0 0,-126-112-3 0 0,0-1 0 0 0,1 1 0 0 0,-1 0 0 0 0,0 0-1 0 0,0 0 1 0 0,0 0 0 0 0,-1 0 0 0 0,1 0 0 0 0,0 0 0 0 0,0 1 0 0 0,-1-1 0 0 0,1 0 0 0 0,0 0 0 0 0,-1 0 0 0 0,1 1-1 0 0,-1-1 1 0 0,0 0 0 0 0,1 1 0 0 0,-1-1 0 0 0,0 0 0 0 0,0 1 0 0 0,0-1 0 0 0,0 1 0 0 0,0-1 0 0 0,0 0 0 0 0,0 1 0 0 0,0-1-1 0 0,-1 0 1 0 0,1 1 0 0 0,-1 1 0 0 0,-2 0 2 0 0,0 1 0 0 0,0-1-1 0 0,0 0 1 0 0,0 0 0 0 0,-1 0-1 0 0,0-1 1 0 0,1 1 0 0 0,-6 2 0 0 0,3-1 41 0 0,-65 46 15 0 0,2 3 1 0 0,2 3-1 0 0,3 3 0 0 0,-110 133 0 0 0,173-191-79 0 0,-21 30-765 0 0,16-7-2561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29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20 3225 0 0,'-2'-2'-191'0'0,"-29"-16"10760"0"0,30 19-10431 0 0,-1 17 1668 0 0,18 148 1991 0 0,4 63-2491 0 0,-13-104-1935 0 0,4 0 0 0 0,31 131 0 0 0,-30-205-122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5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29 10594 0 0,'-7'-8'1228'0'0,"6"6"-736"0"0,-1-1 1 0 0,0 1 0 0 0,0 1-1 0 0,0-1 1 0 0,0 0 0 0 0,0 0 0 0 0,0 1-1 0 0,0-1 1 0 0,-5-1 0 0 0,9 40 3844 0 0,80 373-2386 0 0,-47-255-1807 0 0,-31-136-404 0 0,1 0 1 0 0,0-1 0 0 0,2 1-1 0 0,0-1 1 0 0,1 0-1 0 0,1-1 1 0 0,1 0-1 0 0,15 21 1 0 0,-24-37-29 0 0,-1 0 1 0 0,1 0-1 0 0,0 0 1 0 0,0 0-1 0 0,0 0 1 0 0,-1-1-1 0 0,1 1 1 0 0,0 0-1 0 0,0-1 1 0 0,0 1-1 0 0,0 0 1 0 0,0-1-1 0 0,0 1 1 0 0,0-1-1 0 0,1 0 1 0 0,1 1-1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6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1 245 2761 0 0,'0'-13'335'0'0,"1"0"1"0"0,0 0-1 0 0,1 0 1 0 0,0 1-1 0 0,1-1 1 0 0,1 1-1 0 0,0 0 1 0 0,1 0-1 0 0,0 0 1 0 0,1 0-1 0 0,0 1 1 0 0,8-12-1 0 0,-10 17 44 0 0,1 0 0 0 0,0 1 0 0 0,0-1-1 0 0,0 1 1 0 0,0 0 0 0 0,1 1 0 0 0,0-1 0 0 0,0 1-1 0 0,0 0 1 0 0,0 0 0 0 0,1 1 0 0 0,0 0-1 0 0,-1 0 1 0 0,1 1 0 0 0,0 0 0 0 0,0 0-1 0 0,1 0 1 0 0,-1 1 0 0 0,0 0 0 0 0,1 0-1 0 0,-1 1 1 0 0,12 1 0 0 0,-16-1-258 0 0,0 0-1 0 0,1 1 1 0 0,-1 0 0 0 0,1-1 0 0 0,-1 1-1 0 0,0 0 1 0 0,1 1 0 0 0,-1-1 0 0 0,0 1-1 0 0,0-1 1 0 0,0 1 0 0 0,0 0-1 0 0,0 0 1 0 0,-1 0 0 0 0,1 0 0 0 0,0 1-1 0 0,-1-1 1 0 0,2 3 0 0 0,-1 0-11 0 0,0-1 1 0 0,-1 1-1 0 0,0 0 1 0 0,0-1-1 0 0,0 1 1 0 0,0 0-1 0 0,-1 0 0 0 0,0 0 1 0 0,0 0-1 0 0,1 10 1 0 0,-3 8 1 0 0,0-1 1 0 0,-1 1 0 0 0,-1-1-1 0 0,-8 31 1 0 0,9-43-113 0 0,-25 88 61 0 0,-7 34 979 0 0,34-131-1003 0 0,0 0 0 0 0,-1 0 0 0 0,1 1 0 0 0,0-1 0 0 0,0 0 0 0 0,0 0 0 0 0,0 1 0 0 0,0-1 1 0 0,1 0-1 0 0,-1 0 0 0 0,0 1 0 0 0,1-1 0 0 0,-1 0 0 0 0,1 0 0 0 0,-1 0 0 0 0,1 0 0 0 0,-1 0 0 0 0,1 0 0 0 0,0 1 0 0 0,-1-1 0 0 0,1-1 0 0 0,0 1 0 0 0,0 0 0 0 0,0 0 0 0 0,0 0 0 0 0,0 0 0 0 0,0-1 0 0 0,0 1 0 0 0,0 0 0 0 0,0-1 0 0 0,0 1 1 0 0,0-1-1 0 0,1 1 0 0 0,-1-1 0 0 0,0 1 0 0 0,0-1 0 0 0,0 0 0 0 0,1 0 0 0 0,-1 0 0 0 0,0 0 0 0 0,0 0 0 0 0,3 0 0 0 0,8 0-13 0 0,-1 0 1 0 0,1-1 0 0 0,21-5-1 0 0,-15 3 22 0 0,13 0-260 0 0,46 1 1 0 0,-5 5-3679 0 0,-46-1-2899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6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36 10594 0 0,'-3'-4'312'0'0,"-1"1"1"0"0,1 0-1 0 0,-1 0 0 0 0,0 0 0 0 0,1 1 0 0 0,-1-1 0 0 0,0 1 0 0 0,-1 0 0 0 0,1 0 1 0 0,0 0-1 0 0,-1 1 0 0 0,1 0 0 0 0,-1 0 0 0 0,1 0 0 0 0,-1 0 0 0 0,0 0 0 0 0,1 1 1 0 0,-1 0-1 0 0,0 0 0 0 0,1 0 0 0 0,-7 2 0 0 0,7-2-139 0 0,-1 1-1 0 0,0 0 1 0 0,1 0 0 0 0,-1 0-1 0 0,1 1 1 0 0,-1-1 0 0 0,1 1-1 0 0,0 0 1 0 0,0 1 0 0 0,0-1-1 0 0,0 1 1 0 0,0-1-1 0 0,0 1 1 0 0,1 1 0 0 0,-1-1-1 0 0,1 0 1 0 0,0 1 0 0 0,0-1-1 0 0,0 1 1 0 0,1 0 0 0 0,-3 5-1 0 0,0 6-76 0 0,0 0-1 0 0,1 0 1 0 0,1 1 0 0 0,0 0-1 0 0,1-1 1 0 0,1 1-1 0 0,0 0 1 0 0,2 0 0 0 0,-1 0-1 0 0,2 0 1 0 0,0-1-1 0 0,6 21 1 0 0,1-3-64 0 0,0-1 1 0 0,3 0-1 0 0,1 0 0 0 0,29 51 1 0 0,48 51 46 0 0,-4-8-3 0 0,-74-106-602 0 0,-1 1 1 0 0,-1 0-1 0 0,-1 0 1 0 0,9 33-1 0 0,-13-26-2825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6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2 213 3225 0 0,'-1'-1'22'0'0,"1"0"0"0"0,0-1 1 0 0,0 1-1 0 0,-1 0 0 0 0,1 0 0 0 0,0-1 1 0 0,0 1-1 0 0,0 0 0 0 0,0 0 1 0 0,1-1-1 0 0,-1 1 0 0 0,0 0 0 0 0,0 0 1 0 0,1-1-1 0 0,-1 1 0 0 0,1 0 0 0 0,-1 0 1 0 0,1 0-1 0 0,0 0 0 0 0,-1 0 1 0 0,1 0-1 0 0,0 0 0 0 0,0 0 0 0 0,-1 0 1 0 0,1 0-1 0 0,0 0 0 0 0,2-1 1 0 0,33-25 641 0 0,-26 20-483 0 0,185-118 5266 0 0,-190 122-5651 0 0,1 0 1 0 0,-1 1-1 0 0,1-1 0 0 0,0 1 1 0 0,0 0-1 0 0,1 1 0 0 0,-1-1 1 0 0,0 1-1 0 0,0 0 0 0 0,1 1 1 0 0,-1-1-1 0 0,8 2 1 0 0,8 3-81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2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168 182 4041 0 0,'-12'0'217'0'0,"1"0"1"0"0,-1 0 0 0 0,1-2-1 0 0,-23-4 1 0 0,19 3 1666 0 0,1 0 0 0 0,-23 0 0 0 0,36 3-1716 0 0,0 0 0 0 0,0 0-1 0 0,0 0 1 0 0,0 0 0 0 0,0 0 0 0 0,0 0 0 0 0,0 0-1 0 0,0 0 1 0 0,0 0 0 0 0,0 0 0 0 0,0 0 0 0 0,0-1-1 0 0,0 1 1 0 0,0 0 0 0 0,0-1 0 0 0,0 1 0 0 0,0-1-1 0 0,0 0 1 0 0,-2 0 0 0 0,4 0-54 0 0,-1 0 1 0 0,0 1-1 0 0,0-1 0 0 0,1 0 1 0 0,-1 1-1 0 0,1-1 1 0 0,-1 1-1 0 0,0-1 0 0 0,1 0 1 0 0,-1 1-1 0 0,1-1 0 0 0,-1 1 1 0 0,1-1-1 0 0,0 1 0 0 0,-1-1 1 0 0,1 1-1 0 0,-1 0 0 0 0,1-1 1 0 0,0 1-1 0 0,0-1 0 0 0,50-22 1892 0 0,-49 23-2002 0 0,67-29 1345 0 0,99-36 774 0 0,-144 57-2197 0 0,0 2 0 0 0,1 0-1 0 0,0 2 1 0 0,50-3 0 0 0,-68 8-394 0 0,0-1 1 0 0,1 1-1 0 0,-1 0 1 0 0,0 0-1 0 0,12 5 1 0 0,-8-2-901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8:57.5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 9218 0 0,'0'0'134'0'0,"-1"0"1"0"0,0 1-1 0 0,1-1 0 0 0,-1 0 0 0 0,1 1 1 0 0,-1-1-1 0 0,1 0 0 0 0,0 1 0 0 0,-1-1 1 0 0,1 1-1 0 0,-1-1 0 0 0,1 1 0 0 0,0-1 1 0 0,-1 1-1 0 0,1-1 0 0 0,0 1 0 0 0,-1-1 1 0 0,1 1-1 0 0,0-1 0 0 0,0 1 1 0 0,0 0-1 0 0,0-1 0 0 0,0 1 0 0 0,-1-1 1 0 0,1 2-1 0 0,1 23 3514 0 0,11 28 905 0 0,-11-50-4491 0 0,59 184 1769 0 0,-47-157-2696 0 0,1-1 0 0 0,20 31 0 0 0,-13-27-6428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3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57 278 5529 0 0,'-2'-3'70'0'0,"-33"-48"3132"0"0,32 47-2670 0 0,1-1 1 0 0,0 0 0 0 0,0 1 0 0 0,0-1 0 0 0,0 0 0 0 0,1 0 0 0 0,-1 0 0 0 0,1 0 0 0 0,0-8 0 0 0,1 12-456 0 0,-1 1-1 0 0,1-1 1 0 0,0 0 0 0 0,0 1 0 0 0,0-1 0 0 0,0 0 0 0 0,0 0 0 0 0,0 1 0 0 0,0-1 0 0 0,0 0-1 0 0,0 1 1 0 0,0-1 0 0 0,0 0 0 0 0,0 1 0 0 0,1-1 0 0 0,-1 0 0 0 0,0 1 0 0 0,1-1-1 0 0,-1 0 1 0 0,0 1 0 0 0,1-1 0 0 0,-1 1 0 0 0,1-1 0 0 0,-1 0 0 0 0,0 1 0 0 0,1-1 0 0 0,-1 1-1 0 0,1 0 1 0 0,0-1 0 0 0,-1 1 0 0 0,1-1 0 0 0,-1 1 0 0 0,1 0 0 0 0,0-1 0 0 0,-1 1-1 0 0,1 0 1 0 0,0 0 0 0 0,-1-1 0 0 0,1 1 0 0 0,0 0 0 0 0,-1 0 0 0 0,1 0 0 0 0,0 0 0 0 0,0 0-1 0 0,-1 0 1 0 0,1 0 0 0 0,0 0 0 0 0,-1 0 0 0 0,1 1 0 0 0,0-1 0 0 0,-1 0 0 0 0,1 0-1 0 0,0 1 1 0 0,-1-1 0 0 0,1 0 0 0 0,0 1 0 0 0,-1-1 0 0 0,1 0 0 0 0,-1 1 0 0 0,1-1 0 0 0,0 2-1 0 0,4 1 117 0 0,0 0 0 0 0,0 1-1 0 0,-1-1 1 0 0,0 1-1 0 0,1 1 1 0 0,3 4-1 0 0,90 141 145 0 0,-73-106-212 0 0,3-1-1 0 0,1-2 1 0 0,2-1 0 0 0,57 58 0 0 0,-74-84-113 0 0,22 18 66 0 0,-35-31-72 0 0,1 1 0 0 0,0-1 0 0 0,0 0 0 0 0,0 0 0 0 0,0 0 0 0 0,0 0 0 0 0,1 0 0 0 0,-1 0 0 0 0,0 0 0 0 0,0-1 0 0 0,1 1 0 0 0,-1-1 0 0 0,0 1 0 0 0,1-1 0 0 0,3 0 0 0 0,-5-1 14 0 0,0 1 0 0 0,1-1 0 0 0,-1 0 1 0 0,0 0-1 0 0,0 1 0 0 0,0-1 0 0 0,0 0 0 0 0,0 0 0 0 0,0 0 0 0 0,0 0 0 0 0,0-1 0 0 0,0 1 0 0 0,0 0 0 0 0,-1 0 0 0 0,1 0 1 0 0,0-1-1 0 0,-1 1 0 0 0,1 0 0 0 0,-1-1 0 0 0,1 1 0 0 0,-1 0 0 0 0,0-1 0 0 0,0 1 0 0 0,1-1 0 0 0,-1-1 0 0 0,3-43 422 0 0,-3 38-371 0 0,-1-57 190 0 0,-17-114 0 0 0,9 121-1080 0 0,3-2 0 0 0,3-83 0 0 0,6 117-654 0 0,3 3-3342 0 0,1 4-1314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3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70 7370 0 0,'0'-1'99'0'0,"0"1"0"0"0,-1-1 0 0 0,1 0 0 0 0,-1 0 1 0 0,1 1-1 0 0,-1-1 0 0 0,1 0 0 0 0,-1 1 1 0 0,1-1-1 0 0,-1 0 0 0 0,0 1 0 0 0,1-1 0 0 0,-1 1 1 0 0,0-1-1 0 0,0 1 0 0 0,1 0 0 0 0,-1-1 1 0 0,0 1-1 0 0,0 0 0 0 0,1-1 0 0 0,-1 1 0 0 0,0 0 1 0 0,0 0-1 0 0,0 0 0 0 0,0 0 0 0 0,0-1 0 0 0,1 1 1 0 0,-3 1-1 0 0,2 0 44 0 0,0 0 1 0 0,1 0-1 0 0,-1 0 0 0 0,0 0 1 0 0,0 0-1 0 0,0 0 0 0 0,1 0 1 0 0,-1 0-1 0 0,0 1 1 0 0,1-1-1 0 0,-1 0 0 0 0,1 0 1 0 0,0 1-1 0 0,-1-1 0 0 0,1 1 1 0 0,0-1-1 0 0,0 0 0 0 0,0 3 1 0 0,-1 4 131 0 0,1 0 0 0 0,-1 1 0 0 0,2-1 1 0 0,-1 0-1 0 0,1 1 0 0 0,1-1 0 0 0,-1 0 0 0 0,2 0 0 0 0,-1 0 1 0 0,1 0-1 0 0,0 0 0 0 0,0 0 0 0 0,1-1 0 0 0,8 13 1 0 0,-9-16-200 0 0,0 0 1 0 0,0-1-1 0 0,1 1 1 0 0,-1-1-1 0 0,0 0 1 0 0,1 0 0 0 0,0 0-1 0 0,0-1 1 0 0,0 1-1 0 0,0-1 1 0 0,0 0-1 0 0,0 0 1 0 0,1-1-1 0 0,-1 1 1 0 0,1-1 0 0 0,-1 0-1 0 0,1 0 1 0 0,-1 0-1 0 0,1-1 1 0 0,0 0-1 0 0,-1 1 1 0 0,1-2-1 0 0,0 1 1 0 0,-1 0 0 0 0,1-1-1 0 0,-1 0 1 0 0,1 0-1 0 0,5-2 1 0 0,-7 2-47 0 0,1 0 1 0 0,-1 0 0 0 0,1-1-1 0 0,-1 1 1 0 0,0-1 0 0 0,0 0-1 0 0,1 0 1 0 0,-1 0-1 0 0,0 0 1 0 0,-1 0 0 0 0,1 0-1 0 0,0-1 1 0 0,-1 0-1 0 0,1 1 1 0 0,-1-1 0 0 0,0 0-1 0 0,0 0 1 0 0,0 0 0 0 0,0-1-1 0 0,0 1 1 0 0,-1 0-1 0 0,0-1 1 0 0,1 1 0 0 0,-1-1-1 0 0,-1 1 1 0 0,1-1-1 0 0,0 1 1 0 0,-1-5 0 0 0,0 1 15 0 0,0-1 0 0 0,-1 1 0 0 0,0-1 0 0 0,-1 1 0 0 0,0 0 0 0 0,0 0 1 0 0,0 0-1 0 0,-1 0 0 0 0,0 0 0 0 0,-1 0 0 0 0,1 1 0 0 0,-1 0 0 0 0,-5-7 0 0 0,1 3-111 0 0,-1-1-1 0 0,0 2 0 0 0,-10-10 0 0 0,17 17-243 0 0,-1 0 1 0 0,1 0-1 0 0,0 0 0 0 0,-1 0 1 0 0,1 0-1 0 0,-1 1 1 0 0,1-1-1 0 0,-1 1 0 0 0,0 0 1 0 0,0-1-1 0 0,1 1 0 0 0,-1 1 1 0 0,0-1-1 0 0,0 0 1 0 0,0 1-1 0 0,0-1 0 0 0,0 1 1 0 0,0 0-1 0 0,-5 1 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4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3681 0 0,'0'-1'192'0'0,"0"0"1"0"0,1 0 0 0 0,-1 1-1 0 0,1-1 1 0 0,0 0 0 0 0,-1 0 0 0 0,1 0-1 0 0,0 1 1 0 0,-1-1 0 0 0,1 0-1 0 0,0 1 1 0 0,0-1 0 0 0,-1 1-1 0 0,1-1 1 0 0,0 1 0 0 0,0-1-1 0 0,0 1 1 0 0,0 0 0 0 0,0-1-1 0 0,0 1 1 0 0,0 0 0 0 0,0 0-1 0 0,1-1 1 0 0,-1 2-15 0 0,0-1 0 0 0,-1 1 0 0 0,1-1 0 0 0,0 1 0 0 0,0-1 0 0 0,-1 1 0 0 0,1 0 1 0 0,0-1-1 0 0,-1 1 0 0 0,1 0 0 0 0,-1-1 0 0 0,1 1 0 0 0,-1 0 0 0 0,1 0 0 0 0,-1 0 0 0 0,0-1 0 0 0,1 1 0 0 0,-1 0 0 0 0,0 0 0 0 0,1 0 0 0 0,-1 0 1 0 0,0 0-1 0 0,0 0 0 0 0,0 0 0 0 0,0 1 0 0 0,2 19 1254 0 0,-1-1 0 0 0,-3 34 1 0 0,0-39-1052 0 0,1 0 0 0 0,1 1 0 0 0,0-1 0 0 0,2 1 0 0 0,-1-1 0 0 0,5 16 0 0 0,-6-30-374 0 0,0 0 0 0 0,1 0 0 0 0,-1 0 0 0 0,0-1 0 0 0,0 1 0 0 0,0 0 0 0 0,1 0 0 0 0,-1 0 0 0 0,0-1 0 0 0,1 1 0 0 0,-1 0 0 0 0,1 0 0 0 0,-1-1 0 0 0,1 1 0 0 0,-1-1 0 0 0,1 1 0 0 0,0 0 0 0 0,-1-1 0 0 0,1 1 0 0 0,0-1 0 0 0,-1 1 0 0 0,1-1 0 0 0,0 1 0 0 0,-1-1 0 0 0,1 0 0 0 0,0 1-1 0 0,0-1 1 0 0,0 0 0 0 0,-1 0 0 0 0,1 0 0 0 0,1 1 0 0 0,0-2-9 0 0,0 1 0 0 0,-1-1 0 0 0,1 0 0 0 0,0 1 1 0 0,-1-1-1 0 0,1 0 0 0 0,0 0 0 0 0,-1 0 0 0 0,1 0 0 0 0,-1 0 0 0 0,0-1 0 0 0,1 1 0 0 0,1-2 0 0 0,3-4-43 0 0,-1 0 0 0 0,1-1 1 0 0,-1 1-1 0 0,-1-1 1 0 0,5-8-1 0 0,10-49-241 0 0,-16 51 254 0 0,1-1 1 0 0,1 1 0 0 0,0 0 0 0 0,1 0 0 0 0,14-25-1 0 0,-19 38 38 0 0,-1 0 0 0 0,1 0-1 0 0,0 0 1 0 0,-1 0-1 0 0,1 0 1 0 0,0 1-1 0 0,-1-1 1 0 0,1 0-1 0 0,0 0 1 0 0,0 1-1 0 0,0-1 1 0 0,-1 1 0 0 0,1-1-1 0 0,0 1 1 0 0,0-1-1 0 0,0 1 1 0 0,0-1-1 0 0,0 1 1 0 0,0 0-1 0 0,0 0 1 0 0,0-1-1 0 0,0 1 1 0 0,0 0 0 0 0,0 0-1 0 0,0 0 1 0 0,0 0-1 0 0,2 0 1 0 0,-1 1 9 0 0,0 0 0 0 0,0 0 0 0 0,-1 0 0 0 0,1 0 0 0 0,0 0 0 0 0,0 0 0 0 0,-1 1 1 0 0,1-1-1 0 0,-1 0 0 0 0,1 1 0 0 0,-1 0 0 0 0,3 2 0 0 0,4 8 81 0 0,-1 0 0 0 0,-1 0 0 0 0,7 16 1 0 0,-11-24-63 0 0,16 38 28 0 0,-13-27-361 0 0,1 0 1 0 0,1 0 0 0 0,0 0-1 0 0,1-1 1 0 0,0-1-1 0 0,1 1 1 0 0,16 16-1 0 0,-8-13-6161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4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5529 0 0,'2'-10'-132'0'0,"5"-6"3337"0"0,-4 27-1599 0 0,27 110 4082 0 0,-18-80-4809 0 0,2-1-1 0 0,26 54 1 0 0,-16-47-539 0 0,2 4-857 0 0,-10-16-4182 0 0,-3-11-1163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4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19 170 6913 0 0,'-1'-1'69'0'0,"-1"0"-1"0"0,1 0 0 0 0,0 1 0 0 0,0-1 0 0 0,0 0 0 0 0,0 0 0 0 0,-1 0 1 0 0,1-1-1 0 0,1 1 0 0 0,-1 0 0 0 0,0 0 0 0 0,0 0 0 0 0,0-1 0 0 0,1 1 0 0 0,-1 0 1 0 0,0-1-1 0 0,1 1 0 0 0,-1-1 0 0 0,1 1 0 0 0,0-1 0 0 0,-1 1 0 0 0,1-1 1 0 0,0 1-1 0 0,0-1 0 0 0,0 1 0 0 0,0-1 0 0 0,1-2 0 0 0,1 1 167 0 0,0 0 0 0 0,0 1-1 0 0,0-1 1 0 0,0 0 0 0 0,1 1-1 0 0,-1-1 1 0 0,1 1 0 0 0,0-1-1 0 0,0 1 1 0 0,0 0-1 0 0,5-2 1 0 0,13-8 546 0 0,1 0 1 0 0,1 2-1 0 0,0 0 0 0 0,0 2 0 0 0,44-10 1 0 0,-5 6-1112 0 0,68-4 1 0 0,-100 14-198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5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1 538 8754 0 0,'20'-3'2046'0'0,"39"-13"1"0"0,-10-2-370 0 0,66-25 1075 0 0,136-31 0 0 0,618-62-51 0 0,-580 98-2600 0 0,380-31 92 0 0,-190 23-91 0 0,-413 35-150 0 0,0-2-1 0 0,68-25 1 0 0,-58 16-52 0 0,-45 15-450 0 0,-10 4-5631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7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73 6913 0 0,'-2'1'425'0'0,"1"-1"-1"0"0,-20-5 8715 0 0,36-5-7885 0 0,7 0-621 0 0,64-27 647 0 0,-78 35-1795 0 0,-1-1 0 0 0,1 1-1 0 0,0 1 1 0 0,0-1-1 0 0,0 1 1 0 0,0 1-1 0 0,0-1 1 0 0,0 1-1 0 0,8 2 1 0 0,-1 1-5069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7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2 174 6913 0 0,'0'0'17'0'0,"0"0"-1"0"0,0 0 0 0 0,0 0 0 0 0,0 0 0 0 0,0 0 0 0 0,0 0 1 0 0,0-1-1 0 0,0 1 0 0 0,-1 0 0 0 0,1 0 0 0 0,0 0 0 0 0,0 0 1 0 0,0 0-1 0 0,0 0 0 0 0,0 0 0 0 0,0 0 0 0 0,0 0 0 0 0,0 0 1 0 0,0 0-1 0 0,0 0 0 0 0,0 0 0 0 0,0 0 0 0 0,-1 0 0 0 0,1 0 1 0 0,0 0-1 0 0,0-1 0 0 0,0 1 0 0 0,0 0 0 0 0,0 0 0 0 0,0 0 1 0 0,0 0-1 0 0,0 0 0 0 0,0 0 0 0 0,0 0 0 0 0,0 0 0 0 0,0 0 1 0 0,0-1-1 0 0,0 1 0 0 0,0 0 0 0 0,0 0 0 0 0,0 0 0 0 0,0 0 1 0 0,0 0-1 0 0,0 0 0 0 0,0 0 0 0 0,0 0 0 0 0,0 0 0 0 0,0-1 1 0 0,0 1-1 0 0,0 0 0 0 0,0 0 0 0 0,0 0 0 0 0,1 0 0 0 0,-1 0 1 0 0,0 0-1 0 0,0 0 0 0 0,0 0 0 0 0,0 0 0 0 0,0 0 0 0 0,0 0 1 0 0,8-10 416 0 0,9-5 324 0 0,-5 5-258 0 0,90-67 2246 0 0,-89 69-3272 0 0,2 0 0 0 0,-1 1 0 0 0,19-7 0 0 0,-14 5-200 0 0,-6-2 422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49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 7834 0 0,'-2'2'1281'0'0,"2"-1"-1119"0"0,0-1-1 0 0,1 1 0 0 0,-1 0 0 0 0,1-1 1 0 0,-1 1-1 0 0,1-1 0 0 0,-1 1 0 0 0,1-1 1 0 0,-1 1-1 0 0,1-1 0 0 0,-1 1 0 0 0,1-1 1 0 0,-1 0-1 0 0,1 1 0 0 0,0-1 1 0 0,-1 0-1 0 0,1 0 0 0 0,0 1 0 0 0,-1-1 1 0 0,1 0-1 0 0,0 0 0 0 0,-1 0 0 0 0,1 0 1 0 0,0 0-1 0 0,-1 0 0 0 0,1 0 1 0 0,0 0-1 0 0,0 0 0 0 0,25 0 1046 0 0,-24 0-931 0 0,201-16 5113 0 0,6-1-5115 0 0,-191 17-2083 0 0,-2 1-5133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0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17 171 8290 0 0,'-8'-36'4402'0'0,"0"-4"1359"0"0,8 40-5726 0 0,0 0 0 0 0,0 0 1 0 0,0 0-1 0 0,0 0 0 0 0,0 0 0 0 0,0 0 0 0 0,0-1 0 0 0,0 1 0 0 0,0 0 0 0 0,0 0 0 0 0,0 0 0 0 0,0 0 1 0 0,0 0-1 0 0,0 0 0 0 0,0 0 0 0 0,0-1 0 0 0,0 1 0 0 0,0 0 0 0 0,0 0 0 0 0,0 0 0 0 0,0 0 0 0 0,0 0 1 0 0,1 0-1 0 0,-1 0 0 0 0,0-1 0 0 0,0 1 0 0 0,0 0 0 0 0,0 0 0 0 0,0 0 0 0 0,0 0 0 0 0,0 0 0 0 0,0 0 0 0 0,1 0 1 0 0,-1 0-1 0 0,0 0 0 0 0,0 0 0 0 0,0 0 0 0 0,0 0 0 0 0,0 0 0 0 0,0 0 0 0 0,0 0 0 0 0,1 0 0 0 0,-1 0 1 0 0,0 0-1 0 0,0 0 0 0 0,0 0 0 0 0,0 0 0 0 0,0 0 0 0 0,0 0 0 0 0,1 0 0 0 0,-1 0 0 0 0,8 5 677 0 0,6 10-297 0 0,-1 6-233 0 0,-1 0 1 0 0,-1 1-1 0 0,0 0 0 0 0,-2 1 1 0 0,7 28-1 0 0,16 34-159 0 0,-20-57-23 0 0,2-1-1 0 0,1 0 1 0 0,1-1-1 0 0,1-1 1 0 0,1 0-1 0 0,1-2 1 0 0,1 0 0 0 0,1-1-1 0 0,1-1 1 0 0,1-1-1 0 0,36 23 1 0 0,-53-39 3 0 0,0 0 1 0 0,0-1 0 0 0,1 0-1 0 0,-1-1 1 0 0,1 1 0 0 0,-1-1-1 0 0,1 0 1 0 0,0-1 0 0 0,12 2-1 0 0,-16-3 0 0 0,-1 0-1 0 0,1-1 1 0 0,0 1-1 0 0,-1 0 1 0 0,1-1-1 0 0,-1 1 1 0 0,0-1-1 0 0,1 0 0 0 0,-1 0 1 0 0,1 0-1 0 0,-1 0 1 0 0,0-1-1 0 0,0 1 1 0 0,0 0-1 0 0,0-1 1 0 0,0 1-1 0 0,0-1 1 0 0,0 0-1 0 0,0 0 1 0 0,-1 0-1 0 0,1 0 1 0 0,-1 0-1 0 0,1 0 1 0 0,-1 0-1 0 0,0-1 1 0 0,0 1-1 0 0,0 0 1 0 0,0-1-1 0 0,1-3 0 0 0,3-11 23 0 0,-1 0 0 0 0,-1-1-1 0 0,0 1 1 0 0,0-28 0 0 0,-6-76 61 0 0,1 60-78 0 0,1-43-35 0 0,-7-128-3448 0 0,6 217 1313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28.4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1 4145 0 0,'-15'10'2613'0'0,"-8"8"3932"0"0,23-17-6478 0 0,0-1-1 0 0,0 0 1 0 0,-1 0-1 0 0,1 0 1 0 0,0 1-1 0 0,0-1 1 0 0,0 0-1 0 0,0 0 1 0 0,0 0-1 0 0,0 1 1 0 0,0-1-1 0 0,0 0 1 0 0,0 0-1 0 0,0 1 1 0 0,0-1-1 0 0,0 0 1 0 0,0 0-1 0 0,0 0 1 0 0,0 1-1 0 0,0-1 1 0 0,0 0-1 0 0,0 0 1 0 0,0 1-1 0 0,0-1 1 0 0,0 0-1 0 0,0 0 1 0 0,1 0-1 0 0,-1 0 1 0 0,0 1-1 0 0,0-1 1 0 0,0 0-1 0 0,0 0 1 0 0,0 0-1 0 0,1 0 1 0 0,-1 1-1 0 0,0-1 0 0 0,0 0 1 0 0,19 5 785 0 0,34-5-429 0 0,-24 0-1460 0 0,0 1-3521 0 0,-11 2-399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0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6913 0 0,'10'-16'3361'0'0,"-6"26"893"0"0,-2 3-2951 0 0,0-1 0 0 0,0 0-1 0 0,8 22 1 0 0,1 8-78 0 0,8 58-558 0 0,0 0-3550 0 0,-15-84 1331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1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96 6913 0 0,'-18'-47'1969'0'0,"16"40"-488"0"0,0 0 0 0 0,0 0 0 0 0,1-1-1 0 0,-1-12 1 0 0,5 20-2678 0 0,4 9-109 0 0,5 10 119 0 0,21 35 1058 0 0,-19-31 49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1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6913 0 0,'1'1'42'0'0,"0"-1"-1"0"0,0 1 0 0 0,0 0 0 0 0,0-1 0 0 0,0 1 0 0 0,0 0 0 0 0,0 0 1 0 0,0 0-1 0 0,-1 0 0 0 0,1 0 0 0 0,0 0 0 0 0,0 0 0 0 0,-1 0 0 0 0,1 0 0 0 0,-1 0 1 0 0,2 2-1 0 0,11 27 1402 0 0,-9-20-936 0 0,13 29 590 0 0,-7-14-600 0 0,0-1 0 0 0,2 0 0 0 0,1-1 0 0 0,1-1 0 0 0,1 0 0 0 0,22 26 0 0 0,-37-48-481 0 0,1 1 0 0 0,-1-1 0 0 0,0 1 0 0 0,1-1 0 0 0,-1 0 0 0 0,0 1 0 0 0,1-1 0 0 0,-1 0 0 0 0,0 0 0 0 0,1 1 0 0 0,-1-1 0 0 0,1 0 0 0 0,-1 0 0 0 0,0 0 0 0 0,1 0-1 0 0,-1 1 1 0 0,1-1 0 0 0,-1 0 0 0 0,1 0 0 0 0,-1 0 0 0 0,1 0 0 0 0,-1 0 0 0 0,1 0 0 0 0,-1 0 0 0 0,0 0 0 0 0,1 0 0 0 0,-1 0 0 0 0,1 0 0 0 0,-1 0 0 0 0,1-1 0 0 0,-1 1 0 0 0,1 0 0 0 0,-1 0 0 0 0,0 0 0 0 0,1-1 0 0 0,-1 1 0 0 0,0 0 0 0 0,1 0 0 0 0,-1-1 0 0 0,1 1 0 0 0,-1 0 0 0 0,0-1 0 0 0,0 1 0 0 0,1 0-1 0 0,-1-1 1 0 0,0 1 0 0 0,0-1 0 0 0,1 1 0 0 0,-1 0 0 0 0,0-1 0 0 0,0 1 0 0 0,0-1 0 0 0,0 1 0 0 0,0-1 0 0 0,1 1 0 0 0,-1-1 0 0 0,0 0 0 0 0,7-35 606 0 0,-6 24-335 0 0,4-9 79 0 0,-1-2 122 0 0,1 0 1 0 0,2 0 0 0 0,0 0 0 0 0,1 1 0 0 0,1 1 0 0 0,13-24 0 0 0,-21 43-474 0 0,0 0 0 0 0,1 0 1 0 0,-1 0-1 0 0,0 0 1 0 0,1 0-1 0 0,0 0 0 0 0,-1 1 1 0 0,1-1-1 0 0,0 0 1 0 0,0 1-1 0 0,0 0 0 0 0,0-1 1 0 0,0 1-1 0 0,0 0 1 0 0,0 0-1 0 0,0 0 0 0 0,0 0 1 0 0,1 1-1 0 0,-1-1 1 0 0,0 1-1 0 0,4-1 1 0 0,-2 1 25 0 0,-1 0 1 0 0,0 1 0 0 0,0 0 0 0 0,0 0-1 0 0,0-1 1 0 0,0 2 0 0 0,0-1 0 0 0,0 0-1 0 0,0 1 1 0 0,0-1 0 0 0,0 1 0 0 0,-1 0-1 0 0,6 4 1 0 0,2 4 72 0 0,-1 0 1 0 0,0 1-1 0 0,0 0 0 0 0,-1 0 0 0 0,0 1 0 0 0,6 13 1 0 0,46 86-3667 0 0,-44-81-3027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2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342 270 3225 0 0,'-14'-4'-313'0'0,"0"0"1120"0"0,0 0 0 0 0,-1 1 0 0 0,1 0 1 0 0,-1 1-1 0 0,1 1 0 0 0,-1 0 0 0 0,1 1 1 0 0,-29 4-1 0 0,25 1 254 0 0,1 0 1 0 0,0 1 0 0 0,0 1-1 0 0,1 0 1 0 0,0 1-1 0 0,0 1 1 0 0,1 1-1 0 0,-20 16 1 0 0,35-26-1048 0 0,0 0 1 0 0,0 0 0 0 0,0 0-1 0 0,0 0 1 0 0,0 0-1 0 0,-1 0 1 0 0,1 0 0 0 0,0 0-1 0 0,0 0 1 0 0,0 0-1 0 0,0 0 1 0 0,0 0 0 0 0,0 0-1 0 0,0 1 1 0 0,-1-1-1 0 0,1 0 1 0 0,0 0 0 0 0,0 0-1 0 0,0 0 1 0 0,0 0-1 0 0,0 0 1 0 0,0 0 0 0 0,0 1-1 0 0,0-1 1 0 0,0 0-1 0 0,0 0 1 0 0,0 0 0 0 0,0 0-1 0 0,0 0 1 0 0,0 0-1 0 0,0 1 1 0 0,0-1 0 0 0,0 0-1 0 0,0 0 1 0 0,0 0-1 0 0,0 0 1 0 0,0 0 0 0 0,0 0-1 0 0,0 1 1 0 0,0-1-1 0 0,0 0 1 0 0,0 0 0 0 0,0 0-1 0 0,0 0 1 0 0,0 0-1 0 0,0 0 1 0 0,1 1 0 0 0,-1-1-1 0 0,0 0 1 0 0,0 0-1 0 0,0 0 1 0 0,0 0 0 0 0,0 0-1 0 0,0 0 1 0 0,0 0-1 0 0,1 0 1 0 0,11 3 280 0 0,14-1-135 0 0,117-9 314 0 0,251-46 1 0 0,-258 30-308 0 0,472-59 47 0 0,-141 22-109 0 0,540-58-1099 0 0,-988 117-4179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3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65 5985 0 0,'-1'-1'-195'0'0,"-13"-31"2297"0"0,13 31-1857 0 0,1 0 0 0 0,-1 0-1 0 0,1 0 1 0 0,0 0 0 0 0,-1 0 0 0 0,1 0 0 0 0,0 0-1 0 0,0 0 1 0 0,0 0 0 0 0,0 0 0 0 0,0 0 0 0 0,0 0 0 0 0,0 0-1 0 0,0 0 1 0 0,0 0 0 0 0,0 0 0 0 0,1 0 0 0 0,-1 0-1 0 0,0 0 1 0 0,1 0 0 0 0,-1 0 0 0 0,1 0 0 0 0,-1 0-1 0 0,1 0 1 0 0,-1 0 0 0 0,1 0 0 0 0,0 1 0 0 0,-1-1 0 0 0,1 0-1 0 0,0 0 1 0 0,0 0 0 0 0,0 1-120 0 0,-1 0 0 0 0,1 0 0 0 0,-1 0-1 0 0,1 0 1 0 0,-1 0 0 0 0,0 0 0 0 0,1 0 0 0 0,-1 0 0 0 0,1 0 0 0 0,-1 0-1 0 0,0 1 1 0 0,1-1 0 0 0,-1 0 0 0 0,1 0 0 0 0,-1 0 0 0 0,0 1-1 0 0,1-1 1 0 0,-1 0 0 0 0,0 0 0 0 0,1 1 0 0 0,-1-1 0 0 0,0 0 0 0 0,1 1-1 0 0,-1-1 1 0 0,0 0 0 0 0,0 1 0 0 0,1-1 0 0 0,-1 0 0 0 0,0 1 0 0 0,0-1-1 0 0,0 1 1 0 0,0-1 0 0 0,1 1 0 0 0,6 18 421 0 0,-4-13-51 0 0,12 38-41 0 0,-1 0-1 0 0,-2 1 1 0 0,-2 1-1 0 0,4 50 0 0 0,-8-50-411 0 0,2-1 0 0 0,1-1 0 0 0,3 1 0 0 0,20 52 0 0 0,-20-74-980 0 0,29 44 1 0 0,-37-61 274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3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31 383 456 0 0,'-6'-13'721'0'0,"1"-1"0"0"0,0 1 1 0 0,1-1-1 0 0,1 0 0 0 0,0 0 0 0 0,1 0 0 0 0,1 0 0 0 0,0 0 1 0 0,1 0-1 0 0,0-1 0 0 0,1 1 0 0 0,1 0 0 0 0,0 0 1 0 0,1 0-1 0 0,0 0 0 0 0,10-25 0 0 0,-8 31-398 0 0,0-1-1 0 0,1 1 1 0 0,0 0 0 0 0,0 0-1 0 0,1 1 1 0 0,0 0 0 0 0,0 0-1 0 0,1 1 1 0 0,-1-1 0 0 0,1 2 0 0 0,1-1-1 0 0,-1 1 1 0 0,1 0 0 0 0,0 1-1 0 0,0 0 1 0 0,0 1 0 0 0,1 0-1 0 0,-1 0 1 0 0,1 1 0 0 0,0 0-1 0 0,0 0 1 0 0,-1 1 0 0 0,16 1-1 0 0,-22 0-284 0 0,0 0-1 0 0,-1 1 0 0 0,1 0 0 0 0,-1-1 0 0 0,1 1 0 0 0,0 0 1 0 0,-1 0-1 0 0,0 0 0 0 0,1 0 0 0 0,-1 1 0 0 0,0-1 0 0 0,1 1 1 0 0,-1-1-1 0 0,0 1 0 0 0,0 0 0 0 0,0 0 0 0 0,0 0 0 0 0,2 4 1 0 0,-2-2-2 0 0,0-1 0 0 0,0 1 1 0 0,-1 0-1 0 0,1 0 0 0 0,-1 0 1 0 0,0 1-1 0 0,0-1 1 0 0,0 0-1 0 0,-1 0 0 0 0,0 8 1 0 0,0 4 8 0 0,-2-1 0 0 0,0 0 0 0 0,-1 0 1 0 0,-1 0-1 0 0,-7 21 0 0 0,-4 1 18 0 0,-1-2-1 0 0,-26 41 1 0 0,20-39 10 0 0,-25 62 1 0 0,45-97-65 0 0,1 1 1 0 0,0 0 0 0 0,0 0-1 0 0,0 0 1 0 0,1 0 0 0 0,-1 0-1 0 0,1 0 1 0 0,-1 0-1 0 0,1 0 1 0 0,0 0 0 0 0,0 0-1 0 0,0 1 1 0 0,1-1 0 0 0,-1 0-1 0 0,1 0 1 0 0,0 0-1 0 0,0 0 1 0 0,0-1 0 0 0,0 1-1 0 0,0 0 1 0 0,0 0 0 0 0,1 0-1 0 0,0-1 1 0 0,-1 1 0 0 0,1-1-1 0 0,2 3 1 0 0,0-2 5 0 0,0 0 0 0 0,-1-1 1 0 0,1 1-1 0 0,1-1 0 0 0,-1 0 1 0 0,0 0-1 0 0,0 0 0 0 0,1 0 0 0 0,-1-1 1 0 0,1 0-1 0 0,-1 0 0 0 0,1 0 1 0 0,0 0-1 0 0,-1-1 0 0 0,1 0 1 0 0,7 0-1 0 0,42-5-107 0 0,73-15 0 0 0,-50 4-3280 0 0,-31 7-1482 0 0,-15 3-1315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4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 3225 0 0,'-9'-2'13796'0'0,"36"79"-9391"0"0,5 48-2854 0 0,-7-28-1572 0 0,-1-29-2145 0 0,-16-49-3658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4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8290 0 0,'-21'8'10146'0'0,"20"-3"-8828"0"0,1-4-1465 0 0,-1 21 1579 0 0,1-21-1469 0 0,0-1 0 0 0,0 1 0 0 0,0 0 0 0 0,0-1 0 0 0,0 1 0 0 0,0 0 0 0 0,1-1 0 0 0,-1 1 0 0 0,0 0 0 0 0,0-1 0 0 0,0 1-1 0 0,1 0 1 0 0,-1-1 0 0 0,0 1 0 0 0,1 0 0 0 0,-1-1 0 0 0,0 1 0 0 0,1-1 0 0 0,-1 1 0 0 0,1-1 0 0 0,-1 1 0 0 0,1-1 0 0 0,-1 1 0 0 0,1-1 0 0 0,0 0-1 0 0,-1 1 1 0 0,1-1 0 0 0,-1 0 0 0 0,1 1 0 0 0,0-1 0 0 0,-1 0 0 0 0,1 0 0 0 0,1 1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4:58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98 6913 0 0,'-11'12'7336'0'0,"11"-11"-6987"0"0,-1-1-1 0 0,0 0 1 0 0,0 0-1 0 0,0 1 1 0 0,-1-1-1 0 0,-27 6 2252 0 0,26-5-2568 0 0,-44 8 2481 0 0,46-10-2501 0 0,11-2 245 0 0,76-33-176 0 0,140-37 1 0 0,-203 68-43 0 0,0 1-1 0 0,-1 1 1 0 0,1 2 0 0 0,0 0 0 0 0,0 1 0 0 0,43 6 0 0 0,-66-6-96 0 0,0 0 1 0 0,1 1 0 0 0,-1-1-1 0 0,0 0 1 0 0,1 0 0 0 0,-1 0-1 0 0,1 0 1 0 0,-1 0 0 0 0,0 1-1 0 0,1-1 1 0 0,-1 0 0 0 0,0 0-1 0 0,1 1 1 0 0,-1-1 0 0 0,0 0-1 0 0,0 0 1 0 0,1 1 0 0 0,-1-1-1 0 0,0 0 1 0 0,0 1 0 0 0,1-1-1 0 0,-1 0 1 0 0,0 1 0 0 0,0-1-1 0 0,0 0 1 0 0,0 1 0 0 0,1-1-1 0 0,-1 1 1 0 0,0-1 0 0 0,0 0-1 0 0,0 1 1 0 0,0-1 0 0 0,0 1-1 0 0,0-1 1 0 0,0 0 0 0 0,0 1-1 0 0,0-1 1 0 0,0 1 0 0 0,0-1-1 0 0,-1 0 1 0 0,1 1 0 0 0,0-1-1 0 0,0 0 1 0 0,0 1 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01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26 322 6913 0 0,'-25'-16'8525'0'0,"33"27"-7231"0"0,12 15-565 0 0,-2 0 1 0 0,22 40 0 0 0,9 14-422 0 0,-33-58-226 0 0,10 17 43 0 0,59 65-1 0 0,-76-95-58 0 0,-1 0 0 0 0,2-1 0 0 0,-1 0 0 0 0,1 0 0 0 0,0-1 1 0 0,1-1-1 0 0,-1 0 0 0 0,1 0 0 0 0,1-1 0 0 0,-1 0 0 0 0,1-1 0 0 0,15 4 0 0 0,-24-7-17 0 0,0-1 0 0 0,0 1 0 0 0,-1-1 0 0 0,1 0 0 0 0,0 1 0 0 0,0-1 0 0 0,0 0-1 0 0,0-1 1 0 0,-1 1 0 0 0,1 0 0 0 0,0-1 0 0 0,0 1 0 0 0,-1-1 0 0 0,1 0 0 0 0,0 0 0 0 0,-1 0 0 0 0,1-1 0 0 0,-1 1 0 0 0,1 0 0 0 0,-1-1 0 0 0,0 0 0 0 0,0 1-1 0 0,1-1 1 0 0,-1 0 0 0 0,0 0 0 0 0,-1 0 0 0 0,1-1 0 0 0,0 1 0 0 0,-1 0 0 0 0,1-1 0 0 0,-1 1 0 0 0,2-3 0 0 0,1-7 96 0 0,-1 0 0 0 0,0-1 0 0 0,-1 1 0 0 0,0-1 0 0 0,0-24 0 0 0,1 4-24 0 0,26-475-77 0 0,-27 425-2147 0 0,-2 75 965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28.8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0 100 6913 0 0,'27'-14'1582'0'0,"0"1"0"0"0,0 1 0 0 0,57-16-1 0 0,-26 13-2326 0 0,-2 2-3707 0 0,-33 9 1546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01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6913 0 0,'0'0'116'0'0,"1"-1"0"0"0,0 0 0 0 0,-1 1-1 0 0,1-1 1 0 0,0 1 0 0 0,0-1-1 0 0,-1 1 1 0 0,1-1 0 0 0,0 1 0 0 0,0 0-1 0 0,0-1 1 0 0,-1 1 0 0 0,1 0-1 0 0,0 0 1 0 0,0 0 0 0 0,0-1 0 0 0,0 1-1 0 0,0 0 1 0 0,0 0 0 0 0,0 0-1 0 0,0 1 1 0 0,-1-1 0 0 0,1 0 0 0 0,0 0-1 0 0,0 0 1 0 0,0 1 0 0 0,0-1-1 0 0,0 0 1 0 0,-1 1 0 0 0,1-1 0 0 0,0 0-1 0 0,0 1 1 0 0,-1-1 0 0 0,1 1-1 0 0,0 0 1 0 0,0-1 0 0 0,-1 1 0 0 0,1 0-1 0 0,-1-1 1 0 0,1 1 0 0 0,-1 0-1 0 0,1-1 1 0 0,-1 1 0 0 0,1 0 0 0 0,0 1-1 0 0,1 2 332 0 0,0 0 0 0 0,0 0 0 0 0,0-1 0 0 0,-1 1 0 0 0,1 1 0 0 0,-1-1-1 0 0,0 0 1 0 0,1 7 0 0 0,-5 63 2207 0 0,2-60-2775 0 0,-1 1-1 0 0,2-1 1 0 0,0 1 0 0 0,1 0-1 0 0,0-1 1 0 0,5 19 0 0 0,-2-22-1002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01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38 111 3681 0 0,'-1'-23'144'0'0,"2"14"-81"0"0,-1-1 0 0 0,-1 1 0 0 0,0 0 0 0 0,0-1 0 0 0,-1 1 0 0 0,0 0 0 0 0,-5-12 0 0 0,7 21-84 0 0,0 0 0 0 0,-1-1 0 0 0,1 1-1 0 0,0 0 1 0 0,-1 0 0 0 0,1 0 0 0 0,0 0 0 0 0,-1 0 0 0 0,1 0 0 0 0,0 0-1 0 0,0 0 1 0 0,-1 0 0 0 0,1 0 0 0 0,0 0 0 0 0,-1 0 0 0 0,1 0 0 0 0,0 0 0 0 0,-1 0-1 0 0,1 0 1 0 0,0 0 0 0 0,-1 0 0 0 0,1 0 0 0 0,0 0 0 0 0,-1 1 0 0 0,1-1 0 0 0,0 0-1 0 0,0 0 1 0 0,-1 0 0 0 0,1 0 0 0 0,0 1 0 0 0,0-1 0 0 0,-1 0 0 0 0,1 0-1 0 0,0 1 1 0 0,0-1 0 0 0,0 0 0 0 0,0 0 0 0 0,-1 1 0 0 0,1-1 0 0 0,0 0 0 0 0,0 1-1 0 0,0-1 1 0 0,0 0 0 0 0,0 1 0 0 0,0-1 0 0 0,0 0 0 0 0,0 1 0 0 0,0-1 0 0 0,0 1-1 0 0,-8 16-161 0 0,7-11 181 0 0,-1 0 0 0 0,1 0 0 0 0,1 0 0 0 0,-1 0 0 0 0,1 0 0 0 0,0 0 0 0 0,2 12 0 0 0,1 4 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02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2304 0 0,'29'-9'-173'0'0,"-25"8"721"0"0,0 0 0 0 0,1 1 0 0 0,-1-1 1 0 0,0 1-1 0 0,1 0 0 0 0,-1 1 0 0 0,9 0 0 0 0,-10 0-169 0 0,0 0 0 0 0,0 0 0 0 0,-1 0 0 0 0,1 1 0 0 0,0-1 0 0 0,0 1 0 0 0,-1-1 0 0 0,1 1 0 0 0,0 0 1 0 0,-1 0-1 0 0,0 0 0 0 0,1 0 0 0 0,-1 1 0 0 0,0-1 0 0 0,0 0 0 0 0,-1 1 0 0 0,1 0 0 0 0,0-1 0 0 0,-1 1 0 0 0,1 0 0 0 0,1 5 0 0 0,0 3 141 0 0,0 0 0 0 0,-1 1 1 0 0,0-1-1 0 0,-1 0 0 0 0,0 14 0 0 0,-1-13-526 0 0,1 0 0 0 0,0 0-1 0 0,1-1 1 0 0,4 16 0 0 0,-6-27-25 0 0,0 0 0 0 0,1 0 0 0 0,-1 0 0 0 0,0 1 0 0 0,0-1 0 0 0,0 0 0 0 0,0 0-1 0 0,0 0 1 0 0,0 0 0 0 0,0 1 0 0 0,0-1 0 0 0,1 0 0 0 0,-1 0 0 0 0,0 0 0 0 0,0 0 0 0 0,0 0 0 0 0,0 0 0 0 0,1 1 0 0 0,-1-1-1 0 0,0 0 1 0 0,0 0 0 0 0,0 0 0 0 0,1 0 0 0 0,-1 0 0 0 0,0 0 0 0 0,0 0 0 0 0,0 0 0 0 0,1 0 0 0 0,-1 0 0 0 0,0 0-1 0 0,0 0 1 0 0,0 0 0 0 0,1 0 0 0 0,-1 0 0 0 0,0 0 0 0 0,0 0 0 0 0,0 0 0 0 0,1 0 0 0 0,-1 0 0 0 0,0 0 0 0 0,0 0 0 0 0,0 0-1 0 0,0-1 1 0 0,1 1 0 0 0,-1 0 0 0 0,0 0 0 0 0,0 0 0 0 0,0 0 0 0 0,13-12-510 0 0,7-17 279 0 0,-7 1 249 0 0,18-55-1 0 0,-5 13 1170 0 0,-24 65-908 0 0,0 0 0 0 0,0 0 1 0 0,1 1-1 0 0,0-1 1 0 0,4-5-1 0 0,-7 9-211 0 0,1 1 1 0 0,-1 0-1 0 0,0-1 0 0 0,1 1 1 0 0,-1 0-1 0 0,0-1 0 0 0,1 1 1 0 0,-1 0-1 0 0,0 0 0 0 0,1-1 1 0 0,-1 1-1 0 0,1 0 0 0 0,-1 0 0 0 0,0 0 1 0 0,1-1-1 0 0,-1 1 0 0 0,1 0 1 0 0,-1 0-1 0 0,1 0 0 0 0,-1 0 1 0 0,1 0-1 0 0,-1 0 0 0 0,0 0 0 0 0,1 0 1 0 0,-1 0-1 0 0,1 0 0 0 0,0 1 1 0 0,0-1-6 0 0,0 1 1 0 0,0 0 0 0 0,-1 0 0 0 0,1 0 0 0 0,0 0-1 0 0,0 0 1 0 0,-1 0 0 0 0,1 0 0 0 0,-1 0-1 0 0,1 0 1 0 0,-1 0 0 0 0,1 0 0 0 0,-1 0-1 0 0,1 0 1 0 0,-1 3 0 0 0,20 79 1352 0 0,-10-36-2047 0 0,3-1-4902 0 0,-5-20-872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02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224 305 10138 0 0,'-223'8'7416'0'0,"241"-14"-6102"0"0,31-5-682 0 0,498-98 1478 0 0,-153 43-1206 0 0,-42 14-741 0 0,-56 7-75 0 0,-238 37-146 0 0,-23 2-163 0 0,1 1-1 0 0,-1 2 1 0 0,1 1 0 0 0,57 6 0 0 0,-89-4 27 0 0,-1 0 0 0 0,1 1 0 0 0,-1-1 1 0 0,1 1-1 0 0,-1 0 0 0 0,0 0 0 0 0,0 1 1 0 0,1-1-1 0 0,-1 1 0 0 0,0-1 0 0 0,0 1 1 0 0,0 0-1 0 0,-1 0 0 0 0,1 1 0 0 0,0-1 1 0 0,-1 0-1 0 0,5 6 0 0 0,-1 5 157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03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8290 0 0,'-14'44'7105'0'0,"13"-6"-5950"0"0,1 0-1 0 0,3 0 1 0 0,0 0-1 0 0,16 62 1 0 0,-11-59-654 0 0,8 34 28 0 0,30 76 0 0 0,2 9-1926 0 0,-46-145 216 0 0,0 0 0 0 0,-1-1 0 0 0,0 1 0 0 0,-1 0 0 0 0,-1-1 1 0 0,-4 26-1 0 0,3-27 473 0 0,0-3 579 0 0,-1-5 113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03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14 212 2304 0 0,'-1'-2'55'0'0,"-1"0"0"0"0,1-1 0 0 0,-1 1 0 0 0,1 0 0 0 0,0-1 0 0 0,0 1-1 0 0,0-1 1 0 0,0 0 0 0 0,0 1 0 0 0,1-1 0 0 0,-1 1 0 0 0,1-1-1 0 0,0 0 1 0 0,0 0 0 0 0,0 1 0 0 0,0-6 0 0 0,1 1 160 0 0,1 1 0 0 0,-1 0 0 0 0,1 0 0 0 0,0-1 0 0 0,1 1 0 0 0,-1 0 0 0 0,5-5 1 0 0,0-1 351 0 0,0 1 0 0 0,1 0 0 0 0,1 0 1 0 0,0 1-1 0 0,0 0 0 0 0,16-13 1 0 0,-21 21-331 0 0,0-1 0 0 0,0 1 1 0 0,0 0-1 0 0,1 0 0 0 0,-1 0 1 0 0,0 0-1 0 0,1 1 1 0 0,0-1-1 0 0,-1 1 0 0 0,1 0 1 0 0,0 1-1 0 0,0-1 0 0 0,-1 1 1 0 0,1 0-1 0 0,0 0 1 0 0,0 1-1 0 0,-1-1 0 0 0,1 1 1 0 0,0 0-1 0 0,-1 1 0 0 0,1-1 1 0 0,-1 1-1 0 0,1-1 1 0 0,-1 1-1 0 0,0 1 0 0 0,1-1 1 0 0,6 6-1 0 0,-5-4-119 0 0,1 1 1 0 0,-1 0-1 0 0,-1 0 0 0 0,1 1 1 0 0,-1 0-1 0 0,0 0 0 0 0,0 0 1 0 0,0 0-1 0 0,-1 1 0 0 0,0 0 1 0 0,0 0-1 0 0,-1 0 0 0 0,0 0 0 0 0,0 1 1 0 0,-1-1-1 0 0,3 12 0 0 0,-5-5 33 0 0,0-1 0 0 0,0 0 0 0 0,-1 0 0 0 0,-1 0 0 0 0,-1 0 0 0 0,1 0 0 0 0,-2 0 0 0 0,0 0 0 0 0,0-1 0 0 0,-9 16 0 0 0,4-6 736 0 0,-11 42-1 0 0,19-63-844 0 0,1 0-1 0 0,0 0 0 0 0,-1 0 1 0 0,1 1-1 0 0,0-1 0 0 0,0 0 1 0 0,0 0-1 0 0,0 0 0 0 0,0 0 0 0 0,0 0 1 0 0,0 0-1 0 0,0 0 0 0 0,1 0 1 0 0,-1 0-1 0 0,0 0 0 0 0,1 0 1 0 0,-1 0-1 0 0,1 0 0 0 0,-1 0 0 0 0,1 0 1 0 0,-1 0-1 0 0,1 0 0 0 0,-1 0 1 0 0,1 0-1 0 0,0 0 0 0 0,1 0 0 0 0,0 0-9 0 0,-1 0 0 0 0,1 0 0 0 0,0 0-1 0 0,0-1 1 0 0,0 1 0 0 0,0 0 0 0 0,0-1-1 0 0,0 0 1 0 0,0 0 0 0 0,0 1 0 0 0,1-1-1 0 0,3-1 1 0 0,7-1-44 0 0,1 0 0 0 0,-1-1-1 0 0,18-6 1 0 0,-26 8 16 0 0,86-25-1655 0 0,-69 22-135 0 0,0 0 1 0 0,28-1-1 0 0,-26 5-3987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04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88 5529 0 0,'-5'-11'753'0'0,"1"-1"0"0"0,-2 1 1 0 0,-8-14-1 0 0,13 23-436 0 0,0 0 1 0 0,0 0 0 0 0,0 1-1 0 0,-1-1 1 0 0,1 0 0 0 0,0 1-1 0 0,0-1 1 0 0,-1 1 0 0 0,1-1-1 0 0,-1 1 1 0 0,0 0 0 0 0,1-1-1 0 0,-1 1 1 0 0,0 0 0 0 0,0 0-1 0 0,0 0 1 0 0,1 1 0 0 0,-1-1-1 0 0,0 0 1 0 0,0 1 0 0 0,0-1 0 0 0,0 1-1 0 0,0 0 1 0 0,0-1 0 0 0,0 1-1 0 0,-1 0 1 0 0,1 0 0 0 0,0 1-1 0 0,-2-1 1 0 0,2 2-119 0 0,-1-1 1 0 0,1 0-1 0 0,0 1 1 0 0,0 0-1 0 0,1-1 1 0 0,-1 1-1 0 0,0 0 1 0 0,1 0-1 0 0,-1 0 1 0 0,1 0-1 0 0,-1 0 1 0 0,1 1-1 0 0,0-1 1 0 0,0 0 0 0 0,0 1-1 0 0,0-1 1 0 0,-1 4-1 0 0,-10 48 345 0 0,11-47-352 0 0,-2 19-136 0 0,0 0-1 0 0,2 0 0 0 0,1 0 0 0 0,1 0 0 0 0,1-1 0 0 0,1 1 0 0 0,1 0 0 0 0,13 38 0 0 0,-4-23-155 0 0,3 0 0 0 0,1-2-1 0 0,2 0 1 0 0,32 48 0 0 0,-42-72 200 0 0,0-2-1849 0 0,0 2 0 0 0,-1-1 0 0 0,12 30 0 0 0,-18-39 1231 0 0,-1 0 0 0 0,0 0-1 0 0,0-1 1 0 0,0 1 0 0 0,-1 0 0 0 0,1 0-1 0 0,-1 0 1 0 0,0 0 0 0 0,-1 0-1 0 0,1 0 1 0 0,-1-1 0 0 0,0 1 0 0 0,0 0-1 0 0,-1 0 1 0 0,1-1 0 0 0,-1 1 0 0 0,-4 7-1 0 0,-2 1 495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04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54 352 920 0 0,'-4'-2'308'0'0,"1"0"0"0"0,-1 0-1 0 0,1 0 1 0 0,0-1 0 0 0,-1 1 0 0 0,1-1-1 0 0,0 0 1 0 0,1 0 0 0 0,-1 0 0 0 0,0 0-1 0 0,1 0 1 0 0,0-1 0 0 0,0 1 0 0 0,0-1-1 0 0,0 1 1 0 0,0-1 0 0 0,1 0 0 0 0,-1 0-1 0 0,1 0 1 0 0,0 0 0 0 0,0 0 0 0 0,0-6-1 0 0,1 5 53 0 0,0-1-1 0 0,0 1 0 0 0,1-1 0 0 0,0 1 1 0 0,0 0-1 0 0,0-1 0 0 0,1 1 0 0 0,-1 0 1 0 0,1 0-1 0 0,0 0 0 0 0,1 0 0 0 0,-1 0 1 0 0,1 0-1 0 0,0 1 0 0 0,0-1 0 0 0,5-4 1 0 0,22-23 1032 0 0,52-42 1 0 0,1 15-2443 0 0,-56 43-4605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0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101 290 2761 0 0,'-101'-91'15191'0'0,"106"100"-14499"0"0,0-1 0 0 0,0 1 0 0 0,-1 0 1 0 0,5 14-1 0 0,9 20-654 0 0,-12-32-16 0 0,247 469 726 0 0,-248-473-741 0 0,32 51-11 0 0,-34-53 47 0 0,1 0-1 0 0,0 0 0 0 0,1 0 0 0 0,-1 0 1 0 0,1-1-1 0 0,0 0 0 0 0,0 0 1 0 0,7 4-1 0 0,-11-8-28 0 0,-1 0 0 0 0,1 0-1 0 0,-1 0 1 0 0,0 0 0 0 0,1 0 0 0 0,-1 0 0 0 0,1 0 0 0 0,-1-1 0 0 0,1 1 0 0 0,-1 0 0 0 0,0 0-1 0 0,1 0 1 0 0,-1 0 0 0 0,1-1 0 0 0,-1 1 0 0 0,0 0 0 0 0,1 0 0 0 0,-1-1 0 0 0,0 1 0 0 0,1 0-1 0 0,-1-1 1 0 0,0 1 0 0 0,1 0 0 0 0,-1-1 0 0 0,0 1 0 0 0,0 0 0 0 0,0-1 0 0 0,1 1-1 0 0,-1 0 1 0 0,0-1 0 0 0,0 1 0 0 0,0-1 0 0 0,0 1 0 0 0,0-1 0 0 0,1 1 0 0 0,-1 0 0 0 0,0-1-1 0 0,0 1 1 0 0,0-1 0 0 0,0 1 0 0 0,-1-1 0 0 0,4-23 242 0 0,-3 23-230 0 0,7-285 923 0 0,11-148-1109 0 0,-17 422-101 0 0,1-6 86 0 0,0-1 0 0 0,6-23-1 0 0,-7 40 22 0 0,-1-1-1 0 0,1 0 0 0 0,0 0 0 0 0,0 1 0 0 0,0-1 1 0 0,0 0-1 0 0,0 1 0 0 0,0-1 0 0 0,1 1 1 0 0,-1 0-1 0 0,1-1 0 0 0,0 1 0 0 0,0 0 0 0 0,0 0 1 0 0,0 0-1 0 0,0 0 0 0 0,0 0 0 0 0,0 1 0 0 0,1-1 1 0 0,-1 1-1 0 0,1-1 0 0 0,-1 1 0 0 0,4-1 1 0 0,-3 2-3 0 0,1 0 1 0 0,-1 0 0 0 0,1 0-1 0 0,-1 1 1 0 0,1 0-1 0 0,-1-1 1 0 0,0 1 0 0 0,1 1-1 0 0,-1-1 1 0 0,0 0 0 0 0,0 1-1 0 0,0-1 1 0 0,0 1 0 0 0,0 0-1 0 0,0 0 1 0 0,0 0 0 0 0,0 1-1 0 0,-1-1 1 0 0,1 1 0 0 0,-1-1-1 0 0,0 1 1 0 0,2 3 0 0 0,5 6 198 0 0,0 0 1 0 0,-2 0 0 0 0,13 25 0 0 0,-4 4-157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1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105 143 2304 0 0,'-18'-34'3907'0'0,"-3"-4"-349"0"0,21 37-3323 0 0,-1 0 0 0 0,0-1 0 0 0,0 1 1 0 0,0 0-1 0 0,0 0 0 0 0,0 0 0 0 0,0 0 0 0 0,0 1 0 0 0,0-1 0 0 0,-1 0 1 0 0,1 0-1 0 0,0 1 0 0 0,0-1 0 0 0,-1 1 0 0 0,1-1 0 0 0,0 1 1 0 0,-1-1-1 0 0,1 1 0 0 0,0 0 0 0 0,-1 0 0 0 0,1-1 0 0 0,-1 1 0 0 0,-2 1 1 0 0,3-1-114 0 0,-1 1 0 0 0,0 0 0 0 0,0 0 1 0 0,1 0-1 0 0,-1 0 0 0 0,1 0 0 0 0,-1 0 1 0 0,1 0-1 0 0,-1 1 0 0 0,1-1 1 0 0,0 1-1 0 0,0-1 0 0 0,-1 1 0 0 0,1-1 1 0 0,0 1-1 0 0,1 0 0 0 0,-1-1 0 0 0,0 1 1 0 0,0 0-1 0 0,1 0 0 0 0,-1-1 0 0 0,1 1 1 0 0,-1 0-1 0 0,1 2 0 0 0,-7 48 585 0 0,7-40-692 0 0,1 0 0 0 0,0 0 0 0 0,0 1 0 0 0,1-1 0 0 0,1-1 0 0 0,0 1 0 0 0,1 0 0 0 0,0-1 0 0 0,0 1 0 0 0,1-1 0 0 0,10 15 0 0 0,-11-19 0 0 0,1 0 0 0 0,-1-1 1 0 0,1 0-1 0 0,0 0 0 0 0,1 0 1 0 0,0-1-1 0 0,0 0 0 0 0,0 0 1 0 0,0 0-1 0 0,1 0 0 0 0,-1-1 1 0 0,1-1-1 0 0,0 1 0 0 0,1-1 1 0 0,-1 0-1 0 0,1 0 0 0 0,-1-1 1 0 0,15 2-1 0 0,-19-3-11 0 0,1-1-1 0 0,0 0 1 0 0,-1 0 0 0 0,1 0 0 0 0,-1-1-1 0 0,1 1 1 0 0,0-1 0 0 0,-1 0 0 0 0,1 0-1 0 0,-1 0 1 0 0,0 0 0 0 0,1-1 0 0 0,-1 1-1 0 0,0-1 1 0 0,0 0 0 0 0,0 0 0 0 0,5-4-1 0 0,-3 2 43 0 0,-1-1 0 0 0,0 0 0 0 0,0 0 1 0 0,-1 0-1 0 0,1 0 0 0 0,-1 0 0 0 0,-1 0 0 0 0,1-1 0 0 0,3-11 0 0 0,-2 6 29 0 0,-1 0 0 0 0,-1 0 1 0 0,0-1-1 0 0,-1 1 1 0 0,0-1-1 0 0,-1 1 1 0 0,0-1-1 0 0,0 1 1 0 0,-2 0-1 0 0,-4-22 0 0 0,1 16-95 0 0,-1 1 0 0 0,-1 0 0 0 0,-1 0-1 0 0,-15-25 1 0 0,17 33-775 0 0,0 0 0 0 0,0 0-1 0 0,-1 1 1 0 0,0 0 0 0 0,-14-11-1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29.2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164 29 6449 0 0,'15'-29'7168'0'0,"-18"45"-5006"0"0,-82 322 2449 0 0,48-185-4229 0 0,30-125-381 0 0,-9 38 75 0 0,-11 84 1 0 0,25-132-135 0 0,1 1 0 0 0,0 0-1 0 0,1 0 1 0 0,2 0 0 0 0,-1-1 0 0 0,2 1 0 0 0,1 0 0 0 0,0-1 0 0 0,10 26-1 0 0,-13-42-103 0 0,-1 0-147 0 0,1 0-1 0 0,0 0 1 0 0,0 0 0 0 0,0 0-1 0 0,0-1 1 0 0,0 1 0 0 0,0 0-1 0 0,1 0 1 0 0,-1-1 0 0 0,1 1 0 0 0,1 1-1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1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89 6449 0 0,'0'-1'5'0'0,"1"-3"414"0"0,1 0 1 0 0,-1-1 0 0 0,0 1 0 0 0,0 0 0 0 0,0-1 0 0 0,-1 1 0 0 0,0-1 0 0 0,0 1 0 0 0,0-1 0 0 0,0 1 0 0 0,-2-8 0 0 0,1 12-281 0 0,1 0-1 0 0,0 0 1 0 0,-1 1 0 0 0,1-1-1 0 0,-1 0 1 0 0,1 0 0 0 0,0 1-1 0 0,-1-1 1 0 0,1 0-1 0 0,-1 0 1 0 0,1 1 0 0 0,0-1-1 0 0,-1 0 1 0 0,1 1 0 0 0,0-1-1 0 0,0 1 1 0 0,-1-1-1 0 0,1 0 1 0 0,0 1 0 0 0,0-1-1 0 0,-1 1 1 0 0,1-1 0 0 0,0 1-1 0 0,0-1 1 0 0,0 0 0 0 0,0 1-1 0 0,0-1 1 0 0,0 1-1 0 0,0-1 1 0 0,0 1 0 0 0,0-1-1 0 0,0 1 1 0 0,0 0 0 0 0,-6 21 208 0 0,3-1-225 0 0,1 0-1 0 0,1 0 0 0 0,1 0 0 0 0,1 0 1 0 0,6 36-1 0 0,-6-47-83 0 0,2 1 1 0 0,-1-1-1 0 0,1 0 1 0 0,1 0-1 0 0,0 0 1 0 0,0-1-1 0 0,1 1 0 0 0,0-1 1 0 0,1 0-1 0 0,0 0 1 0 0,1-1-1 0 0,-1 0 0 0 0,11 9 1 0 0,-16-15-69 0 0,1 0-1 0 0,-1-1 1 0 0,1 1 0 0 0,0-1 0 0 0,0 0 0 0 0,0 1 0 0 0,-1-1-1 0 0,1 0 1 0 0,0 0 0 0 0,0 0 0 0 0,1-1 0 0 0,-1 1 0 0 0,0 0-1 0 0,0-1 1 0 0,0 1 0 0 0,0-1 0 0 0,1 0 0 0 0,-1 0 0 0 0,0 0 0 0 0,0 0-1 0 0,0 0 1 0 0,1 0 0 0 0,-1-1 0 0 0,0 1 0 0 0,0-1 0 0 0,0 1-1 0 0,0-1 1 0 0,1 0 0 0 0,-1 0 0 0 0,0 0 0 0 0,0 0 0 0 0,-1 0-1 0 0,1 0 1 0 0,0-1 0 0 0,0 1 0 0 0,-1 0 0 0 0,1-1 0 0 0,0 0-1 0 0,-1 1 1 0 0,0-1 0 0 0,1 0 0 0 0,-1 0 0 0 0,2-4 0 0 0,5-8-266 0 0,0 0 1 0 0,-1-1-1 0 0,-1-1 1 0 0,8-25 0 0 0,-13 37 284 0 0,10-38 23 0 0,7-54 0 0 0,2-12 3068 0 0,-20 108-3045 0 0,0 0-1 0 0,0 0 0 0 0,0 0 1 0 0,1 0-1 0 0,-1 1 1 0 0,0-1-1 0 0,0 0 1 0 0,0 0-1 0 0,0 0 0 0 0,0 0 1 0 0,0 0-1 0 0,0 0 1 0 0,0 0-1 0 0,1 0 0 0 0,-1 0 1 0 0,0 0-1 0 0,0 0 1 0 0,0 0-1 0 0,0 0 1 0 0,0 0-1 0 0,0 1 0 0 0,1-1 1 0 0,-1 0-1 0 0,0 0 1 0 0,0 0-1 0 0,0 0 0 0 0,0 0 1 0 0,0 0-1 0 0,0-1 1 0 0,1 1-1 0 0,-1 0 1 0 0,0 0-1 0 0,0 0 0 0 0,0 0 1 0 0,0 0-1 0 0,0 0 1 0 0,0 0-1 0 0,1 0 0 0 0,-1 0 1 0 0,0 0-1 0 0,0 0 1 0 0,0 0-1 0 0,0 0 1 0 0,0 0-1 0 0,0-1 0 0 0,0 1 1 0 0,0 0-1 0 0,0 0 1 0 0,0 0-1 0 0,1 0 0 0 0,-1 0 1 0 0,0 0-1 0 0,0-1 1 0 0,0 1-1 0 0,0 0 1 0 0,0 0-1 0 0,0 0 0 0 0,0 0 1 0 0,0 0-1 0 0,0 0 1 0 0,0-1-1 0 0,0 1 0 0 0,0 0 1 0 0,0 0-1 0 0,0 0 1 0 0,0 0-1 0 0,0 0 1 0 0,0 0-1 0 0,0-1 0 0 0,7 17 739 0 0,4 25-730 0 0,-11-39 52 0 0,4 12-215 0 0,0 0 0 0 0,1-1 0 0 0,0 0 0 0 0,1 1 0 0 0,11 16 0 0 0,11 8-6234 0 0,-14-24 177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53 2304 0 0,'-2'-4'788'0'0,"0"0"-1"0"0,0 0 0 0 0,0 0 0 0 0,0 0 1 0 0,0 0-1 0 0,-1 1 0 0 0,0-1 0 0 0,0 1 0 0 0,0 0 1 0 0,0-1-1 0 0,0 1 0 0 0,-1 1 0 0 0,-4-4 1 0 0,8 6-674 0 0,-1 0 0 0 0,1 0 0 0 0,-1 0 0 0 0,1 1 0 0 0,0-1 0 0 0,-1 0 0 0 0,1 0 0 0 0,-1 1 0 0 0,1-1 0 0 0,0 0 0 0 0,-1 1 1 0 0,1-1-1 0 0,0 0 0 0 0,0 1 0 0 0,-1-1 0 0 0,1 1 0 0 0,0-1 0 0 0,0 0 0 0 0,-1 1 0 0 0,1-1 0 0 0,0 1 0 0 0,0-1 0 0 0,0 1 1 0 0,0-1-1 0 0,0 1 0 0 0,0-1 0 0 0,0 0 0 0 0,0 1 0 0 0,0-1 0 0 0,0 1 0 0 0,0-1 0 0 0,0 1 0 0 0,0-1 0 0 0,0 1 0 0 0,0-1 1 0 0,1 1-1 0 0,0 22 840 0 0,44 299 2180 0 0,-24-235-3637 0 0,53 136-1 0 0,-59-182-744 0 0,-8-19-256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2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53 177 4609 0 0,'-10'-4'-447'0'0,"6"3"707"0"0,0 0 0 0 0,0-1 0 0 0,0 1 0 0 0,0-1 0 0 0,0 0 0 0 0,1 0 0 0 0,-1 0 0 0 0,-3-3 0 0 0,7 4-149 0 0,-1 1-1 0 0,1-1 1 0 0,0 0-1 0 0,-1 1 1 0 0,1-1 0 0 0,-1 1-1 0 0,1-1 1 0 0,0 0-1 0 0,0 1 1 0 0,-1-1 0 0 0,1 0-1 0 0,0 1 1 0 0,0-1-1 0 0,0 0 1 0 0,0 1-1 0 0,0-1 1 0 0,0 0 0 0 0,0 1-1 0 0,0-1 1 0 0,0 0-1 0 0,0 0 1 0 0,1-1 94 0 0,0 0 1 0 0,-1 0-1 0 0,1 0 1 0 0,0 0-1 0 0,0 1 0 0 0,1-1 1 0 0,-1 0-1 0 0,0 1 1 0 0,0-1-1 0 0,3-2 0 0 0,7-5 423 0 0,0-1-1 0 0,1 1 0 0 0,0 1 0 0 0,0 0 1 0 0,27-12-1 0 0,70-22-767 0 0,-104 41 45 0 0,25-10-849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2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13 7370 0 0,'-8'3'184'0'0,"-18"8"1477"0"0,25-11-1413 0 0,0 1-1 0 0,0-1 1 0 0,1 0-1 0 0,-1 1 0 0 0,0 0 1 0 0,0-1-1 0 0,0 1 1 0 0,1-1-1 0 0,-1 1 0 0 0,0 0 1 0 0,0 0-1 0 0,1-1 1 0 0,-1 1-1 0 0,1 0 1 0 0,-1 0-1 0 0,1 0 0 0 0,-1 0 1 0 0,1 0-1 0 0,0 0 1 0 0,-1 1-1 0 0,32-12 3535 0 0,-18 5-3779 0 0,48-16 532 0 0,-17 15-6479 0 0,-24 5 439 0 0</inkml:trace>
  <inkml:trace contextRef="#ctx0" brushRef="#br0" timeOffset="1">173 287 5985 0 0,'38'-22'5564'0'0,"-14"7"-4181"0"0,0 2-460 0 0,55-28 675 0 0,-57 30-2568 0 0,39-11 1 0 0,-36 15 138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32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95 6913 0 0,'-9'-19'708'0'0,"7"12"-135"0"0,-1 0 0 0 0,0 1 0 0 0,0-1 0 0 0,-1 1 0 0 0,0 0 0 0 0,0 0-1 0 0,0 1 1 0 0,-1-1 0 0 0,1 1 0 0 0,-10-8 0 0 0,13 12-473 0 0,0 1 0 0 0,0 0 0 0 0,0 0 0 0 0,1 0 0 0 0,-1 0 0 0 0,0 0 0 0 0,0 0 0 0 0,0 0-1 0 0,0 0 1 0 0,1 0 0 0 0,-1 1 0 0 0,0-1 0 0 0,0 0 0 0 0,0 0 0 0 0,1 1 0 0 0,-1-1 0 0 0,0 0 0 0 0,0 1 0 0 0,1-1 0 0 0,-1 1 0 0 0,0-1 0 0 0,1 1 0 0 0,-1-1 0 0 0,0 1 0 0 0,1 0-1 0 0,-1-1 1 0 0,1 1 0 0 0,-1 0 0 0 0,1-1 0 0 0,0 1 0 0 0,-1 0 0 0 0,0 1 0 0 0,-14 28 768 0 0,14-29-809 0 0,-7 26 157 0 0,0-1 0 0 0,2 1-1 0 0,1 1 1 0 0,1-1 0 0 0,1 1 0 0 0,2 29 0 0 0,-2-8-88 0 0,-6 71 187 0 0,-7 300 236 0 0,18-368-513 0 0,2 1 0 0 0,2-1 0 0 0,3 0 0 0 0,2-1-1 0 0,32 94 1 0 0,-29-112-45 0 0,1-1 0 0 0,2-1 0 0 0,29 43 0 0 0,-33-56 13 0 0,0 0 0 0 0,2-2-1 0 0,0 1 1 0 0,1-2 0 0 0,0 0 0 0 0,31 21-1 0 0,-36-30-523 0 0,0 0 1 0 0,1-1-1 0 0,-1 0 0 0 0,21 5 0 0 0,-6-2-6127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2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10594 0 0,'1'10'9573'0'0,"51"226"-7429"0"0,13 56-1506 0 0,-48-236-607 0 0,39 87 1 0 0,-18-62-3705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2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52 222 2761 0 0,'-6'-5'523'0'0,"-1"-2"1"0"0,2 1 0 0 0,-1-1 0 0 0,1 0 0 0 0,0 0 0 0 0,-8-14 0 0 0,12 18-229 0 0,1 1 0 0 0,-1-1 0 0 0,0 0 0 0 0,1 1 0 0 0,-1-1 0 0 0,1 0 0 0 0,0 0 0 0 0,0 0 0 0 0,0 1 0 0 0,0-1 0 0 0,0 0 0 0 0,1 0 0 0 0,-1 1 0 0 0,1-1 0 0 0,0 0 0 0 0,0 1 0 0 0,0-1 0 0 0,0 0 0 0 0,0 1 0 0 0,1-1 0 0 0,-1 1 0 0 0,1 0 0 0 0,-1-1 0 0 0,1 1 0 0 0,2-2 0 0 0,4-5 120 0 0,1 1 0 0 0,0 0 0 0 0,0 0 0 0 0,1 1 0 0 0,0 0 0 0 0,0 0 0 0 0,0 1 0 0 0,1 1 0 0 0,0 0 1 0 0,0 0-1 0 0,1 1 0 0 0,-1 1 0 0 0,1 0 0 0 0,0 0 0 0 0,12 0 0 0 0,-22 3-399 0 0,0 0 0 0 0,1 0 0 0 0,-1 0 0 0 0,0 0 0 0 0,0 1 0 0 0,1-1 0 0 0,-1 1 0 0 0,0 0 0 0 0,0 0 0 0 0,0-1 0 0 0,0 1 0 0 0,0 0 0 0 0,0 1 0 0 0,0-1 0 0 0,0 0 0 0 0,0 1 0 0 0,-1-1 0 0 0,1 1-1 0 0,2 2 1 0 0,-1 0 16 0 0,-1-1-1 0 0,0 1 0 0 0,0 0 0 0 0,0 0 0 0 0,-1 0 0 0 0,0 0 1 0 0,1 0-1 0 0,-1 0 0 0 0,1 8 0 0 0,-1 6 28 0 0,-1 0 1 0 0,0 0-1 0 0,-5 33 0 0 0,5-50-61 0 0,-22 103 31 0 0,15-77-2 0 0,1-1 0 0 0,1 2 0 0 0,-2 42 0 0 0,6-67-5 0 0,1-1-1 0 0,0 0 1 0 0,0 0-1 0 0,0 0 1 0 0,0 0-1 0 0,0 1 1 0 0,1-1-1 0 0,-1 0 1 0 0,0 0 0 0 0,1 0-1 0 0,0 0 1 0 0,-1 0-1 0 0,1 0 1 0 0,0 0-1 0 0,0 0 1 0 0,0 0-1 0 0,0 0 1 0 0,1 0 0 0 0,-1-1-1 0 0,0 1 1 0 0,1 0-1 0 0,-1-1 1 0 0,1 1-1 0 0,0-1 1 0 0,-1 0-1 0 0,1 0 1 0 0,0 1-1 0 0,0-1 1 0 0,0 0 0 0 0,0 0-1 0 0,0-1 1 0 0,0 1-1 0 0,0 0 1 0 0,0-1-1 0 0,0 1 1 0 0,3 0-1 0 0,7-1 51 0 0,-1-1-1 0 0,0 0 1 0 0,0 0-1 0 0,0-1 1 0 0,22-7-1 0 0,9 0-65 0 0,-33 7-236 0 0,0 2-1 0 0,1-1 1 0 0,-1 1-1 0 0,16 2 1 0 0,-21-1-217 0 0,0 0 0 0 0,-1 0 1 0 0,1 0-1 0 0,0 0 0 0 0,-1 1 0 0 0,1-1 1 0 0,-1 1-1 0 0,6 4 0 0 0,2 4-1071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73 1376 0 0,'-4'-9'-759'0'0,"-4"-12"3172"0"0,7 17-1240 0 0,-1 0 0 0 0,1 0 0 0 0,-1 0 0 0 0,0 1-1 0 0,0-1 1 0 0,-1 1 0 0 0,1-1 0 0 0,-1 1 0 0 0,1 0 0 0 0,-6-4-1 0 0,8 7-1043 0 0,0 1 0 0 0,-1-1 0 0 0,1 0-1 0 0,0 0 1 0 0,-1 1 0 0 0,1-1-1 0 0,0 0 1 0 0,-1 1 0 0 0,1-1 0 0 0,0 0-1 0 0,0 1 1 0 0,-1-1 0 0 0,1 0-1 0 0,0 1 1 0 0,0-1 0 0 0,0 1 0 0 0,-1-1-1 0 0,1 1 1 0 0,0-1 0 0 0,0 0 0 0 0,0 1-1 0 0,0-1 1 0 0,0 1 0 0 0,0-1-1 0 0,0 1 1 0 0,0-1 0 0 0,0 1 0 0 0,0-1-1 0 0,0 0 1 0 0,1 2 0 0 0,-2 16 588 0 0,2 22-428 0 0,2 1 0 0 0,1-1 0 0 0,3 0-1 0 0,1 0 1 0 0,2-1 0 0 0,1 0 0 0 0,24 53 0 0 0,-10-38-374 0 0,3-2-1 0 0,2-1 1 0 0,2-1 0 0 0,56 67-1 0 0,-64-85-1037 0 0,-9-11-4706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3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312 605 12387 0 0,'0'0'0'0'0</inkml:trace>
  <inkml:trace contextRef="#ctx0" brushRef="#br0" timeOffset="1">63 389 3225 0 0,'-6'-4'256'0'0,"1"0"-1"0"0,0-1 1 0 0,-1 0 0 0 0,1 0 0 0 0,1 0 0 0 0,-1 0-1 0 0,1-1 1 0 0,0 0 0 0 0,0 0 0 0 0,-4-9 0 0 0,7 11 119 0 0,0 0 0 0 0,0 0 1 0 0,0 0-1 0 0,0-1 0 0 0,0 1 1 0 0,1 0-1 0 0,0-1 0 0 0,0 1 0 0 0,0 0 1 0 0,0-1-1 0 0,1 1 0 0 0,0 0 1 0 0,0 0-1 0 0,0-1 0 0 0,0 1 1 0 0,1 0-1 0 0,-1 0 0 0 0,4-4 0 0 0,5-11 1076 0 0,1 1-1 0 0,1 1 0 0 0,22-27 0 0 0,49-43 561 0 0,-71 75-1917 0 0,-8 8-272 0 0,0 0 0 0 0,0 0 0 0 0,1 0 0 0 0,-1 0 0 0 0,1 1 0 0 0,0 0-1 0 0,0 0 1 0 0,0 0 0 0 0,1 1 0 0 0,8-3 0 0 0,4 2-6711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3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0 335 5065 0 0,'8'-7'3837'0'0,"-7"6"-3357"0"0,0 0 0 0 0,0 1-1 0 0,0-1 1 0 0,1 1 0 0 0,-1-1 0 0 0,0 1-1 0 0,0-1 1 0 0,1 1 0 0 0,1 0-1 0 0,42-19 2539 0 0,-38 16-2282 0 0,79-32 2868 0 0,14-6-2583 0 0,2 8-3586 0 0,-79 27-2284 0 0,-2 1-1469 0 0</inkml:trace>
  <inkml:trace contextRef="#ctx0" brushRef="#br0" timeOffset="1">318 9 7834 0 0,'-8'0'690'0'0,"1"-1"-1"0"0,0 0 1 0 0,0 0 0 0 0,-12-4 0 0 0,-1 6 6701 0 0,20 0-7195 0 0,-1-1-1 0 0,1 1 1 0 0,0-1-1 0 0,0 1 1 0 0,0-1-1 0 0,0 1 1 0 0,0-1-1 0 0,0 1 1 0 0,0-1-1 0 0,0 1 1 0 0,0-1-1 0 0,0 1 1 0 0,0-1-1 0 0,1 1 1 0 0,-1-1 194 0 0,0 2-194 0 0,4 25-222 0 0,-3-21 438 0 0,1 8-317 0 0,9 64-260 0 0,4-1-1 0 0,27 86 0 0 0,-29-124-646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29.5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27 4609 0 0,'0'-1'82'0'0,"-1"1"0"0"0,1 0 0 0 0,0 0 0 0 0,-1 0 0 0 0,1-1 0 0 0,-1 1 0 0 0,1 0 0 0 0,0-1 0 0 0,-1 1 0 0 0,1 0 0 0 0,-1-1 0 0 0,1 1 0 0 0,0 0 0 0 0,0-1 0 0 0,-1 1 0 0 0,1-1 0 0 0,0 1 0 0 0,0 0 0 0 0,-1-1 0 0 0,1 1 0 0 0,0-1 0 0 0,0 1 0 0 0,0-1 0 0 0,0 1 0 0 0,0-1 0 0 0,0 1 0 0 0,0-1 0 0 0,0 1 0 0 0,0-1 0 0 0,0 1 0 0 0,0-1 0 0 0,0 1 0 0 0,0-1 0 0 0,0 1 0 0 0,0-1 0 0 0,0 1 0 0 0,0-1 0 0 0,1 1 0 0 0,-1 0 0 0 0,0-1 0 0 0,0 1 0 0 0,1-1 0 0 0,-1 1 0 0 0,0-1 0 0 0,1 1 0 0 0,-1 0 0 0 0,0-1 0 0 0,1 1 0 0 0,-1 0 0 0 0,0 0 0 0 0,1-1 0 0 0,-1 1 0 0 0,1 0 0 0 0,-1 0 0 0 0,1-1 0 0 0,-1 1 0 0 0,1 0 0 0 0,-1 0 0 0 0,1 0 0 0 0,1-1 192 0 0,-1 0 0 0 0,1 1 0 0 0,-1-1 0 0 0,1 1 0 0 0,0 0 0 0 0,-1-1 0 0 0,1 1 0 0 0,-1 0 0 0 0,1 0 0 0 0,-1 0 0 0 0,1 0 0 0 0,0 0 0 0 0,-1 0 0 0 0,1 1 0 0 0,-1-1 0 0 0,1 1 0 0 0,-1-1 0 0 0,1 1 0 0 0,-1-1 0 0 0,4 2 0 0 0,3 6 191 0 0,0 0 0 0 0,0 0 0 0 0,-1 1 0 0 0,0 0 0 0 0,0 0 0 0 0,7 16 0 0 0,29 64 240 0 0,-33-67-501 0 0,34 83 36 0 0,14 28-620 0 0,-13-48-4291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6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43 5985 0 0,'-4'-15'1219'0'0,"3"12"-595"0"0,-12-21 9254 0 0,16 61-8972 0 0,23 94-128 0 0,6-2 0 0 0,66 168 0 0 0,-73-226-4307 0 0,-19-52-2870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7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10 201 3681 0 0,'-1'-4'284'0'0,"-1"0"1"0"0,1 0-1 0 0,-1 0 1 0 0,1 0 0 0 0,0 0-1 0 0,1 0 1 0 0,-1-1-1 0 0,1 1 1 0 0,0 0-1 0 0,0-6 1 0 0,6-42 2619 0 0,-4 46-2480 0 0,0 0-1 0 0,0 0 0 0 0,1-1 0 0 0,0 1 0 0 0,0 1 0 0 0,1-1 0 0 0,-1 0 0 0 0,1 1 0 0 0,7-7 0 0 0,-8 9-186 0 0,0 0 0 0 0,0 0 0 0 0,0 0-1 0 0,0 1 1 0 0,0-1 0 0 0,1 1-1 0 0,-1 0 1 0 0,1 0 0 0 0,0 0 0 0 0,-1 1-1 0 0,1-1 1 0 0,0 1 0 0 0,0 0-1 0 0,0 0 1 0 0,0 0 0 0 0,6 0 0 0 0,-8 2-192 0 0,0-1 1 0 0,-1 0 0 0 0,1 1 0 0 0,0-1-1 0 0,-1 1 1 0 0,1 0 0 0 0,-1-1 0 0 0,1 1 0 0 0,-1 0-1 0 0,0 0 1 0 0,1 0 0 0 0,-1 0 0 0 0,0 0 0 0 0,0 0-1 0 0,1 0 1 0 0,-1 1 0 0 0,0-1 0 0 0,0 0-1 0 0,0 1 1 0 0,0-1 0 0 0,-1 1 0 0 0,1-1 0 0 0,0 1-1 0 0,-1-1 1 0 0,1 1 0 0 0,-1-1 0 0 0,1 1 0 0 0,-1 1-1 0 0,9 50 267 0 0,-9-52-299 0 0,0 26-40 0 0,-1-1 0 0 0,-2 1 0 0 0,-1 0 0 0 0,0-1 1 0 0,-2 0-1 0 0,-19 51 0 0 0,12-37 21 0 0,-13 70 1 0 0,25-107 43 0 0,1 0 0 0 0,-1 0 0 0 0,1-1 0 0 0,0 1 0 0 0,-1 0 0 0 0,2 0 0 0 0,-1 0 0 0 0,0 0 0 0 0,0-1 0 0 0,1 1 0 0 0,0 0 0 0 0,-1 0 0 0 0,1-1 0 0 0,0 1 0 0 0,0 0 0 0 0,1-1 0 0 0,-1 1 0 0 0,0-1 0 0 0,3 3 0 0 0,-2-3 44 0 0,1 0-1 0 0,-1-1 1 0 0,1 1 0 0 0,0-1-1 0 0,-1 1 1 0 0,1-1-1 0 0,0 0 1 0 0,0 0-1 0 0,0 0 1 0 0,0-1 0 0 0,0 1-1 0 0,0-1 1 0 0,0 1-1 0 0,0-1 1 0 0,0 0-1 0 0,0 0 1 0 0,6-1 0 0 0,64-12 683 0 0,-62 9-867 0 0,0 2 0 0 0,0-1-1 0 0,0 2 1 0 0,0-1 0 0 0,0 2-1 0 0,1-1 1 0 0,-1 1 0 0 0,0 1 0 0 0,17 3-1 0 0,-12 1-1530 0 0,0 1-1 0 0,23 11 0 0 0,-39-17 1586 0 0,18 9-6076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7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3225 0 0,'0'-32'16414'0'0,"1"33"-16220"0"0,9 12 1683 0 0,-2 8-1575 0 0,-2 0 1 0 0,0 0-1 0 0,-1 1 1 0 0,2 28-1 0 0,-4-27-1126 0 0,0-1-1 0 0,2 1 1 0 0,1-1 0 0 0,8 21-1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7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44 156 6913 0 0,'-2'-4'188'0'0,"-31"-77"1518"0"0,31 72-225 0 0,0 1 1 0 0,0-1-1 0 0,1 0 1 0 0,0-13-1 0 0,1 22-1384 0 0,0-1 1 0 0,0 0-1 0 0,0 1 0 0 0,0-1 1 0 0,0 0-1 0 0,0 1 0 0 0,0-1 0 0 0,1 1 1 0 0,-1-1-1 0 0,0 0 0 0 0,0 1 1 0 0,1-1-1 0 0,-1 1 0 0 0,0-1 0 0 0,1 1 1 0 0,-1-1-1 0 0,1 1 0 0 0,-1-1 1 0 0,1 1-1 0 0,-1 0 0 0 0,1-1 0 0 0,-1 1 1 0 0,1 0-1 0 0,-1-1 0 0 0,2 1 1 0 0,-2-1-150 0 0,0 1 0 0 0,1 0 0 0 0,-1 0 1 0 0,1 0-1 0 0,-1 0 0 0 0,1 0 1 0 0,-1 0-1 0 0,1 0 0 0 0,-1 0 0 0 0,1 0 1 0 0,-1 0-1 0 0,0 0 0 0 0,1 1 0 0 0,-1-1 1 0 0,1 0-1 0 0,-1 0 0 0 0,1 0 1 0 0,-1 1-1 0 0,0-1 0 0 0,1 0 0 0 0,-1 0 1 0 0,0 1-1 0 0,1-1 0 0 0,0 1 0 0 0,4 4-1291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8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172 127 3225 0 0,'-81'-75'5123'0'0,"75"69"-4441"0"0,0 1-1 0 0,-1-1 0 0 0,1 1 1 0 0,-1 0-1 0 0,-1 0 1 0 0,1 1-1 0 0,-1 0 0 0 0,1 0 1 0 0,-15-4-1 0 0,22 8-626 0 0,0 0-1 0 0,-1 0 1 0 0,1 0 0 0 0,0 0 0 0 0,0 0 0 0 0,0 0-1 0 0,-1 0 1 0 0,1 0 0 0 0,0 0 0 0 0,0 0 0 0 0,-1 0-1 0 0,1 0 1 0 0,0 0 0 0 0,0 1 0 0 0,0-1 0 0 0,-1 0-1 0 0,1 0 1 0 0,0 0 0 0 0,0 0 0 0 0,0 0 0 0 0,-1 0-1 0 0,1 0 1 0 0,0 1 0 0 0,0-1 0 0 0,0 0 0 0 0,0 0-1 0 0,0 0 1 0 0,-1 1 0 0 0,1-1 0 0 0,0 0-1 0 0,0 0 1 0 0,0 0 0 0 0,0 0 0 0 0,0 1 0 0 0,0-1-1 0 0,0 0 1 0 0,0 0 0 0 0,0 1 0 0 0,0-1 0 0 0,0 0-1 0 0,0 0 1 0 0,0 0 0 0 0,0 1 0 0 0,0-1 0 0 0,0 0-1 0 0,0 1 1 0 0,3 16 811 0 0,11 16-562 0 0,92 164 553 0 0,-4-7-606 0 0,-82-147-203 0 0,-2 1 0 0 0,20 73 0 0 0,-27-69-132 0 0,-2 1-1 0 0,-3 0 1 0 0,-1 0-1 0 0,-3 1 1 0 0,-5 77 0 0 0,-5-60-873 0 0,-2 0 0 0 0,-4 0 0 0 0,-32 98 0 0 0,32-125-25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9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49 463 920 0 0,'-7'-2'259'0'0,"-14"-2"-562"0"0,1-1 8406 0 0,20 4-8024 0 0,14-9 1834 0 0,18-6-960 0 0,34-10 280 0 0,0 3 1 0 0,2 3-1 0 0,0 3 1 0 0,87-10-1 0 0,282-7-225 0 0,-327 29-648 0 0,342-7-215 0 0,-21 2-65 0 0,-307 2-80 0 0,0-5 0 0 0,-1-5 0 0 0,126-36 0 0 0,90-31-194 0 0,-237 60 7 0 0,25-14-2766 0 0,-97 30 1422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9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11058 0 0,'0'0'853'0'0,"18"15"2285"0"0,-7 0-2525 0 0,-1 0 1 0 0,-1 1 0 0 0,0 0 0 0 0,-1 1 0 0 0,-1-1 0 0 0,9 29 0 0 0,-4-11-220 0 0,68 239 294 0 0,-61-199-744 0 0,-14-55-158 0 0,19 88-790 0 0,-23-93-63 0 0,1 0 1 0 0,-2 0 0 0 0,0 15 0 0 0,-3-7-4509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19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8 377 920 0 0,'-3'-13'431'0'0,"1"1"1"0"0,1-1-1 0 0,0 0 0 0 0,1 1 0 0 0,0-1 0 0 0,0 0 1 0 0,2 1-1 0 0,0-1 0 0 0,0 1 0 0 0,1-1 0 0 0,0 1 1 0 0,1 0-1 0 0,10-20 0 0 0,-7 17 276 0 0,1 1 0 0 0,0 0 0 0 0,0 1 0 0 0,2 0 0 0 0,-1 0 0 0 0,2 1 0 0 0,0 0 0 0 0,0 1 0 0 0,1 0 0 0 0,20-14 0 0 0,-26 21-511 0 0,0 1 0 0 0,0-1 0 0 0,0 1 0 0 0,0 0 0 0 0,1 1 0 0 0,-1 0 0 0 0,1 0 0 0 0,-1 0 0 0 0,1 1 0 0 0,0 0 0 0 0,0 0 0 0 0,11 0 0 0 0,-15 1-162 0 0,1 1 0 0 0,-1 0 0 0 0,1-1 0 0 0,-1 1 0 0 0,1 1 0 0 0,-1-1 0 0 0,0 0 0 0 0,1 1 0 0 0,-1-1-1 0 0,0 1 1 0 0,0 0 0 0 0,0 0 0 0 0,0 1 0 0 0,-1-1 0 0 0,1 0 0 0 0,-1 1 0 0 0,1 0 0 0 0,-1-1 0 0 0,0 1-1 0 0,0 0 1 0 0,0 0 0 0 0,0 0 0 0 0,0 1 0 0 0,-1-1 0 0 0,2 5 0 0 0,1 2 16 0 0,-1 1-1 0 0,0 0 1 0 0,-1 0 0 0 0,0 0 0 0 0,-1 0-1 0 0,0 0 1 0 0,-1 0 0 0 0,0 0 0 0 0,0 0-1 0 0,-2 0 1 0 0,-3 19 0 0 0,-4 5-1 0 0,-2-1 0 0 0,-21 43 0 0 0,18-44 429 0 0,-20 68-1 0 0,33-98-407 0 0,0 1 0 0 0,0-1 1 0 0,1 1-1 0 0,-1-1 0 0 0,1 1 0 0 0,0-1 0 0 0,0 1 1 0 0,0-1-1 0 0,0 1 0 0 0,1 0 0 0 0,-1-1 1 0 0,1 1-1 0 0,0-1 0 0 0,0 0 0 0 0,0 1 0 0 0,1-1 1 0 0,-1 0-1 0 0,1 1 0 0 0,0-1 0 0 0,0 0 1 0 0,0 0-1 0 0,0-1 0 0 0,0 1 0 0 0,1 0 0 0 0,-1-1 1 0 0,1 1-1 0 0,5 3 0 0 0,-3-3-50 0 0,0-1-1 0 0,1 1 1 0 0,-1-1-1 0 0,1-1 1 0 0,-1 1-1 0 0,1-1 1 0 0,0 0-1 0 0,-1 0 1 0 0,1 0-1 0 0,0-1 1 0 0,0 0-1 0 0,0 0 1 0 0,-1 0-1 0 0,1-1 1 0 0,0 0-1 0 0,8-2 1 0 0,125-45-2768 0 0,-116 42 1523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0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 5177 0 0,'-4'-2'456'0'0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0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3681 0 0,'11'11'7864'0'0,"-11"-9"-7457"0"0,12 29 1393 0 0,-3 0 0 0 0,12 65 1 0 0,5 20-533 0 0,-5-42-1186 0 0,-1-5-3434 0 0,-16-54-2301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29.9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83 5529 0 0,'-15'0'1223'0'0,"20"-4"752"0"0,32-11 1936 0 0,-24 10-3137 0 0,82-42 1712 0 0,-72 35-8094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1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18 9218 0 0,'-19'-17'2892'0'0,"28"32"-4440"0"0,-7-11 1511 0 0,0-1 1 0 0,1 1-1 0 0,-1 0 0 0 0,0-1 0 0 0,-1 1 0 0 0,1 0 1 0 0,-1 0-1 0 0,1 0 0 0 0,0 6 0 0 0,1 11 37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1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44 8754 0 0,'-1'-2'203'0'0,"0"1"0"0"0,1-1 0 0 0,-1 0 0 0 0,0 1 0 0 0,1-1 0 0 0,-1 0 0 0 0,1 1 0 0 0,0-1 0 0 0,0 0 0 0 0,-1 0 0 0 0,1-1 0 0 0,8-18 7147 0 0,-1 27-5180 0 0,0 2-3533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1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6913 0 0,'-1'0'187'0'0,"0"1"0"0"0,-1-1-1 0 0,1 0 1 0 0,-1 1-1 0 0,1-1 1 0 0,0 1-1 0 0,-1-1 1 0 0,1 1 0 0 0,0 0-1 0 0,0 0 1 0 0,-1 0-1 0 0,1-1 1 0 0,0 1-1 0 0,0 0 1 0 0,0 0 0 0 0,0 0-1 0 0,0 1 1 0 0,0-1-1 0 0,1 0 1 0 0,-1 0-1 0 0,0 0 1 0 0,0 1-1 0 0,1-1 1 0 0,-1 0 0 0 0,1 1-1 0 0,-1-1 1 0 0,1 1-1 0 0,0-1 1 0 0,-1 0-1 0 0,1 1 1 0 0,0-1 0 0 0,0 1-1 0 0,0-1 1 0 0,0 1-1 0 0,1 1 1 0 0,-2 9 192 0 0,2 0 1 0 0,0 1-1 0 0,2 11 1 0 0,-2-16-13 0 0,21 120 2233 0 0,52 170 0 0 0,-62-260-2702 0 0,2-1 0 0 0,20 40-1 0 0,0-16-6969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2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14 283 920 0 0,'-3'-9'417'0'0,"0"0"-1"0"0,1 0 1 0 0,0 0 0 0 0,0 0-1 0 0,1 0 1 0 0,1 0 0 0 0,-1-1-1 0 0,1 1 1 0 0,1 0-1 0 0,0 0 1 0 0,0 0 0 0 0,1-1-1 0 0,0 1 1 0 0,7-17 0 0 0,-6 17 152 0 0,0 0 1 0 0,0 0 0 0 0,1 0 0 0 0,0 0 0 0 0,1 1 0 0 0,0 0-1 0 0,0-1 1 0 0,1 2 0 0 0,0-1 0 0 0,0 1 0 0 0,1 0 0 0 0,0 0-1 0 0,15-10 1 0 0,-21 16-496 0 0,0 0-1 0 0,-1 1 0 0 0,1-1 1 0 0,0 1-1 0 0,0 0 0 0 0,0-1 1 0 0,0 1-1 0 0,0 0 0 0 0,0-1 1 0 0,0 1-1 0 0,0 0 0 0 0,0 0 1 0 0,0 0-1 0 0,0 0 0 0 0,0 0 1 0 0,0 0-1 0 0,0 0 0 0 0,0 0 1 0 0,0 0-1 0 0,0 1 0 0 0,0-1 1 0 0,0 0-1 0 0,0 1 0 0 0,0-1 1 0 0,0 1-1 0 0,0-1 0 0 0,-1 1 1 0 0,1-1-1 0 0,1 1 0 0 0,0 1 1 0 0,-1 0 0 0 0,1 0-1 0 0,-1 1 1 0 0,0-1-1 0 0,1 0 1 0 0,-1 1-1 0 0,0-1 1 0 0,0 0 0 0 0,-1 1-1 0 0,1-1 1 0 0,0 4-1 0 0,1 8 19 0 0,0 0 0 0 0,-1 0 0 0 0,-1 15-1 0 0,-2-6-143 0 0,0 0-1 0 0,-2 0 0 0 0,0-1 0 0 0,-9 27 0 0 0,-37 84-307 0 0,13-36 554 0 0,36-95-122 0 0,-1 1 0 0 0,1-1 0 0 0,1 0 1 0 0,-1 1-1 0 0,0-1 0 0 0,1 1 0 0 0,-1-1 1 0 0,1 1-1 0 0,0-1 0 0 0,0 1 1 0 0,0-1-1 0 0,0 1 0 0 0,0-1 0 0 0,0 1 1 0 0,1-1-1 0 0,-1 1 0 0 0,1-1 0 0 0,0 1 1 0 0,0-1-1 0 0,0 0 0 0 0,0 1 1 0 0,0-1-1 0 0,0 0 0 0 0,1 0 0 0 0,-1 0 1 0 0,1 0-1 0 0,-1 0 0 0 0,1 0 0 0 0,3 3 1 0 0,0-2-20 0 0,0-1 0 0 0,0 1 0 0 0,0-1 0 0 0,0-1 1 0 0,0 1-1 0 0,1-1 0 0 0,-1 1 0 0 0,0-2 0 0 0,1 1 0 0 0,-1 0 0 0 0,0-1 1 0 0,12-1-1 0 0,-14 1-57 0 0,96-4-506 0 0,-33 6-3716 0 0,-46 0-1818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2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13 9674 0 0,'-1'-2'128'0'0,"-1"1"1"0"0,0 0-1 0 0,0-1 1 0 0,0 1-1 0 0,1 0 0 0 0,-1 1 1 0 0,-1-1-1 0 0,1 0 0 0 0,0 0 1 0 0,0 1-1 0 0,0-1 0 0 0,0 1 1 0 0,0 0-1 0 0,0 0 1 0 0,-1 0-1 0 0,1 0 0 0 0,0 0 1 0 0,0 0-1 0 0,0 0 0 0 0,-1 1 1 0 0,1-1-1 0 0,0 1 0 0 0,0-1 1 0 0,0 1-1 0 0,0 0 1 0 0,0 0-1 0 0,0 0 0 0 0,0 0 1 0 0,0 0-1 0 0,1 1 0 0 0,-1-1 1 0 0,0 0-1 0 0,1 1 0 0 0,-1-1 1 0 0,1 1-1 0 0,-1 0 1 0 0,-1 2-1 0 0,-1 1 249 0 0,0 1-1 0 0,0 0 1 0 0,1 0 0 0 0,-1 0-1 0 0,1 0 1 0 0,1 0 0 0 0,-1 1-1 0 0,1-1 1 0 0,0 1 0 0 0,0-1-1 0 0,0 9 1 0 0,1 3-119 0 0,1 0-1 0 0,0 0 1 0 0,2 0-1 0 0,0-1 1 0 0,1 1-1 0 0,1-1 1 0 0,0 1-1 0 0,1-1 1 0 0,1 0-1 0 0,16 31 1 0 0,-6-20-337 0 0,2 0 1 0 0,1-1-1 0 0,0-1 1 0 0,2-1-1 0 0,26 24 1 0 0,-10-9-1460 0 0,-15-12-3874 0 0,-5-5-830 0 0</inkml:trace>
  <inkml:trace contextRef="#ctx0" brushRef="#br0" timeOffset="1">44 583 5985 0 0,'-1'-2'65'0'0,"0"0"0"0"0,-1 0 0 0 0,1 1 0 0 0,0-1 0 0 0,0 0 0 0 0,1 0 0 0 0,-1-1 0 0 0,0 1 0 0 0,1 0 0 0 0,-1 0 0 0 0,1 0 0 0 0,-1 0-1 0 0,1-1 1 0 0,0 1 0 0 0,0 0 0 0 0,0 0 0 0 0,0 0 0 0 0,1-1 0 0 0,-1 1 0 0 0,0 0 0 0 0,1 0 0 0 0,0 0 0 0 0,-1 0 0 0 0,1 0 0 0 0,0 0 0 0 0,0 0 0 0 0,0 0 0 0 0,1 0-1 0 0,-1 0 1 0 0,2-1 0 0 0,6-11 528 0 0,1 1-1 0 0,0 0 0 0 0,13-11 1 0 0,-13 14-165 0 0,92-93 2686 0 0,-86 89-3626 0 0,0 1 1 0 0,1 0-1 0 0,1 1 0 0 0,35-17 1 0 0,-25 17-559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3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1322 178 2304 0 0,'13'-27'1014'0'0,"28"-47"0"0"0,1-3 7294 0 0,-48 85-6124 0 0,-11 19-580 0 0,-302 533 1575 0 0,212-384-3022 0 0,-83 125 70 0 0,-77 136-123 0 0,-1 43-850 0 0,90-162-2557 0 0,112-201-2621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8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53 142 6913 0 0,'-7'-11'774'0'0,"1"0"0"0"0,0-1-1 0 0,1 0 1 0 0,0 0-1 0 0,1-1 1 0 0,-3-16 0 0 0,-6-12 3373 0 0,42 138 422 0 0,15 42-4671 0 0,-24-82 121 0 0,2 4 42 0 0,32 66 1 0 0,-45-110-54 0 0,0-1 1 0 0,1 0 0 0 0,1 0 0 0 0,0-1 0 0 0,1 0 0 0 0,0-1 0 0 0,2-1 0 0 0,21 19 0 0 0,-31-30 32 0 0,-1 1 0 0 0,1 0 0 0 0,0-1 0 0 0,0 0 0 0 0,0 1 0 0 0,0-2 0 0 0,0 1 0 0 0,0 0 0 0 0,1-1 0 0 0,-1 0 0 0 0,0 0 0 0 0,1 0 0 0 0,-1-1 0 0 0,1 1 0 0 0,-1-1 0 0 0,1 0 0 0 0,-1 0 0 0 0,1-1 0 0 0,7-1 0 0 0,-7 0 14 0 0,0 0 0 0 0,0 0 1 0 0,0-1-1 0 0,0 0 0 0 0,-1 0 0 0 0,1 0 0 0 0,-1-1 0 0 0,0 1 0 0 0,0-1 0 0 0,0 0 0 0 0,-1 0 0 0 0,1-1 0 0 0,-1 1 0 0 0,0-1 0 0 0,5-8 0 0 0,-2 0-3 0 0,1 0 0 0 0,-2-1 0 0 0,1 0 0 0 0,-2 0-1 0 0,0 0 1 0 0,-1 0 0 0 0,2-18 0 0 0,-2-10-26 0 0,-2-49 1 0 0,-2 48-524 0 0,5-48 1 0 0,-4 89 385 0 0,0 2 8 0 0,0-1-1 0 0,0 0 0 0 0,0 1 0 0 0,0-1 1 0 0,0 1-1 0 0,0-1 0 0 0,0 1 0 0 0,0-1 1 0 0,0 0-1 0 0,0 1 0 0 0,0-1 0 0 0,0 1 1 0 0,0-1-1 0 0,0 1 0 0 0,0-1 0 0 0,1 1 1 0 0,-1-1-1 0 0,0 1 0 0 0,0-1 0 0 0,1 1 1 0 0,-1-1-1 0 0,0 1 0 0 0,1-1 1 0 0,-1 1-1 0 0,0-1 0 0 0,1 1 0 0 0,-1 0 1 0 0,1-1-1 0 0,-1 1 0 0 0,1 0 0 0 0,-1-1 1 0 0,1 1-1 0 0,-1 0 0 0 0,1 0 0 0 0,-1-1 1 0 0,1 1-1 0 0,-1 0 0 0 0,1 0 0 0 0,0 0 1 0 0,-1 0-1 0 0,1 0 0 0 0,6 4-1574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8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31 5985 0 0,'-34'-31'14054'0'0,"56"179"-11593"0"0,-18-109-2731 0 0,1 0 0 0 0,2 0 0 0 0,2-1 0 0 0,15 42 0 0 0,-19-68-700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8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61 8754 0 0,'-11'-31'985'0'0,"11"30"-663"0"0,0 0 0 0 0,-1-1 0 0 0,1 1 1 0 0,0-1-1 0 0,0 1 0 0 0,0 0 0 0 0,-1-1 1 0 0,2 1-1 0 0,-1-1 0 0 0,0 1 0 0 0,0-1 1 0 0,0 1-1 0 0,1 0 0 0 0,-1-1 0 0 0,1 1 1 0 0,-1-1-1 0 0,1 1 0 0 0,-1 0 0 0 0,2-2 0 0 0,32 29-6954 0 0,-16-5 4365 0 0,-11-9 2113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1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3225 0 0,'1'-2'365'0'0,"-1"-1"-1"0"0,0 1 1 0 0,1 0 0 0 0,-1 0 0 0 0,1 0 0 0 0,0 0 0 0 0,0 0-1 0 0,0-1 1 0 0,0 1 0 0 0,0 1 0 0 0,0-1 0 0 0,0 0-1 0 0,1 0 1 0 0,-1 0 0 0 0,3-2 0 0 0,-3 3-198 0 0,0 1 0 0 0,-1-1 0 0 0,1 1 0 0 0,-1-1 1 0 0,1 1-1 0 0,0-1 0 0 0,-1 1 0 0 0,1 0 0 0 0,0-1 0 0 0,-1 1 0 0 0,1 0 0 0 0,0-1 0 0 0,0 1 0 0 0,-1 0 1 0 0,1 0-1 0 0,0 0 0 0 0,0 0 0 0 0,-1 0 0 0 0,1 0 0 0 0,0 0 0 0 0,0 0 0 0 0,0 0 0 0 0,-1 0 1 0 0,1 0-1 0 0,0 0 0 0 0,0 1 0 0 0,-1-1 0 0 0,1 0 0 0 0,0 1 0 0 0,-1-1 0 0 0,1 0 0 0 0,0 1 1 0 0,-1-1-1 0 0,1 1 0 0 0,0-1 0 0 0,-1 1 0 0 0,1-1 0 0 0,-1 1 0 0 0,1-1 0 0 0,-1 1 0 0 0,1 0 0 0 0,-1-1 1 0 0,0 1-1 0 0,1 0 0 0 0,0 1 0 0 0,9 20 382 0 0,-1 0 0 0 0,-1 1 0 0 0,-1 0 1 0 0,-1 1-1 0 0,-1-1 0 0 0,2 30 0 0 0,7 28-1022 0 0,-13-77 411 0 0,21 89-4734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1.9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1 413 5785 0 0,'13'-9'211'0'0,"-1"-1"-1"0"0,0 0 1 0 0,-1-1 0 0 0,0 0-1 0 0,0-1 1 0 0,-1-1-1 0 0,13-21 1 0 0,-16 24 72 0 0,-1-1 0 0 0,-1 1 1 0 0,0-2-1 0 0,0 1 0 0 0,-1 0 0 0 0,-1-1 0 0 0,0 0 0 0 0,0 0 1 0 0,-1 0-1 0 0,0-16 0 0 0,-2 11 122 0 0,-1 0 0 0 0,-6-30-1 0 0,5 39-345 0 0,0 1 0 0 0,0 0 0 0 0,0 0 0 0 0,-1 0 1 0 0,0 0-1 0 0,0 1 0 0 0,-1-1 0 0 0,-8-11 0 0 0,12 18-59 0 0,0-1 1 0 0,0 1-1 0 0,-1 0 1 0 0,1-1-1 0 0,-1 1 1 0 0,1-1-1 0 0,0 1 1 0 0,-1 0-1 0 0,1-1 1 0 0,-1 1-1 0 0,1 0 1 0 0,-1-1 0 0 0,1 1-1 0 0,-1 0 1 0 0,1 0-1 0 0,-1-1 1 0 0,1 1-1 0 0,-1 0 1 0 0,1 0-1 0 0,-1 0 1 0 0,1 0-1 0 0,-1 0 1 0 0,0 0-1 0 0,1 0 1 0 0,-1 0-1 0 0,1 0 1 0 0,-1 0 0 0 0,1 0-1 0 0,-1 0 1 0 0,1 0-1 0 0,-2 1 1 0 0,-10 14-45 0 0,0 27-224 0 0,6-9 31 0 0,1 0 1 0 0,0 53-1 0 0,5-71 166 0 0,1 0-1 0 0,0 0 0 0 0,1 0 1 0 0,0-1-1 0 0,2 1 1 0 0,-1-1-1 0 0,2 1 1 0 0,7 16-1 0 0,-8-24 40 0 0,0-1-1 0 0,1 1 1 0 0,0-1-1 0 0,0-1 0 0 0,0 1 1 0 0,1-1-1 0 0,-1 0 1 0 0,1 0-1 0 0,0 0 0 0 0,1-1 1 0 0,-1 0-1 0 0,1 0 1 0 0,0-1-1 0 0,0 0 0 0 0,0 0 1 0 0,0 0-1 0 0,1-1 1 0 0,-1 0-1 0 0,1-1 0 0 0,-1 1 1 0 0,1-2-1 0 0,0 1 1 0 0,11-1-1 0 0,-11 0-11 0 0,1 0 0 0 0,0-1 0 0 0,-1 0 0 0 0,1 0 1 0 0,0-1-1 0 0,-1 0 0 0 0,0-1 0 0 0,1 0 0 0 0,-1 0 0 0 0,0 0 0 0 0,-1-1 0 0 0,1-1 0 0 0,-1 1 0 0 0,1-1 0 0 0,-1 0 0 0 0,-1-1 1 0 0,1 1-1 0 0,-1-2 0 0 0,0 1 0 0 0,8-11 0 0 0,-7 3-31 0 0,0-1-1 0 0,-1 0 1 0 0,0 0 0 0 0,-1-1-1 0 0,-1 0 1 0 0,-1 0 0 0 0,0 0 0 0 0,-1 0-1 0 0,0-17 1 0 0,0 10 359 0 0,0 1 0 0 0,2 0 1 0 0,10-36-1 0 0,-14 57-235 0 0,1 0 0 0 0,-1 0 0 0 0,0 0 0 0 0,0 1 0 0 0,0-1 0 0 0,0 0 1 0 0,1 0-1 0 0,-1 1 0 0 0,0-1 0 0 0,1 0 0 0 0,-1 1 0 0 0,1-1 0 0 0,-1 0 0 0 0,1 1 0 0 0,-1-1 0 0 0,1 1 0 0 0,-1-1 0 0 0,1 0 0 0 0,-1 1 0 0 0,1 0 1 0 0,0-1-1 0 0,-1 1 0 0 0,1-1 0 0 0,0 1 0 0 0,0-1 0 0 0,0 2 19 0 0,0-1 1 0 0,-1 1-1 0 0,1-1 0 0 0,0 1 0 0 0,-1-1 1 0 0,1 1-1 0 0,-1 0 0 0 0,1-1 1 0 0,-1 1-1 0 0,1 0 0 0 0,-1-1 0 0 0,1 1 1 0 0,-1 0-1 0 0,0 0 0 0 0,1-1 1 0 0,-1 1-1 0 0,0 0 0 0 0,1 1 0 0 0,8 43 1496 0 0,-4-2-587 0 0,-3-22-920 0 0,0 0 0 0 0,1 0-1 0 0,1-1 1 0 0,1 1 0 0 0,1-1 0 0 0,1 0-1 0 0,15 31 1 0 0,-22-50-89 0 0,1 0 1 0 0,-1-1 0 0 0,0 1-1 0 0,1-1 1 0 0,-1 1-1 0 0,0-1 1 0 0,1 1-1 0 0,-1-1 1 0 0,1 1 0 0 0,-1-1-1 0 0,0 1 1 0 0,1-1-1 0 0,0 1 1 0 0,-1-1-1 0 0,1 0 1 0 0,-1 1 0 0 0,1-1-1 0 0,-1 0 1 0 0,1 0-1 0 0,0 1 1 0 0,-1-1-1 0 0,1 0 1 0 0,-1 0-1 0 0,1 0 1 0 0,0 0 0 0 0,-1 0-1 0 0,1 0 1 0 0,0 0-1 0 0,-1 0 1 0 0,1 0-1 0 0,0 0 1 0 0,-1 0 0 0 0,2 0-1 0 0,0-1 11 0 0,0-1 0 0 0,0 1 0 0 0,-1 0 0 0 0,1 0 0 0 0,0-1 0 0 0,-1 1 0 0 0,1-1 0 0 0,-1 0 0 0 0,1 1 0 0 0,1-4 0 0 0,25-47 124 0 0,-27 50-129 0 0,27-78-39 0 0,-22 59 199 0 0,1 0 0 0 0,1 1 0 0 0,17-32 0 0 0,-25 51-86 0 0,0 1-1 0 0,1-1 1 0 0,-1 0 0 0 0,0 1 0 0 0,1-1 0 0 0,-1 0 0 0 0,1 1 0 0 0,-1-1 0 0 0,1 1-1 0 0,-1-1 1 0 0,1 1 0 0 0,-1-1 0 0 0,1 1 0 0 0,-1 0 0 0 0,1-1 0 0 0,0 1 0 0 0,-1-1-1 0 0,1 1 1 0 0,0 0 0 0 0,-1 0 0 0 0,1-1 0 0 0,0 1 0 0 0,-1 0 0 0 0,1 0-1 0 0,0 0 1 0 0,0 0 0 0 0,-1 0 0 0 0,2 0 0 0 0,-1 0 26 0 0,0 1 0 0 0,0 0 1 0 0,1-1-1 0 0,-1 1 0 0 0,0 0 0 0 0,0 0 1 0 0,0 0-1 0 0,0-1 0 0 0,0 1 0 0 0,0 0 1 0 0,0 0-1 0 0,-1 0 0 0 0,1 1 0 0 0,1 1 1 0 0,4 8 346 0 0,-1 1 0 0 0,8 21 0 0 0,-8-19-323 0 0,2 2-906 0 0,1 0 0 0 0,0 0 0 0 0,1-1-1 0 0,20 25 1 0 0,-15-24-4398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0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370 1 6449 0 0,'-5'1'312'0'0,"1"-1"0"0"0,0 1-1 0 0,0 0 1 0 0,0 1 0 0 0,1-1-1 0 0,-1 1 1 0 0,0-1-1 0 0,0 1 1 0 0,1 1 0 0 0,-1-1-1 0 0,1 0 1 0 0,-6 6 0 0 0,-37 37 1131 0 0,43-41-1247 0 0,-17 20 241 0 0,1 1-1 0 0,1 1 1 0 0,1 1-1 0 0,1 1 1 0 0,1 0 0 0 0,-20 60-1 0 0,6 2 115 0 0,-17 97-1 0 0,27-99-151 0 0,-11 152 1 0 0,28-198-349 0 0,2-1 0 0 0,2 1 1 0 0,1-1-1 0 0,2 0 1 0 0,2 0-1 0 0,12 40 1 0 0,-11-56 17 0 0,2-1 1 0 0,0-1-1 0 0,2 0 0 0 0,0 0 1 0 0,1-1-1 0 0,2-1 1 0 0,0 0-1 0 0,1-1 1 0 0,1-1-1 0 0,1 0 0 0 0,0-1 1 0 0,2-1-1 0 0,0-1 1 0 0,1-1-1 0 0,0-1 1 0 0,1 0-1 0 0,1-2 0 0 0,0-1 1 0 0,0 0-1 0 0,31 8 1 0 0,-30-12-467 0 0,0-2 1 0 0,0 0 0 0 0,0-1 0 0 0,1-2-1 0 0,0 0 1 0 0,-1-2 0 0 0,50-5-1 0 0,-40-1-5384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20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4249 0 0,'3'-4'376'0'0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20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1 141 2761 0 0,'1'-3'381'0'0,"0"-1"0"0"0,0 0 0 0 0,0 1 1 0 0,1-1-1 0 0,0 1 0 0 0,0-1 1 0 0,0 1-1 0 0,0 0 0 0 0,3-4 1 0 0,2-4 935 0 0,-1 2-534 0 0,1 0 0 0 0,0-1 1 0 0,0 2-1 0 0,14-13 0 0 0,-17 17-499 0 0,-1 1 0 0 0,2-1 0 0 0,-1 1 0 0 0,0 0 0 0 0,1 0-1 0 0,0 0 1 0 0,-1 1 0 0 0,1 0 0 0 0,0 0 0 0 0,0 0 0 0 0,10-2 0 0 0,-12 4-148 0 0,-1 1 1 0 0,1-1-1 0 0,0 0 0 0 0,0 1 1 0 0,-1 0-1 0 0,1 0 1 0 0,0 0-1 0 0,-1 0 0 0 0,1 0 1 0 0,-1 0-1 0 0,1 1 0 0 0,-1-1 1 0 0,0 1-1 0 0,1 0 1 0 0,-1 0-1 0 0,0-1 0 0 0,0 1 1 0 0,0 1-1 0 0,1 1 0 0 0,35 51 882 0 0,-30-43-786 0 0,44 77 196 0 0,-36-58-906 0 0,1-2 1 0 0,2 0-1 0 0,0 0 0 0 0,36 36 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23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7370 0 0,'1'-4'730'0'0,"0"1"0"0"0,0-1 0 0 0,0 1 1 0 0,0-1-1 0 0,0 1 0 0 0,1-1 0 0 0,0 1 1 0 0,-1 0-1 0 0,1 0 0 0 0,1 0 0 0 0,1-3 1 0 0,-3 4-548 0 0,0 1 0 0 0,0 0 0 0 0,0 0 1 0 0,0-1-1 0 0,0 1 0 0 0,0 0 1 0 0,0 0-1 0 0,0 0 0 0 0,0 0 1 0 0,0 0-1 0 0,1 0 0 0 0,-1 1 1 0 0,0-1-1 0 0,1 0 0 0 0,-1 1 1 0 0,1-1-1 0 0,-1 1 0 0 0,0-1 0 0 0,1 1 1 0 0,0 0-1 0 0,-1-1 0 0 0,1 1 1 0 0,-1 0-1 0 0,1 0 0 0 0,-1 0 1 0 0,1 0-1 0 0,-1 0 0 0 0,3 1 1 0 0,-3 2-91 0 0,0-1 1 0 0,-1 1 0 0 0,1-1 0 0 0,0 1 0 0 0,-1-1 0 0 0,0 1 0 0 0,0 0-1 0 0,1-1 1 0 0,-1 1 0 0 0,-1 0 0 0 0,1 3 0 0 0,-1 4 96 0 0,1-7-187 0 0,1 1 0 0 0,-1-1 0 0 0,0 0 1 0 0,1 1-1 0 0,0-1 0 0 0,0 0 0 0 0,0 0 0 0 0,0 0 1 0 0,0 0-1 0 0,1 0 0 0 0,-1 0 0 0 0,1 0 0 0 0,0 0 1 0 0,0 0-1 0 0,0-1 0 0 0,0 1 0 0 0,0-1 0 0 0,1 0 1 0 0,2 3-1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24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3 7370 0 0,'-2'-1'179'0'0,"0"0"1"0"0,0 1 0 0 0,0 0 0 0 0,0 0 0 0 0,0-1-1 0 0,0 1 1 0 0,0 0 0 0 0,0 1 0 0 0,0-1 0 0 0,0 0-1 0 0,0 1 1 0 0,0-1 0 0 0,0 1 0 0 0,0-1 0 0 0,0 1-1 0 0,0 0 1 0 0,1 0 0 0 0,-1 0 0 0 0,0 0-1 0 0,-2 2 1 0 0,2-1 58 0 0,1 1 0 0 0,-1-1 0 0 0,1 1 0 0 0,-1-1 0 0 0,1 1 0 0 0,0 0 0 0 0,0-1 0 0 0,0 1 0 0 0,1 0 0 0 0,-1 0 0 0 0,1 0 0 0 0,-1 0 0 0 0,1 0 0 0 0,0 4 0 0 0,1 28 896 0 0,1 0-1 0 0,1 0 0 0 0,15 59 1 0 0,-6-29-211 0 0,29 133 1093 0 0,-11-101-3329 0 0,-19-68-2717 0 0,18 33 0 0 0,-21-48-1519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24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0 154 5529 0 0,'7'-11'587'0'0,"0"0"0"0"0,0 0 0 0 0,1 0-1 0 0,1 1 1 0 0,0 0 0 0 0,0 1 0 0 0,1 0 0 0 0,0 0-1 0 0,0 1 1 0 0,1 0 0 0 0,0 1 0 0 0,0 0-1 0 0,1 1 1 0 0,0 0 0 0 0,0 1 0 0 0,0 0 0 0 0,23-5-1 0 0,-33 10-563 0 0,-1 0 0 0 0,1 0 0 0 0,-1 0-1 0 0,1 0 1 0 0,-1 0 0 0 0,1 0 0 0 0,-1 0-1 0 0,1 0 1 0 0,-1 0 0 0 0,1 1 0 0 0,-1-1-1 0 0,1 1 1 0 0,-1-1 0 0 0,0 1 0 0 0,1-1-1 0 0,-1 1 1 0 0,0 0 0 0 0,1 0-1 0 0,-1-1 1 0 0,0 1 0 0 0,0 0 0 0 0,1 2-1 0 0,0-1 37 0 0,0 0 0 0 0,-1 1 0 0 0,0-1 0 0 0,1 1 0 0 0,-1-1-1 0 0,0 1 1 0 0,0 0 0 0 0,-1-1 0 0 0,1 1 0 0 0,-1 0-1 0 0,1 3 1 0 0,0 8 192 0 0,-1 0 1 0 0,0 0-1 0 0,-5 24 0 0 0,4-32-236 0 0,-5 25 229 0 0,-1-1 0 0 0,-16 42 1 0 0,13-45 68 0 0,2 1 0 0 0,-11 58 0 0 0,19-85-264 0 0,0 0 0 0 0,0 0-1 0 0,0 0 1 0 0,0 0-1 0 0,1 0 1 0 0,-1 0 0 0 0,0 0-1 0 0,0 0 1 0 0,1 0-1 0 0,-1 0 1 0 0,0-1 0 0 0,1 1-1 0 0,-1 0 1 0 0,1 0-1 0 0,0 0 1 0 0,-1 0 0 0 0,1-1-1 0 0,0 1 1 0 0,-1 0 0 0 0,1 0-1 0 0,0-1 1 0 0,0 1-1 0 0,-1-1 1 0 0,1 1 0 0 0,0-1-1 0 0,0 1 1 0 0,0-1-1 0 0,0 1 1 0 0,0-1 0 0 0,0 0-1 0 0,0 1 1 0 0,0-1 0 0 0,0 0-1 0 0,0 0 1 0 0,0 0-1 0 0,0 0 1 0 0,0 0 0 0 0,0 0-1 0 0,0 0 1 0 0,1 0-1 0 0,51-6 489 0 0,-41 4-454 0 0,-2 1-157 0 0,0 0 0 0 0,0 1 0 0 0,0 1 0 0 0,0-1 0 0 0,0 2 1 0 0,0-1-1 0 0,13 5 0 0 0,1 2-2614 0 0,40 18 0 0 0,-41-16-3536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25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36 9674 0 0,'-2'-3'321'0'0,"-1"-1"0"0"0,0 1 1 0 0,0 1-1 0 0,-1-1 0 0 0,1 0 0 0 0,0 1 0 0 0,-1-1 1 0 0,0 1-1 0 0,1 0 0 0 0,-1 1 0 0 0,0-1 0 0 0,0 0 1 0 0,-8-1-1 0 0,10 3-156 0 0,1 0 0 0 0,-1 0 0 0 0,1 0 0 0 0,-1 0 0 0 0,0 0 0 0 0,1 0 0 0 0,-1 1 0 0 0,0-1 0 0 0,1 1 0 0 0,-1-1 1 0 0,1 1-1 0 0,-1-1 0 0 0,1 1 0 0 0,-1 0 0 0 0,1 0 0 0 0,-1 0 0 0 0,1 0 0 0 0,0 0 0 0 0,0 0 0 0 0,-1 0 0 0 0,1 0 0 0 0,0 0 0 0 0,0 0 0 0 0,0 1 0 0 0,0-1 0 0 0,0 1 0 0 0,0-1 0 0 0,1 0 1 0 0,-1 1-1 0 0,0 0 0 0 0,1-1 0 0 0,-1 1 0 0 0,1-1 0 0 0,0 1 0 0 0,-1 0 0 0 0,1-1 0 0 0,0 4 0 0 0,-2 14 145 0 0,0 1 1 0 0,1-1-1 0 0,1 1 0 0 0,1 0 1 0 0,1-1-1 0 0,6 26 0 0 0,35 117 34 0 0,-29-116-250 0 0,7 14 149 0 0,52 109 0 0 0,-25-74-3188 0 0,-13-25-3715 0 0,-27-54 632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25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30 278 5065 0 0,'-2'-1'154'0'0,"0"0"0"0"0,0 0 0 0 0,0 0 0 0 0,1 0 0 0 0,-1-1 1 0 0,0 1-1 0 0,1-1 0 0 0,-1 1 0 0 0,1-1 0 0 0,-1 1 0 0 0,1-1 0 0 0,-1 0 0 0 0,1 0 0 0 0,0 0 0 0 0,0 0 0 0 0,0 0 0 0 0,0 0 1 0 0,1 0-1 0 0,-1 0 0 0 0,0-4 0 0 0,1 2 254 0 0,0 1 1 0 0,0-1 0 0 0,1 0-1 0 0,-1 0 1 0 0,1 0-1 0 0,0 0 1 0 0,1 1 0 0 0,-1-1-1 0 0,1 0 1 0 0,-1 1 0 0 0,4-6-1 0 0,5-6 506 0 0,-1 1 0 0 0,2 0-1 0 0,0 1 1 0 0,0 0 0 0 0,20-17 0 0 0,22-13-1037 0 0,-1 8-4650 0 0,-31 22-1144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5:25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 15667 0 0,'-1'-2'5379'0'0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4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946 1 11979 0 0,'-16'32'1656'0'0,"-228"429"581"0"0,121-223-1850 0 0,8-17-184 0 0,-177 326-883 0 0,210-400-3155 0 0,8-3-1303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10594 0 0,'0'0'1076'0'0,"14"-16"-425"0"0,-8 12-269 0 0,0 0 0 0 0,1 0-1 0 0,-1 1 1 0 0,1 0-1 0 0,0 0 1 0 0,0 1 0 0 0,0 0-1 0 0,0 0 1 0 0,0 1 0 0 0,0 0-1 0 0,0 0 1 0 0,1 0-1 0 0,11 1 1 0 0,10 2-295 0 0,0 2-1 0 0,33 7 1 0 0,-11-1-702 0 0,39 4-3575 0 0,-63-10-743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1.9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 32 5529 0 0,'-6'-7'1119'0'0,"5"5"-730"0"0,0 0 0 0 0,-1 0 0 0 0,1 1 0 0 0,0-1 0 0 0,0 0 0 0 0,-1 1-1 0 0,1-1 1 0 0,-1 1 0 0 0,0 0 0 0 0,1-1 0 0 0,-1 1 0 0 0,0 0 0 0 0,0 0 0 0 0,1 0 0 0 0,-4-1 0 0 0,5 5 61 0 0,0 1 0 0 0,0 0 0 0 0,1-1 0 0 0,0 0 0 0 0,0 1 0 0 0,0-1 0 0 0,2 6 0 0 0,-3-9-387 0 0,3 8 98 0 0,31 89 1049 0 0,34 160 1 0 0,-55-181-1488 0 0,13 69 345 0 0,-19-119-2917 0 0,16 40 0 0 0,-12-41-2830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6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65 7370 0 0,'-15'6'1903'0'0,"36"-14"2130"0"0,90-29-3407 0 0,-31 17-3493 0 0,-53 15 1692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7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126 429 6233 0 0,'-3'-3'56'0'0,"1"0"0"0"0,0 0 0 0 0,0 0 0 0 0,0-1 0 0 0,0 1 0 0 0,1-1 0 0 0,-1 1 0 0 0,-1-8 0 0 0,0 3 90 0 0,-40-75 2907 0 0,34 68-1228 0 0,0 1-1 0 0,-2 0 1 0 0,-17-18-1 0 0,25 27 277 0 0,8 8-1100 0 0,10 9-459 0 0,5 15-311 0 0,-1 0 0 0 0,-1 1 0 0 0,16 33 0 0 0,38 98-221 0 0,-17-35-145 0 0,29 30-136 0 0,-71-134 184 0 0,1-1 0 0 0,0 0 0 0 0,2-1 0 0 0,0 0 0 0 0,24 19 0 0 0,-39-36 85 0 0,-1-1 0 0 0,1 1 0 0 0,-1-1 0 0 0,1 1 0 0 0,-1-1 0 0 0,1 0 0 0 0,0 1 0 0 0,-1-1 0 0 0,1 1 0 0 0,-1-1 0 0 0,1 0 0 0 0,0 0 0 0 0,0 1-1 0 0,-1-1 1 0 0,1 0 0 0 0,0 0 0 0 0,-1 0 0 0 0,1 0 0 0 0,0 0 0 0 0,0 0 0 0 0,-1 0 0 0 0,1 0 0 0 0,0 0 0 0 0,-1 0 0 0 0,1 0 0 0 0,0 0 0 0 0,1-1 0 0 0,-2 0 20 0 0,1 0 0 0 0,0 0 0 0 0,0 0 0 0 0,-1 1 1 0 0,1-1-1 0 0,0-1 0 0 0,-1 1 0 0 0,1 0 0 0 0,-1 0 1 0 0,1 0-1 0 0,-1 0 0 0 0,1 0 0 0 0,-1 0 0 0 0,0 0 1 0 0,0-2-1 0 0,2-10 249 0 0,-2 0 0 0 0,0-22 0 0 0,-1 19-159 0 0,1-116 105 0 0,6 0 0 0 0,44-249 0 0 0,-46 358-564 0 0,2 1 0 0 0,1 0 0 0 0,1 0 0 0 0,0 1 1 0 0,2 0-1 0 0,20-33 0 0 0,-12 28-951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8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5065 0 0,'35'129'4075'0'0,"-6"-20"-3631"0"0,-3 2-3852 0 0,-25-103 2409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8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44 3225 0 0,'-16'-14'-66'0'0,"14"11"630"0"0,-1 0-1 0 0,0 0 1 0 0,1 1-1 0 0,-1-1 1 0 0,0 1-1 0 0,-1 0 1 0 0,1 0-1 0 0,0 0 1 0 0,-1 0-1 0 0,1 1 1 0 0,-1-1-1 0 0,-4 0 1 0 0,38 29-2997 0 0,46 59 2207 0 0,-58-61 226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28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 2761 0 0,'0'-1'-3'0'0,"1"1"0"0"0,-1-1 0 0 0,0 1 0 0 0,0 0 0 0 0,0-1 1 0 0,0 1-1 0 0,0 0 0 0 0,1-1 0 0 0,-1 1 0 0 0,0-1 0 0 0,0 1 1 0 0,1 0-1 0 0,-1 0 0 0 0,0-1 0 0 0,0 1 0 0 0,1 0 0 0 0,-1-1 1 0 0,0 1-1 0 0,1 0 0 0 0,-1 0 0 0 0,1 0 0 0 0,-1-1 1 0 0,0 1-1 0 0,1 0 0 0 0,-1 0 0 0 0,0 0 0 0 0,1 0 0 0 0,-1 0 1 0 0,1 0-1 0 0,-1 0 0 0 0,0 0 0 0 0,1 0 0 0 0,-1 0 0 0 0,1 0 1 0 0,-1 0-1 0 0,0 0 0 0 0,1 0 0 0 0,-1 0 0 0 0,1 0 0 0 0,-1 0 1 0 0,0 1-1 0 0,1-1 0 0 0,-1 0 0 0 0,1 0 0 0 0,-1 0 0 0 0,1 1 1 0 0,16 7 1495 0 0,-9 1-963 0 0,-1 0 1 0 0,1 1-1 0 0,-2 0 1 0 0,1 0-1 0 0,-2 0 1 0 0,1 1-1 0 0,-1 0 1 0 0,-1 0-1 0 0,6 23 0 0 0,-6-20-289 0 0,1 0-1 0 0,0-1 1 0 0,1 1 0 0 0,0-1-1 0 0,2 0 1 0 0,8 13-1 0 0,-16-25-240 0 0,1-1-1 0 0,-1 0 1 0 0,0 1-1 0 0,0-1 1 0 0,0 0-1 0 0,0 0 1 0 0,1 1-1 0 0,-1-1 1 0 0,0 0-1 0 0,0 1 1 0 0,1-1-1 0 0,-1 0 1 0 0,0 0-1 0 0,1 0 1 0 0,-1 1-1 0 0,0-1 1 0 0,1 0 0 0 0,-1 0-1 0 0,0 0 1 0 0,1 0-1 0 0,-1 1 1 0 0,0-1-1 0 0,1 0 1 0 0,-1 0-1 0 0,1 0 1 0 0,-1 0-1 0 0,0 0 1 0 0,1 0-1 0 0,-1 0 1 0 0,0 0-1 0 0,1 0 1 0 0,-1 0-1 0 0,0-1 1 0 0,1 1-1 0 0,-1 0 1 0 0,0 0 0 0 0,1 0-1 0 0,0 0 1 0 0,6-16-607 0 0,0-28-648 0 0,-7 42 1228 0 0,2-25-274 0 0,1-6 183 0 0,8-41-1 0 0,-9 65 290 0 0,1-1 0 0 0,-1 1 0 0 0,2 0 0 0 0,-1 0 0 0 0,1 0 0 0 0,1 1-1 0 0,0-1 1 0 0,10-14 0 0 0,-14 22-98 0 0,0-1 0 0 0,0 1 1 0 0,1 0-1 0 0,-1-1 0 0 0,0 1 0 0 0,0 0 0 0 0,1 0 0 0 0,-1 0 0 0 0,0 0 0 0 0,1 0 1 0 0,-1 0-1 0 0,1 1 0 0 0,0-1 0 0 0,-1 0 0 0 0,1 1 0 0 0,0-1 0 0 0,-1 1 0 0 0,1-1 1 0 0,0 1-1 0 0,-1 0 0 0 0,1 0 0 0 0,0 0 0 0 0,0 0 0 0 0,-1 0 0 0 0,1 0 0 0 0,0 0 1 0 0,-1 1-1 0 0,1-1 0 0 0,0 1 0 0 0,-1-1 0 0 0,1 1 0 0 0,0-1 0 0 0,-1 1 0 0 0,1 0 1 0 0,-1 0-1 0 0,1 0 0 0 0,-1 0 0 0 0,0 0 0 0 0,1 0 0 0 0,-1 0 0 0 0,0 1 0 0 0,0-1 1 0 0,2 3-1 0 0,6 7 252 0 0,0 0 0 0 0,-1 1 0 0 0,-1 0 0 0 0,8 17 1 0 0,-11-21-321 0 0,8 14-909 0 0,-1 0-4129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3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86 220 1840 0 0,'-20'-66'2058'0'0,"16"45"-1073"0"0,-2 1 1 0 0,-1-1-1 0 0,0 1 0 0 0,-1 1 1 0 0,-25-34 7480 0 0,34 72-6317 0 0,11 27-1550 0 0,36 117-356 0 0,-12-38 86 0 0,96 226 0 0 0,-119-324-952 0 0,1 4-3453 0 0,26 39 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3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2761 0 0,'2'-7'325'0'0,"0"0"0"0"0,0-1 1 0 0,1 1-1 0 0,0 0 0 0 0,0 0 0 0 0,0 0 1 0 0,1 1-1 0 0,0-1 0 0 0,1 1 1 0 0,-1 0-1 0 0,1 0 0 0 0,0 1 1 0 0,1-1-1 0 0,8-6 0 0 0,-13 11-229 0 0,0 0 0 0 0,0 0-1 0 0,1 0 1 0 0,-1 1-1 0 0,0-1 1 0 0,1 0 0 0 0,-1 1-1 0 0,1-1 1 0 0,-1 0 0 0 0,1 1-1 0 0,-1 0 1 0 0,1-1-1 0 0,-1 1 1 0 0,1 0 0 0 0,-1 0-1 0 0,1 0 1 0 0,0 0 0 0 0,-1 0-1 0 0,1 0 1 0 0,-1 0 0 0 0,1 0-1 0 0,2 2 1 0 0,-2-1 15 0 0,0 0 1 0 0,0 0 0 0 0,0 1-1 0 0,0-1 1 0 0,0 1 0 0 0,-1 0-1 0 0,1-1 1 0 0,-1 1 0 0 0,1 0-1 0 0,-1 0 1 0 0,0 0-1 0 0,1 0 1 0 0,0 4 0 0 0,3 4 201 0 0,-2 1 1 0 0,1 0 0 0 0,-1 0 0 0 0,-1 0 0 0 0,1 15 0 0 0,-1-4-196 0 0,-1 1 1 0 0,-1 0-1 0 0,-1 0 1 0 0,-8 41-1 0 0,7-53-116 0 0,-1 1-1 0 0,0-1 0 0 0,-1 1 0 0 0,0-1 0 0 0,-1-1 0 0 0,0 1 0 0 0,-1-1 0 0 0,0 1 0 0 0,0-1 0 0 0,-1-1 0 0 0,-10 11 0 0 0,16-19 75 0 0,0 0 1 0 0,-1 1-1 0 0,1-1 1 0 0,-1 0-1 0 0,0 0 0 0 0,1 0 1 0 0,-1 0-1 0 0,0 0 1 0 0,1-1-1 0 0,-1 1 1 0 0,0 0-1 0 0,0-1 0 0 0,0 1 1 0 0,1-1-1 0 0,-1 0 1 0 0,-3 1-1 0 0,5-1-41 0 0,0 0-1 0 0,0 0 0 0 0,-1 0 1 0 0,1 0-1 0 0,0 0 1 0 0,0 0-1 0 0,0 0 0 0 0,0 0 1 0 0,-1-1-1 0 0,1 1 1 0 0,0 0-1 0 0,0 0 1 0 0,0 0-1 0 0,-1 0 0 0 0,1 0 1 0 0,0 0-1 0 0,0 0 1 0 0,0 0-1 0 0,0 0 1 0 0,0-1-1 0 0,-1 1 0 0 0,1 0 1 0 0,0 0-1 0 0,0 0 1 0 0,0 0-1 0 0,0 0 0 0 0,0-1 1 0 0,0 1-1 0 0,0 0 1 0 0,0 0-1 0 0,-1 0 1 0 0,1-1-1 0 0,0 1 0 0 0,0 0 1 0 0,0 0-1 0 0,0 0 1 0 0,0 0-1 0 0,0-1 1 0 0,0 1-1 0 0,0 0 0 0 0,0-1 1 0 0,12-11 1102 0 0,-11 11-814 0 0,4-2-31 0 0,3-2-172 0 0,0 1 0 0 0,0 1 0 0 0,0-1 0 0 0,1 1 0 0 0,-1 1 0 0 0,1-1 0 0 0,0 1 0 0 0,-1 1 0 0 0,1 0 0 0 0,0 0 0 0 0,0 1 0 0 0,0 0 0 0 0,0 0 0 0 0,0 1 0 0 0,0 1 0 0 0,9 1 0 0 0,2 2-356 0 0,118 30 1303 0 0,-73-9-2616 0 0,-3 9-4555 0 0,-42-21 236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4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 5065 0 0,'-5'-3'4843'0'0,"4"3"-4755"0"0,-1 11 3764 0 0,1 14-1623 0 0,2-6-1902 0 0,1 0 269 0 0,1 0 1 0 0,1-1-1 0 0,0 1 0 0 0,9 21 1 0 0,-9-28-1203 0 0,2 0 0 0 0,-1 0 0 0 0,1-1 1 0 0,14 19-1 0 0,-13-23-1551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4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127 321 3225 0 0,'-8'-22'253'0'0,"-59"-160"1228"0"0,15 65 5230 0 0,59 130-6933 0 0,1-1-1 0 0,1 0 0 0 0,0-1 1 0 0,0 0-1 0 0,1-1 0 0 0,0 0 0 0 0,14 11 1 0 0,8 8 26 0 0,-14-13 185 0 0</inkml:trace>
  <inkml:trace contextRef="#ctx0" brushRef="#br0" timeOffset="1">527 317 5985 0 0,'-3'0'-58'0'0,"-18"-2"1360"0"0,20-2-90 0 0,12-5-155 0 0,1 3-508 0 0,0 0-1 0 0,0 1 1 0 0,1 1-1 0 0,-1 0 1 0 0,1 0-1 0 0,0 2 1 0 0,0-1 0 0 0,0 2-1 0 0,23-1 1 0 0,14 3 310 0 0,62 8-1 0 0,-39-1-1095 0 0,-4-3-4483 0 0,-36-1-335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4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6 10594 0 0,'-5'-1'239'0'0,"1"0"-1"0"0,-1 0 1 0 0,0 0-1 0 0,0 0 1 0 0,0 1-1 0 0,0 0 1 0 0,0 0-1 0 0,0 0 1 0 0,0 1-1 0 0,-7 1 1 0 0,10-2-122 0 0,0 1 0 0 0,0 1 0 0 0,-1-1 0 0 0,1 0 0 0 0,0 0 0 0 0,0 1-1 0 0,0 0 1 0 0,0-1 0 0 0,0 1 0 0 0,1 0 0 0 0,-1 0 0 0 0,0 0 0 0 0,1 0 0 0 0,-1 0 0 0 0,1 0 0 0 0,0 0 0 0 0,0 0 0 0 0,0 1 0 0 0,0-1 0 0 0,0 0 0 0 0,0 1-1 0 0,0 4 1 0 0,-2 10 195 0 0,0 0 0 0 0,1 1 0 0 0,1-1 0 0 0,1 1 0 0 0,1 0-1 0 0,3 20 1 0 0,23 105 736 0 0,-26-139-1030 0 0,45 155-485 0 0,-13-52-2460 0 0,-20-56-2881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2.3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0 123 4145 0 0,'16'10'2887'0'0,"-8"-7"-2198"0"0,1 1-1 0 0,-1 0 1 0 0,0 1 0 0 0,0 0-1 0 0,-1 0 1 0 0,0 1-1 0 0,0-1 1 0 0,10 12-1 0 0,-6-5-383 0 0,-1 1 0 0 0,-1 1 0 0 0,15 27-1 0 0,-23-38-301 0 0,0-1 0 0 0,0 1 0 0 0,1-1 0 0 0,0 1 0 0 0,-1-1 0 0 0,1 0 0 0 0,0 0 0 0 0,0 1-1 0 0,0-2 1 0 0,0 1 0 0 0,0 0 0 0 0,3 2 0 0 0,-4-4-13 0 0,0 0 0 0 0,-1 0-1 0 0,1 0 1 0 0,-1 1 0 0 0,1-1-1 0 0,0 0 1 0 0,-1 0 0 0 0,1 0 0 0 0,0 0-1 0 0,-1 0 1 0 0,1 0 0 0 0,-1 0 0 0 0,1 0-1 0 0,0-1 1 0 0,-1 1 0 0 0,1 0-1 0 0,-1 0 1 0 0,1 0 0 0 0,-1-1 0 0 0,1 1-1 0 0,1-1 1 0 0,12-18-570 0 0,-8 1 115 0 0,0 1-1 0 0,0-1 0 0 0,-2-1 1 0 0,4-30-1 0 0,-6 34 550 0 0,0 0 0 0 0,1 0 0 0 0,0 0 0 0 0,2 0 0 0 0,0 0 0 0 0,0 1 0 0 0,11-20 0 0 0,-16 33-51 0 0,1 0 1 0 0,-1 0-1 0 0,1 0 0 0 0,-1 0 1 0 0,1 0-1 0 0,-1 0 0 0 0,1 0 1 0 0,-1 1-1 0 0,1-1 0 0 0,0 0 1 0 0,-1 0-1 0 0,1 1 0 0 0,0-1 1 0 0,0 0-1 0 0,-1 1 0 0 0,1-1 1 0 0,0 1-1 0 0,0-1 0 0 0,0 1 1 0 0,0 0-1 0 0,0-1 0 0 0,0 1 1 0 0,0 0-1 0 0,0-1 1 0 0,0 1-1 0 0,0 0 0 0 0,0 0 1 0 0,0 0-1 0 0,0 0 0 0 0,0 0 1 0 0,0 0-1 0 0,0 0 0 0 0,0 0 1 0 0,0 1-1 0 0,0-1 0 0 0,-1 0 1 0 0,1 0-1 0 0,0 1 0 0 0,0-1 1 0 0,0 1-1 0 0,0-1 0 0 0,0 1 1 0 0,0-1-1 0 0,0 1 0 0 0,-1 0 1 0 0,1-1-1 0 0,0 1 0 0 0,-1 0 1 0 0,1-1-1 0 0,0 1 0 0 0,-1 0 1 0 0,1 0-1 0 0,-1 0 1 0 0,1 1-1 0 0,5 6 222 0 0,-1 0 0 0 0,-1 1 0 0 0,0 0 1 0 0,4 11-1 0 0,16 62 1104 0 0,-19-60-1256 0 0,1 0 0 0 0,1-1-1 0 0,1 0 1 0 0,16 29-1 0 0,-11-31-456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5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45 6913 0 0,'-1'-3'125'0'0,"-9"-20"725"0"0,9 22-766 0 0,1 1-1 0 0,0-1 0 0 0,0 1 1 0 0,0-1-1 0 0,0 1 1 0 0,-1-1-1 0 0,1 0 1 0 0,0 1-1 0 0,0-1 1 0 0,0 1-1 0 0,0-1 1 0 0,0 1-1 0 0,0-1 1 0 0,0 1-1 0 0,1-1 0 0 0,-1 1 1 0 0,0-1-1 0 0,0 1 1 0 0,0-1-1 0 0,0 1 1 0 0,1-1-1 0 0,-1 1 1 0 0,0-1-1 0 0,0 1 1 0 0,1-1-1 0 0,-1 1 0 0 0,0 0 1 0 0,1-1-1 0 0,-1 1 1 0 0,1-1-1 0 0,-1 1 1 0 0,0 0-1 0 0,1-1 1 0 0,-1 1-1 0 0,1 0 1 0 0,-1 0-1 0 0,1-1 0 0 0,-1 1 1 0 0,2 0-1 0 0,-1 0 37 0 0,0 0 0 0 0,-1 0-1 0 0,1 1 1 0 0,0-1-1 0 0,0 0 1 0 0,0 1-1 0 0,-1-1 1 0 0,1 1-1 0 0,0-1 1 0 0,0 1-1 0 0,-1-1 1 0 0,1 1 0 0 0,0-1-1 0 0,-1 1 1 0 0,1 0-1 0 0,-1-1 1 0 0,1 1-1 0 0,-1 0 1 0 0,1-1-1 0 0,-1 1 1 0 0,1 0 0 0 0,0 1-1 0 0,9 19 1048 0 0,7 32 273 0 0,-2 0-1 0 0,13 102 1 0 0,2 4-842 0 0,48 109-1077 0 0,-34-126-5611 0 0,-40-128 1017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1 310 6913 0 0,'0'-9'-7'0'0,"-1"-1"0"0"0,2 1 0 0 0,-1-1-1 0 0,1 1 1 0 0,1 0 0 0 0,-1 0 0 0 0,1 0-1 0 0,1 0 1 0 0,0 0 0 0 0,0 0 0 0 0,1 0-1 0 0,8-13 1 0 0,2-1 190 0 0,0 1 0 0 0,2 1 0 0 0,22-25 0 0 0,-32 39 122 0 0,0 1 0 0 0,0 0 1 0 0,1 1-1 0 0,-1-1 0 0 0,1 1 0 0 0,0 1 0 0 0,1-1 0 0 0,-1 1 1 0 0,1 0-1 0 0,0 1 0 0 0,0 0 0 0 0,11-3 0 0 0,-15 5-166 0 0,0 1 0 0 0,0-1-1 0 0,0 1 1 0 0,0 0 0 0 0,0 0-1 0 0,0 1 1 0 0,0-1 0 0 0,0 1-1 0 0,0 0 1 0 0,0 0 0 0 0,0 0-1 0 0,-1 0 1 0 0,1 1 0 0 0,0 0-1 0 0,-1 0 1 0 0,1 0-1 0 0,-1 0 1 0 0,1 0 0 0 0,-1 1-1 0 0,0-1 1 0 0,0 1 0 0 0,0 0-1 0 0,0 0 1 0 0,-1 0 0 0 0,1 0-1 0 0,-1 0 1 0 0,3 6 0 0 0,2 5-31 0 0,0 0 0 0 0,-1 0 1 0 0,-1 0-1 0 0,0 0 0 0 0,-2 1 1 0 0,1 0-1 0 0,-2 0 0 0 0,1 0 1 0 0,-2 0-1 0 0,0 0 0 0 0,-1 1 1 0 0,-4 25-1 0 0,1-14 35 0 0,-2 1 0 0 0,0-1 1 0 0,-2 0-1 0 0,-1-1 0 0 0,-2 0 1 0 0,-13 29-1 0 0,20-50-53 0 0,0 3 105 0 0,0-1 1 0 0,-1 0-1 0 0,0 0 1 0 0,0 0-1 0 0,-1 0 0 0 0,0-1 1 0 0,0 1-1 0 0,0-1 0 0 0,-1-1 1 0 0,-10 10-1 0 0,30-21 125 0 0,0 0 0 0 0,1 1 0 0 0,-1 1 0 0 0,29-5 0 0 0,63-1-720 0 0,-91 9 358 0 0,51 0-1922 0 0,-21 6-3513 0 0,-11 1-465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6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96 3225 0 0,'2'-5'42'0'0,"-1"0"-1"0"0,1 0 1 0 0,-1-1 0 0 0,0 1 0 0 0,0-1 0 0 0,0 1 0 0 0,-1-11 0 0 0,0 14 211 0 0,0 1 1 0 0,0-1 0 0 0,0 0 0 0 0,0 0 0 0 0,-1 1 0 0 0,1-1 0 0 0,-1 0 0 0 0,1 0 0 0 0,-1 1-1 0 0,1-1 1 0 0,-1 1 0 0 0,0-1 0 0 0,0 0 0 0 0,0 1 0 0 0,0-1 0 0 0,0 1 0 0 0,0 0 0 0 0,0-1-1 0 0,-1 1 1 0 0,1 0 0 0 0,0 0 0 0 0,-1 0 0 0 0,1 0 0 0 0,-1 0 0 0 0,1 0 0 0 0,-1 0 0 0 0,1 0-1 0 0,-4 0 1 0 0,3 0 39 0 0,0 1 0 0 0,0-1-1 0 0,0 1 1 0 0,0 0-1 0 0,0 0 1 0 0,0 0 0 0 0,0 0-1 0 0,0 0 1 0 0,0 1 0 0 0,1-1-1 0 0,-1 1 1 0 0,0-1 0 0 0,0 1-1 0 0,0-1 1 0 0,0 1-1 0 0,1 0 1 0 0,-1 0 0 0 0,0 0-1 0 0,-2 2 1 0 0,0 1-24 0 0,1-1 1 0 0,0 0-1 0 0,-1 1 0 0 0,2 0 0 0 0,-1-1 1 0 0,0 1-1 0 0,1 0 0 0 0,-3 5 1 0 0,-2 8 24 0 0,1 1-1 0 0,1-1 1 0 0,-5 22 0 0 0,10-36-222 0 0,-7 30-18 0 0,2 0 1 0 0,1 0 0 0 0,2 1 0 0 0,1 0 0 0 0,2-1-1 0 0,1 1 1 0 0,1 0 0 0 0,2-1 0 0 0,2 0-1 0 0,1 0 1 0 0,1-1 0 0 0,2 0 0 0 0,25 53 0 0 0,-5-22 25 0 0,-2-7-682 0 0,28 82 0 0 0,-50-118-486 0 0,-2 0 0 0 0,0 0 1 0 0,-1 1-1 0 0,-1-1 0 0 0,-1 1 0 0 0,-1-1 0 0 0,-1 1 0 0 0,-2 27 0 0 0,0-34-88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6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25 333 6913 0 0,'-2'-1'36'0'0,"1"-1"0"0"0,-1 1 0 0 0,0 0-1 0 0,0-1 1 0 0,1 1 0 0 0,-1-1-1 0 0,1 0 1 0 0,-1 1 0 0 0,1-1 0 0 0,0 0-1 0 0,0 0 1 0 0,0 0 0 0 0,0 0-1 0 0,0 0 1 0 0,0 0 0 0 0,0 0 0 0 0,1 0-1 0 0,-1 0 1 0 0,0-3 0 0 0,1 0 126 0 0,1 0 1 0 0,-1 1-1 0 0,1-1 1 0 0,0 0-1 0 0,0 0 1 0 0,1 1-1 0 0,-1-1 0 0 0,4-4 1 0 0,1-6 676 0 0,2 0 0 0 0,0 1 0 0 0,1 0 0 0 0,0 0 1 0 0,1 1-1 0 0,1 0 0 0 0,0 1 0 0 0,0 0 0 0 0,2 1 0 0 0,-1 0 0 0 0,22-14 0 0 0,-18 15-941 0 0,1 0 0 0 0,1 0 0 0 0,-1 2 0 0 0,2 0 0 0 0,-1 1 0 0 0,1 1 0 0 0,0 1 0 0 0,0 1 0 0 0,27-4 0 0 0,-4 6-689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6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70 315 5065 0 0,'-13'5'154'0'0,"9"-4"210"0"0,-1 1 1 0 0,1-1-1 0 0,0 1 1 0 0,-1 0-1 0 0,1 1 1 0 0,0-1-1 0 0,0 1 0 0 0,0 0 1 0 0,1 0-1 0 0,-1 0 1 0 0,1 0-1 0 0,-6 7 1 0 0,42-14 2823 0 0,106-33-1431 0 0,2 5 0 0 0,1 7 0 0 0,286-12-1 0 0,725-18-1284 0 0,-512-7-6 0 0,194-12-574 0 0,-414 48-1331 0 0,-349 21 448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7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10594 0 0,'-1'4'274'0'0,"-1"0"-1"0"0,1 1 1 0 0,0-1-1 0 0,0 0 1 0 0,0 0-1 0 0,1 0 0 0 0,-1 1 1 0 0,1-1-1 0 0,0 0 1 0 0,1 8-1 0 0,-1 2 208 0 0,2 62 951 0 0,4 1 0 0 0,17 92 0 0 0,-11-89-1040 0 0,35 160 667 0 0,-36-198-1182 0 0,2-1-1 0 0,3 0 1 0 0,31 61-1 0 0,-11-38-4484 0 0,-30-50-934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8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0 151 6913 0 0,'2'-7'7'0'0,"1"0"-1"0"0,0 0 0 0 0,0 0 0 0 0,1 1 0 0 0,0 0 0 0 0,0-1 0 0 0,0 1 0 0 0,1 1 0 0 0,0-1 0 0 0,0 1 0 0 0,10-9 0 0 0,-1 2 495 0 0,2 1-1 0 0,-1 0 0 0 0,25-11 0 0 0,-38 20-390 0 0,1 1 0 0 0,0-1-1 0 0,0 1 1 0 0,0 0 0 0 0,0 0 0 0 0,0 0-1 0 0,0 0 1 0 0,0 0 0 0 0,0 1 0 0 0,1-1-1 0 0,-1 1 1 0 0,0 0 0 0 0,0 0-1 0 0,0 0 1 0 0,1 1 0 0 0,-1-1 0 0 0,0 1-1 0 0,0 0 1 0 0,0-1 0 0 0,0 1 0 0 0,0 1-1 0 0,0-1 1 0 0,0 0 0 0 0,0 1-1 0 0,2 1 1 0 0,-1 1-43 0 0,0-1 0 0 0,0 1-1 0 0,-1 0 1 0 0,1 0 0 0 0,-1 1 0 0 0,0-1-1 0 0,-1 0 1 0 0,1 1 0 0 0,-1 0 0 0 0,0 0-1 0 0,0 0 1 0 0,0 0 0 0 0,-1 0 0 0 0,2 8-1 0 0,0 7 130 0 0,-1 0-1 0 0,0 0 1 0 0,-2 0 0 0 0,0 0-1 0 0,-2-1 1 0 0,0 1-1 0 0,-1 0 1 0 0,0 0-1 0 0,-2-1 1 0 0,-1 0-1 0 0,0 0 1 0 0,-11 22-1 0 0,11-31 91 0 0,1 0 0 0 0,-1-1-1 0 0,-1 0 1 0 0,0-1 0 0 0,0 0 0 0 0,-1 0-1 0 0,0 0 1 0 0,0-1 0 0 0,0 0 0 0 0,-1 0-1 0 0,-14 7 1 0 0,29-15-113 0 0,-1-1 1 0 0,1 2-1 0 0,-1-1 1 0 0,1 1-1 0 0,-1 0 1 0 0,1 0-1 0 0,7 1 1 0 0,48 7-108 0 0,-30-2-139 0 0,117 16-524 0 0,-48-14-3969 0 0,-73-8-1054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8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115 433 6449 0 0,'-2'2'181'0'0,"0"1"0"0"0,1 0 0 0 0,-1 0 0 0 0,1 0 0 0 0,0-1 0 0 0,-1 1 0 0 0,1 1 0 0 0,0-1 0 0 0,1 0 0 0 0,-1 0 0 0 0,1 0 0 0 0,-1 0 0 0 0,1 7 0 0 0,3 48 2338 0 0,-2-42-1712 0 0,0 4-58 0 0,1 5 715 0 0,6 38 1 0 0,-6-56-1868 0 0,-1-1 1 0 0,1 1-1 0 0,0-1 1 0 0,0 0-1 0 0,1 0 1 0 0,0 0-1 0 0,0 0 1 0 0,0-1-1 0 0,1 1 1 0 0,0-1 0 0 0,5 6-1 0 0</inkml:trace>
  <inkml:trace contextRef="#ctx0" brushRef="#br0" timeOffset="1">18 6 7834 0 0,'-7'-2'344'0'0,"3"0"72"0"0,1 1-328 0 0,1 1-88 0 0,0 0 0 0 0,2 1 64 0 0,0 1-64 0 0,0 0 96 0 0,2 3-32 0 0,2 1-64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39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252 493 456 0 0,'-26'-39'2525'0'0,"-60"-70"1"0"0,57 75-416 0 0,1-2 1 0 0,-31-50 0 0 0,42 51-191 0 0,16 32-1653 0 0,0 1 0 0 0,0-1 1 0 0,0 1-1 0 0,0-1 0 0 0,1 0 1 0 0,-1 1-1 0 0,1-1 0 0 0,0 0 0 0 0,0 1 1 0 0,-1-1-1 0 0,2-5 0 0 0,0 8-211 0 0,-1 0 0 0 0,1 0-1 0 0,-1 0 1 0 0,1 0 0 0 0,0 0-1 0 0,-1 0 1 0 0,1 0 0 0 0,0 0-1 0 0,-1 0 1 0 0,1 0 0 0 0,-1 0-1 0 0,1 1 1 0 0,-1-1 0 0 0,1 0-1 0 0,0 0 1 0 0,-1 1 0 0 0,1-1 0 0 0,-1 0-1 0 0,1 1 1 0 0,-1-1 0 0 0,1 0-1 0 0,-1 1 1 0 0,0-1 0 0 0,1 1-1 0 0,-1-1 1 0 0,1 1 0 0 0,-1-1-1 0 0,1 2 1 0 0,15 14 86 0 0,34 46-70 0 0,73 123 0 0 0,-84-121-48 0 0,2-2 1 0 0,64 73-1 0 0,10 8-84 0 0,-75-92 48 0 0,-40-51 12 0 0,0 1 0 0 0,0-1 1 0 0,0 0-1 0 0,0 1 0 0 0,1-1 0 0 0,-1 1 0 0 0,0-1 0 0 0,0 0 1 0 0,0 1-1 0 0,1-1 0 0 0,-1 0 0 0 0,0 1 0 0 0,1-1 0 0 0,-1 0 0 0 0,0 0 1 0 0,1 1-1 0 0,-1-1 0 0 0,0 0 0 0 0,1 0 0 0 0,-1 0 0 0 0,0 1 1 0 0,1-1-1 0 0,-1 0 0 0 0,1 0 0 0 0,-1 0 0 0 0,0 0 0 0 0,1 0 1 0 0,-1 0-1 0 0,1 0 0 0 0,-1 0 0 0 0,0 0 0 0 0,1 0 0 0 0,-1 0 1 0 0,1 0-1 0 0,-1 0 0 0 0,0 0 0 0 0,1 0 0 0 0,0-1 0 0 0,4-18 19 0 0,-6-39 58 0 0,0 49-51 0 0,-2-41 119 0 0,-6-111-692 0 0,16-245 1 0 0,-3 371-752 0 0,11-45 1 0 0,-7 49 95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40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2761 0 0,'-1'0'101'0'0,"0"0"0"0"0,0 0 0 0 0,0 0 0 0 0,-1 0 0 0 0,1 0 0 0 0,0 1 0 0 0,0-1 0 0 0,0 0 0 0 0,0 0 1 0 0,0 1-1 0 0,0-1 0 0 0,0 0 0 0 0,0 1 0 0 0,0-1 0 0 0,0 1 0 0 0,0 0 0 0 0,0-1 0 0 0,0 1 0 0 0,1 0 1 0 0,-1-1-1 0 0,0 1 0 0 0,0 0 0 0 0,1 0 0 0 0,-1 0 0 0 0,0-1 0 0 0,1 1 0 0 0,-1 0 0 0 0,1 0 0 0 0,-1 0 1 0 0,0 2-1 0 0,-14 30 1254 0 0,13-21-1188 0 0,0-1 1 0 0,0 1 0 0 0,2 0 0 0 0,-1-1-1 0 0,2 1 1 0 0,-1 0 0 0 0,2 0 0 0 0,-1-1 0 0 0,2 1-1 0 0,-1-1 1 0 0,6 13 0 0 0,-1-5-45 0 0,0 0 0 0 0,2 0 1 0 0,0-1-1 0 0,1 0 0 0 0,19 27 0 0 0,-21-36-39 0 0,0 0 0 0 0,0-1 0 0 0,1 0-1 0 0,0 0 1 0 0,0-1 0 0 0,1 0 0 0 0,17 10 0 0 0,-23-15-33 0 0,0 0 0 0 0,0 0 0 0 0,0 0 0 0 0,0 0 0 0 0,0-1-1 0 0,1 0 1 0 0,-1 0 0 0 0,0 0 0 0 0,1 0 0 0 0,-1-1 0 0 0,1 1 0 0 0,-1-1 0 0 0,0 0 0 0 0,1-1 0 0 0,-1 1 0 0 0,1-1 0 0 0,-1 0 0 0 0,0 0 0 0 0,0 0 0 0 0,1-1 0 0 0,-1 1 0 0 0,0-1 0 0 0,7-4 0 0 0,-8 3 54 0 0,0 0 1 0 0,0 0-1 0 0,0-1 1 0 0,-1 1-1 0 0,1-1 1 0 0,-1 0-1 0 0,0 0 1 0 0,0 0 0 0 0,0 0-1 0 0,0 0 1 0 0,-1 0-1 0 0,0 0 1 0 0,1 0-1 0 0,0-8 1 0 0,0-4 275 0 0,-1 0 0 0 0,0-27 0 0 0,-1 29-215 0 0,-1 1 0 0 0,-1 0 0 0 0,0 0 0 0 0,0-1-1 0 0,-2 1 1 0 0,0 1 0 0 0,-7-18 0 0 0,9 25-314 0 0,0 1 0 0 0,0 0-1 0 0,-1 0 1 0 0,1 0 0 0 0,-1 0-1 0 0,0 0 1 0 0,0 1 0 0 0,-1-1-1 0 0,1 1 1 0 0,-1 0 0 0 0,1 0-1 0 0,-1 0 1 0 0,0 0 0 0 0,0 1-1 0 0,0-1 1 0 0,-1 1 0 0 0,1 0-1 0 0,-1 1 1 0 0,1-1 0 0 0,-1 1-1 0 0,1 0 1 0 0,-1 0 0 0 0,-9-1-1 0 0,-5 2-4454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3.3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68 5985 0 0,'-21'8'2981'0'0,"34"-17"1053"0"0,25-11-1839 0 0,24-12-972 0 0,-18 18-6080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40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3225 0 0,'1'-6'-209'0'0,"-1"6"264"0"0,0 0 1 0 0,0-1-1 0 0,0 1 0 0 0,0 0 0 0 0,0 0 1 0 0,-1-1-1 0 0,1 1 0 0 0,0 0 0 0 0,0-1 1 0 0,0 1-1 0 0,0 0 0 0 0,0-1 0 0 0,0 1 1 0 0,0 0-1 0 0,0-1 0 0 0,1 1 1 0 0,-1 0-1 0 0,0 0 0 0 0,0-1 0 0 0,0 1 1 0 0,0 0-1 0 0,0-1 0 0 0,0 1 0 0 0,1 0 1 0 0,-1 0-1 0 0,0-1 0 0 0,0 1 0 0 0,0 0 1 0 0,1 0-1 0 0,-1 0 0 0 0,0-1 0 0 0,0 1 1 0 0,1 0-1 0 0,-1 0 0 0 0,0 0 0 0 0,0-1 1 0 0,1 1-1 0 0,-1 0 0 0 0,0 0 0 0 0,0 0 1 0 0,1 0-1 0 0,-1 0 0 0 0,0 0 0 0 0,1 0 1 0 0,-1 0-1 0 0,0 0 0 0 0,1 0 0 0 0,-1 0 1 0 0,0 0-1 0 0,1 0 0 0 0,-1 0 0 0 0,0 0 1 0 0,0 0-1 0 0,1 0 0 0 0,-1 0 0 0 0,0 0 1 0 0,1 1-1 0 0,-1-1 0 0 0,2 1 678 0 0,0 4-108 0 0,15 52 717 0 0,-9-29-241 0 0,17 41 1 0 0,-22-63-1003 0 0,0 1 0 0 0,0-1 0 0 0,1 0 1 0 0,0 0-1 0 0,0 0 0 0 0,0 0 0 0 0,1-1 0 0 0,0 0 1 0 0,0 0-1 0 0,0 0 0 0 0,9 6 0 0 0,-12-10-96 0 0,-1 0-1 0 0,1 0 0 0 0,0 0 0 0 0,0 0 0 0 0,0 0 0 0 0,0 0 1 0 0,-1-1-1 0 0,1 1 0 0 0,0-1 0 0 0,0 1 0 0 0,0-1 1 0 0,0 0-1 0 0,0 0 0 0 0,0 0 0 0 0,0 0 0 0 0,0 0 1 0 0,0 0-1 0 0,0-1 0 0 0,0 1 0 0 0,0-1 0 0 0,0 1 1 0 0,4-2-1 0 0,-3 0-28 0 0,0-1 0 0 0,0 1 0 0 0,0-1 0 0 0,0 1 0 0 0,0-1 0 0 0,-1 0 0 0 0,1 0 0 0 0,-1 0 1 0 0,0 0-1 0 0,0 0 0 0 0,3-5 0 0 0,3-9-158 0 0,-1-1 1 0 0,0 0 0 0 0,6-33-1 0 0,-12 48 171 0 0,5-31-231 0 0,3-35-1 0 0,2-10 465 0 0,-11 78-182 0 0,0 0 0 0 0,0 0 0 0 0,0 0 0 0 0,0 0 0 0 0,0 0 0 0 0,0 0 0 0 0,0 0 0 0 0,1 0 0 0 0,-1 1 0 0 0,0-1 0 0 0,1 0 0 0 0,-1 0 0 0 0,0 0 0 0 0,1 0 0 0 0,-1 1 0 0 0,1-1 0 0 0,0 0 0 0 0,-1 0 0 0 0,1 1 0 0 0,0-1 0 0 0,-1 0 0 0 0,1 1 0 0 0,0-1 0 0 0,0 1 0 0 0,-1-1 0 0 0,2 0 0 0 0,-1 1 11 0 0,1 1-1 0 0,-1-1 1 0 0,0 0-1 0 0,0 1 1 0 0,0-1 0 0 0,0 1-1 0 0,0-1 1 0 0,0 1-1 0 0,0-1 1 0 0,-1 1 0 0 0,1 0-1 0 0,0 0 1 0 0,0-1 0 0 0,0 1-1 0 0,-1 0 1 0 0,1 0-1 0 0,0 0 1 0 0,0 1 0 0 0,29 49 564 0 0,-29-49-685 0 0,6 14 92 0 0,10 21-330 0 0,1-1 1 0 0,1-1-1 0 0,2-1 1 0 0,1 0-1 0 0,28 30 1 0 0,-34-49-540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16:41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16 128 5065 0 0,'-5'-26'364'0'0,"2"15"14"0"0,0 1 0 0 0,1 0 0 0 0,1 0 0 0 0,0-1 0 0 0,0 1 0 0 0,2-22 0 0 0,-1 32-318 0 0,0 0 0 0 0,0-1 0 0 0,0 1 0 0 0,0 0 0 0 0,0 0 0 0 0,0-1 0 0 0,0 1 0 0 0,0 0 0 0 0,0-1 0 0 0,0 1 0 0 0,0 0 1 0 0,1-1-1 0 0,-1 1 0 0 0,0 0 0 0 0,0 0 0 0 0,0-1 0 0 0,0 1 0 0 0,1 0 0 0 0,-1 0 0 0 0,0-1 0 0 0,0 1 0 0 0,1 0 0 0 0,-1 0 0 0 0,0 0 0 0 0,0-1 0 0 0,1 1 0 0 0,-1 0 0 0 0,0 0 0 0 0,1 0 0 0 0,-1 0 0 0 0,0 0 0 0 0,0 0 0 0 0,1 0 0 0 0,-1-1 0 0 0,0 1 0 0 0,1 0 1 0 0,-1 0-1 0 0,0 0 0 0 0,1 0 0 0 0,12 10 1102 0 0,9 20 24 0 0,52 99 1315 0 0,0 0-2062 0 0,-51-93-1959 0 0,40 48 0 0 0,-47-67-1743 0 0,-1-3-830 0 0</inkml:trace>
  <inkml:trace contextRef="#ctx0" brushRef="#br0" timeOffset="1">158 200 4145 0 0,'-27'5'801'0'0,"24"-4"-358"0"0,1 0-1 0 0,0 0 1 0 0,-1 0-1 0 0,1 0 1 0 0,0 0-1 0 0,0 1 1 0 0,0-1-1 0 0,0 1 1 0 0,-2 2-1 0 0,12-6 2843 0 0,9-8-2387 0 0,34-26 146 0 0,-14 14-4945 0 0,-9 7-691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6:14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96 449 2304 0 0,'-34'2'1871'0'0,"25"0"-1264"0"0,1-2-1 0 0,-1 1 0 0 0,-16-2 0 0 0,24 1-600 0 0,1 0 1 0 0,-1 0-1 0 0,1 0 1 0 0,0 0-1 0 0,-1 0 0 0 0,1 0 1 0 0,-1 0-1 0 0,1 0 1 0 0,0 0-1 0 0,-1-1 0 0 0,1 1 1 0 0,-1 0-1 0 0,1 0 1 0 0,0 0-1 0 0,-1 0 0 0 0,1-1 1 0 0,0 1-1 0 0,-1 0 0 0 0,1 0 1 0 0,0-1-1 0 0,0 1 1 0 0,-1 0-1 0 0,1-1 0 0 0,0 1 1 0 0,0 0-1 0 0,-1-1 1 0 0,1 1-1 0 0,0 0 0 0 0,0-1 1 0 0,0 1-1 0 0,-1-1 1 0 0,9-9 845 0 0,18-5 160 0 0,180-12 706 0 0,-59 9-1504 0 0,404-81-262 0 0,-280 48-215 0 0,2 3 78 0 0,250-49 274 0 0,-411 72 907 0 0,195-17 1 0 0,-188 28-4730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6:21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83 135 6913 0 0,'-10'-10'27'0'0,"0"-1"-1"0"0,0 0 0 0 0,2 0 1 0 0,-1-1-1 0 0,1 0 1 0 0,1 0-1 0 0,-12-26 0 0 0,19 37 88 0 0,0 0 0 0 0,-1 1 0 0 0,1-1 0 0 0,0 0 0 0 0,0 0 0 0 0,0 0 0 0 0,0 1 0 0 0,0-1 0 0 0,0 0-1 0 0,0 0 1 0 0,0 0 0 0 0,0 1 0 0 0,0-1 0 0 0,0 0 0 0 0,0 0 0 0 0,1 1 0 0 0,-1-1 0 0 0,1-1 0 0 0,-1 2-41 0 0,0 0 0 0 0,1 0 0 0 0,-1-1 0 0 0,0 1 0 0 0,0 0 0 0 0,1 0 0 0 0,-1 0 0 0 0,0 0 0 0 0,1 0 0 0 0,-1-1 0 0 0,0 1 0 0 0,1 0 0 0 0,-1 0 0 0 0,0 0 0 0 0,1 0 0 0 0,-1 0 0 0 0,1 0 0 0 0,-1 0 0 0 0,0 0 0 0 0,1 0 0 0 0,-1 0 0 0 0,0 0 0 0 0,1 1 0 0 0,-1-1 0 0 0,0 0 0 0 0,1 0 0 0 0,-1 0 0 0 0,0 0 0 0 0,0 0 0 0 0,1 1 0 0 0,-1-1 0 0 0,0 0 0 0 0,1 0 0 0 0,1 3 1235 0 0,2 1-1008 0 0,158 165 86 0 0,276 373 0 0 0,-404-491-343 0 0,-3 2 0 0 0,-2 2-1 0 0,-2 0 1 0 0,-3 2 0 0 0,21 71 0 0 0,-15-14-42 0 0,29 208 1 0 0,-33-140-257 0 0,22 199-862 0 0,-43-306 1000 0 0,-3 1 0 0 0,-4-1 0 0 0,-13 84 0 0 0,-10-16-353 0 0,-7-1 1 0 0,-6-1-1 0 0,-85 208 1 0 0,60-215 2639 0 0,-135 212 1 0 0,182-322-2376 0 0,-1 0-1 0 0,0-2 1 0 0,-2 0-1 0 0,-35 32 1 0 0,32-34-399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6:18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156 142 5641 0 0,'-156'38'822'0'0,"187"-42"77"0"0,33-1 0 0 0,19-2 323 0 0,229-40-1521 0 0,140-15 1197 0 0,355 18 6208 0 0,-787 43-7208 0 0,38-6 1 0 0,-45 4-112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6:20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78 6913 0 0,'15'-26'-390'0'0,"-13"25"365"0"0,-1-1 1 0 0,1 1 0 0 0,-1-1-1 0 0,1 0 1 0 0,-1 0 0 0 0,0 0 0 0 0,0 0-1 0 0,0 0 1 0 0,0 0 0 0 0,0 0 0 0 0,0 0-1 0 0,-1 0 1 0 0,1-1 0 0 0,-1 1-1 0 0,1 0 1 0 0,-1 0 0 0 0,0-1 0 0 0,0-3-1 0 0,0 6 42 0 0,0-1 0 0 0,0 1-1 0 0,0-1 1 0 0,0 1 0 0 0,0-1-1 0 0,0 1 1 0 0,-1 0 0 0 0,1-1-1 0 0,0 1 1 0 0,0-1 0 0 0,0 1-1 0 0,-1 0 1 0 0,1-1 0 0 0,0 1 0 0 0,0 0-1 0 0,-1-1 1 0 0,1 1 0 0 0,0 0-1 0 0,-1-1 1 0 0,1 1 0 0 0,0 0-1 0 0,-1 0 1 0 0,1-1 0 0 0,-1 1-1 0 0,1 0 1 0 0,0 0 0 0 0,-1 0-1 0 0,1-1 1 0 0,-1 1 0 0 0,1 0-1 0 0,-1 0 1 0 0,1 0 0 0 0,-1 0-1 0 0,1 0 1 0 0,0 0 0 0 0,-1 0 0 0 0,1 0-1 0 0,-1 0 1 0 0,1 0 0 0 0,-1 0-1 0 0,1 0 1 0 0,-1 1 0 0 0,1-1-1 0 0,0 0 1 0 0,-1 0 0 0 0,1 0-1 0 0,-1 1 1 0 0,1-1 0 0 0,0 0-1 0 0,-1 0 1 0 0,1 1 0 0 0,0-1-1 0 0,-1 0 1 0 0,1 1 0 0 0,0-1-1 0 0,-1 0 1 0 0,1 1 0 0 0,0-1 0 0 0,0 0-1 0 0,0 1 1 0 0,-1-1 0 0 0,1 1-1 0 0,0-1 1 0 0,0 1 0 0 0,-20 33 828 0 0,17-28-560 0 0,-4 9 131 0 0,0 1 0 0 0,2-1 0 0 0,0 1 0 0 0,0 0 0 0 0,2 0 0 0 0,0 1 0 0 0,-1 23-1 0 0,-10 45-604 0 0,-53 275-751 0 0,50-251 934 0 0,-1-1-16 0 0,5 2 0 0 0,1 171 0 0 0,71 296-344 0 0,-32-432 117 0 0,89 270-1 0 0,-73-300-297 0 0,4-3 0 0 0,71 120 0 0 0,-70-152 597 0 0,4-1 1 0 0,3-3-1 0 0,87 94 1 0 0,-60-89 796 0 0,3-3-1 0 0,4-4 1 0 0,2-4 0 0 0,4-4 0 0 0,156 83 0 0 0,-212-129-621 0 0,143 81-454 0 0,-135-72-4451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27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14 343 1376 0 0,'-5'-44'446'0'0,"4"-24"4564"0"0,1 42-1841 0 0,-1 0 0 0 0,-6-39 0 0 0,90 430-1035 0 0,34 0-3021 0 0,-102-329 990 0 0,1 0 0 0 0,22 34 0 0 0,-31-59-32 0 0,0 1 1 0 0,2-1-1 0 0,-1 0 0 0 0,1-1 0 0 0,1 0 0 0 0,0 0 0 0 0,0-1 0 0 0,1 0 0 0 0,14 8 1 0 0,-23-15 0 0 0,1-1 0 0 0,-1 1 0 0 0,1-1 0 0 0,0 1 0 0 0,-1-1 0 0 0,1 0 0 0 0,0 0 0 0 0,0 0 0 0 0,0-1 0 0 0,0 1 0 0 0,0-1 0 0 0,0 0 0 0 0,0 1 0 0 0,0-1 0 0 0,0-1 0 0 0,0 1 0 0 0,0 0 0 0 0,0-1 0 0 0,0 1 0 0 0,0-1 0 0 0,0 0 0 0 0,0 0 0 0 0,0 0 0 0 0,-1-1 0 0 0,1 1 0 0 0,0 0 0 0 0,-1-1 0 0 0,1 0 0 0 0,-1 0 0 0 0,0 0 0 0 0,1 0 0 0 0,-1 0 0 0 0,0 0 0 0 0,0 0 0 0 0,0-1 0 0 0,-1 1 0 0 0,3-4 0 0 0,4-8 63 0 0,-1 1 1 0 0,-1-1-1 0 0,0-1 1 0 0,-1 1-1 0 0,0-1 1 0 0,2-16-1 0 0,13-84 21 0 0,-5-2 0 0 0,1-138 0 0 0,17-137-3919 0 0,-18 333 1348 0 0,-8 41-3644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28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49 150 8754 0 0,'-6'-9'113'0'0,"4"5"328"0"0,0 1 0 0 0,0-1-1 0 0,-1 1 1 0 0,1-1-1 0 0,-1 1 1 0 0,-5-5 0 0 0,7 8-401 0 0,1 0 0 0 0,0 0 0 0 0,0 0 0 0 0,-1-1 0 0 0,1 1 0 0 0,0 0 0 0 0,0 0 0 0 0,-1 0 0 0 0,1 0-1 0 0,0 0 1 0 0,-1 0 0 0 0,1 0 0 0 0,0 0 0 0 0,0 0 0 0 0,-1 0 0 0 0,1 0 0 0 0,0 0 0 0 0,-1 0 0 0 0,1 0 0 0 0,0 0 0 0 0,0 0 0 0 0,-1 0 0 0 0,1 0 0 0 0,0 1 0 0 0,-1-1 0 0 0,1 0 0 0 0,0 0 0 0 0,0 0 0 0 0,-1 0 0 0 0,1 1 0 0 0,0-1 0 0 0,0 0 0 0 0,0 0 0 0 0,-1 0 0 0 0,1 1 0 0 0,-7 22 79 0 0,5 0-83 0 0,0-1 1 0 0,2 1-1 0 0,1 0 1 0 0,4 32-1 0 0,-2-40-65 0 0,0 0 1 0 0,0 1-1 0 0,2-1 0 0 0,0-1 0 0 0,0 1 0 0 0,2-1 0 0 0,9 18 1 0 0,-12-27 146 0 0,-1 0 0 0 0,1 0 0 0 0,0-1 0 0 0,0 0 1 0 0,1 0-1 0 0,-1 0 0 0 0,1 0 0 0 0,0 0 0 0 0,0-1 1 0 0,0 0-1 0 0,1 0 0 0 0,-1-1 0 0 0,1 1 0 0 0,-1-1 1 0 0,1 0-1 0 0,9 1 0 0 0,-11-2-74 0 0,0 0 0 0 0,0-1 0 0 0,0 0 0 0 0,0 0 0 0 0,0 0 0 0 0,-1-1 0 0 0,1 1 0 0 0,0-1 0 0 0,0 0 0 0 0,0 0 0 0 0,0 0 0 0 0,-1 0 0 0 0,1-1 0 0 0,-1 1 0 0 0,1-1 0 0 0,-1 0 0 0 0,1 0 0 0 0,-1 0 0 0 0,0-1 0 0 0,0 1 0 0 0,0-1 0 0 0,0 0 1 0 0,-1 0-1 0 0,1 0 0 0 0,-1 0 0 0 0,3-4 0 0 0,3-7-76 0 0,-1 0 1 0 0,-1-1-1 0 0,0 0 1 0 0,-1 0 0 0 0,-1 0-1 0 0,0 0 1 0 0,-1-1-1 0 0,-1 0 1 0 0,0 1 0 0 0,-1-31-1 0 0,-1 28-249 0 0,-2-1 0 0 0,0 0 0 0 0,-1 1 0 0 0,0-1 0 0 0,-2 1 0 0 0,0 0 0 0 0,-1 1 1 0 0,-16-33-1 0 0,20 46 136 0 0,0 0 1 0 0,-1 0-1 0 0,0 0 1 0 0,1 0-1 0 0,-1 0 1 0 0,-1 1 0 0 0,-6-7-1 0 0,-8 3-3455 0 0,6 6-293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28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5065 0 0,'5'77'9534'0'0,"0"-47"-9371"0"0,1 0 0 0 0,2-1 0 0 0,1 0 0 0 0,14 34 0 0 0,-16-48-467 0 0,-1 0 11 0 0,0-1 0 0 0,1 0 0 0 0,0-1 0 0 0,2 1 0 0 0,15 20 0 0 0,-23-34 269 0 0,-1 0 0 0 0,1 1 0 0 0,-1-1 0 0 0,0 1 0 0 0,1-1-1 0 0,-1 1 1 0 0,1-1 0 0 0,-1 0 0 0 0,1 1 0 0 0,0-1 0 0 0,-1 0 0 0 0,1 0 0 0 0,-1 1 0 0 0,1-1-1 0 0,-1 0 1 0 0,1 0 0 0 0,0 0 0 0 0,-1 0 0 0 0,1 0 0 0 0,-1 0 0 0 0,1 0 0 0 0,0 0-1 0 0,-1 0 1 0 0,1 0 0 0 0,0 0 0 0 0,-1 0 0 0 0,1 0 0 0 0,-1 0 0 0 0,1-1 0 0 0,0 1 0 0 0,14-17 128 0 0,0-27 462 0 0,0-36-1000 0 0,-12 57-206 0 0,1-1 0 0 0,1 1 0 0 0,1 0 0 0 0,1 0 1 0 0,15-33-1 0 0,-21 54 643 0 0,-1 1 0 0 0,1-1 1 0 0,0 1-1 0 0,0-1 0 0 0,0 1 0 0 0,0-1 0 0 0,0 1 1 0 0,0 0-1 0 0,0-1 0 0 0,0 1 0 0 0,0 0 1 0 0,1 0-1 0 0,-1 0 0 0 0,1 0 0 0 0,-1 0 0 0 0,1 0 1 0 0,-1 0-1 0 0,1 0 0 0 0,-1 1 0 0 0,1-1 0 0 0,0 1 1 0 0,1-1-1 0 0,-1 1 106 0 0,0 0-1 0 0,-1 1 1 0 0,1-1 0 0 0,0 1-1 0 0,-1-1 1 0 0,1 1 0 0 0,0 0 0 0 0,-1-1-1 0 0,1 1 1 0 0,-1 0 0 0 0,1 0-1 0 0,-1 0 1 0 0,0 0 0 0 0,1 1 0 0 0,-1-1-1 0 0,0 0 1 0 0,2 3 0 0 0,5 8 808 0 0,0 0 0 0 0,-1 1-1 0 0,0 0 1 0 0,5 15 0 0 0,-8-19-616 0 0,76 150 2524 0 0,-49-108-4579 0 0,2-2-3483 0 0,-20-32 166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28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2304 0 0,'-11'38'12125'0'0,"11"-33"-10801"0"0,3 11 561 0 0,42 205 676 0 0,-1-10-3133 0 0,44 171 224 0 0,-38-222-4948 0 0,-48-154 3289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3.8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74 3681 0 0,'31'-15'2270'0'0,"-1"1"-1"0"0,54-16 1 0 0,-67 26-2792 0 0,0 0-1 0 0,0 2 1 0 0,1 0-1 0 0,17 0 1 0 0,-22 2-2859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29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5 275 6913 0 0,'-1'-2'222'0'0,"1"0"-1"0"0,-1-1 1 0 0,0 1-1 0 0,1-1 0 0 0,-1 1 1 0 0,1-1-1 0 0,0 1 1 0 0,0-1-1 0 0,0 1 0 0 0,0-1 1 0 0,0 1-1 0 0,0-1 1 0 0,1 1-1 0 0,-1-1 0 0 0,1 1 1 0 0,0-1-1 0 0,0 1 1 0 0,0 0-1 0 0,0-1 0 0 0,0 1 1 0 0,2-3-1 0 0,2-6 348 0 0,1 1-1 0 0,1-1 0 0 0,8-10 1 0 0,-4 9-657 0 0,-1 1 0 0 0,1 1 1 0 0,1 0-1 0 0,0 0 1 0 0,0 2-1 0 0,18-11 0 0 0,86-37-6286 0 0,-79 40 4572 0 0,-9 2 1631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29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4 151 16131 0 0,'0'0'37'0'0,"-1"0"0"0"0,1 0 0 0 0,0 0-1 0 0,0 0 1 0 0,0 1 0 0 0,-1-1-1 0 0,1 0 1 0 0,0 0 0 0 0,0 0 0 0 0,0 0-1 0 0,0 1 1 0 0,-1-1 0 0 0,1 0-1 0 0,0 0 1 0 0,0 1 0 0 0,0-1 0 0 0,0 0-1 0 0,0 0 1 0 0,0 0 0 0 0,0 1-1 0 0,-1-1 1 0 0,1 0 0 0 0,0 0 0 0 0,0 1-1 0 0,0-1 1 0 0,0 0 0 0 0,0 0-1 0 0,0 1 1 0 0,0-1 0 0 0,0 0 0 0 0,0 0-1 0 0,0 1 1 0 0,1-1 0 0 0,-1 0-1 0 0,0 0 1 0 0,0 1 0 0 0,0-1 0 0 0,0 0-1 0 0,0 0 1 0 0,0 1 0 0 0,0-1 0 0 0,1 0-1 0 0,-1 0 1 0 0,0 0 0 0 0,0 0-1 0 0,0 1 1 0 0,1-1 0 0 0,-1 0 0 0 0,0 0-1 0 0,0 0 1 0 0,0 0 0 0 0,1 0-1 0 0,-1 1 1 0 0,21-3 510 0 0,23-12-1007 0 0,-17 1-671 0 0,-1 0-1 0 0,42-31 0 0 0,-43 27 360 0 0,0 2 0 0 0,50-24-1 0 0,-66 35 759 0 0</inkml:trace>
  <inkml:trace contextRef="#ctx0" brushRef="#br0" timeOffset="1">214 284 15667 0 0,'15'-4'494'0'0,"-2"-1"-1"0"0,1 0 1 0 0,25-14-1 0 0,154-80-2133 0 0,-167 87 1650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0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11979 0 0,'-3'12'4409'0'0,"4"27"-4442"0"0,0-18 178 0 0,-34 357-1752 0 0,13-198 1370 0 0,7-49 263 0 0,-39 536 2682 0 0,52-637-3385 0 0,4-12-4035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0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70 8754 0 0,'-3'-3'393'0'0,"0"1"0"0"0,-1-1 0 0 0,1 0 0 0 0,1 1 1 0 0,-1-1-1 0 0,0-1 0 0 0,1 1 0 0 0,0 0 0 0 0,-3-5 0 0 0,4 5-199 0 0,-1 0 1 0 0,0 1-1 0 0,1-1 0 0 0,-1 0 0 0 0,0 1 0 0 0,0-1 0 0 0,-1 1 0 0 0,1 0 0 0 0,0 0 0 0 0,-1 0 0 0 0,0 0 0 0 0,1 0 0 0 0,-7-3 0 0 0,9 8-115 0 0,0 0-1 0 0,-1 0 1 0 0,1 0 0 0 0,0 0-1 0 0,0 0 1 0 0,1 0 0 0 0,-1 0-1 0 0,1 0 1 0 0,1 5 0 0 0,18 65 833 0 0,2-1 0 0 0,4-2 0 0 0,66 127 0 0 0,136 182 1840 0 0,-228-379-2752 0 0,14 22-149 0 0,41 68 195 0 0,-49-78-865 0 0,0 0-1 0 0,-1 0 1 0 0,-1 1-1 0 0,0 0 1 0 0,4 21-1 0 0,-7-26-714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0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4 233 19812 0 0,'-1'1'49'0'0,"1"-1"0"0"0,0 0 0 0 0,0 0 0 0 0,-1 0 0 0 0,1 1 0 0 0,0-1 1 0 0,0 0-1 0 0,0 0 0 0 0,0 1 0 0 0,0-1 0 0 0,-1 0 0 0 0,1 0 0 0 0,0 1 0 0 0,0-1 0 0 0,0 0 0 0 0,0 0 0 0 0,0 1 0 0 0,0-1 0 0 0,0 0 0 0 0,0 1 0 0 0,0-1 0 0 0,0 0 0 0 0,0 0 0 0 0,0 1 0 0 0,0-1 0 0 0,0 0 0 0 0,0 1 0 0 0,0-1 0 0 0,0 0 0 0 0,0 0 0 0 0,1 1 0 0 0,-1-1 1 0 0,0 0-1 0 0,0 0 0 0 0,0 1 0 0 0,0-1 0 0 0,0 0 0 0 0,1 1 0 0 0,13-2 464 0 0,25-13-789 0 0,-33 12 447 0 0,88-41-1174 0 0,165-102 1 0 0,-238 133 529 0 0,23-14 174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2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1334 243 8754 0 0,'52'-79'1846'0'0,"31"-57"185"0"0,-76 112-1501 0 0,-11 20-81 0 0,-8 12-16 0 0,-32 38 444 0 0,-72 97 1 0 0,52-61-803 0 0,-269 373 537 0 0,54-72-476 0 0,130-184-9 0 0,-46 55-74 0 0,147-199-113 0 0,-2-1 0 0 0,-76 62 0 0 0,87-88-779 0 0,23-18 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2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4609 0 0,'5'-13'460'0'0,"1"1"1"0"0,0 0-1 0 0,1 0 1 0 0,0 1-1 0 0,0-1 1 0 0,1 2-1 0 0,13-15 0 0 0,-20 25-411 0 0,-1 0-1 0 0,0-1 1 0 0,0 1-1 0 0,1-1 1 0 0,-1 1-1 0 0,0 0 1 0 0,1-1-1 0 0,-1 1 1 0 0,0 0-1 0 0,1 0 1 0 0,-1-1-1 0 0,0 1 1 0 0,1 0-1 0 0,-1 0 0 0 0,1-1 1 0 0,-1 1-1 0 0,0 0 1 0 0,1 0-1 0 0,-1 0 1 0 0,1 0-1 0 0,-1 0 1 0 0,1 0-1 0 0,-1 0 1 0 0,1 0-1 0 0,-1 0 1 0 0,0 0-1 0 0,1 0 1 0 0,-1 0-1 0 0,1 0 0 0 0,-1 0 1 0 0,1 0-1 0 0,-1 0 1 0 0,1 1-1 0 0,5 14 1100 0 0,-7 30-30 0 0,1-40-1041 0 0,-4 51 456 0 0,-3 110 638 0 0,8-148-811 0 0,0 1 0 0 0,1-1 0 0 0,1 1 0 0 0,1-1-1 0 0,1 0 1 0 0,11 30 0 0 0,-13-40-89 0 0,1 0 0 0 0,1-1 1 0 0,-1 1-1 0 0,1-1 0 0 0,1 0 0 0 0,-1 0 0 0 0,1 0 0 0 0,0-1 0 0 0,1 0 0 0 0,-1 0 0 0 0,1 0 0 0 0,0-1 1 0 0,15 8-1 0 0,-17-11-265 0 0,-1 0 0 0 0,1 0-1 0 0,0-1 1 0 0,0 1 0 0 0,0-1 0 0 0,0 0 0 0 0,0-1 0 0 0,0 1 0 0 0,0-1 0 0 0,9-1 0 0 0,-8 0-452 0 0,-1 0 0 0 0,0 0 0 0 0,1-1 1 0 0,-1 0-1 0 0,0 0 0 0 0,0 0 0 0 0,0 0 0 0 0,0-1 0 0 0,-1 0 0 0 0,1 0 0 0 0,5-5 1 0 0,11-11-6002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3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0 263 13827 0 0,'3'-8'1858'0'0,"4"4"-3792"0"0,0 21 2264 0 0,-1-1 1 0 0,0 1-1 0 0,-1 1 0 0 0,-1-1 1 0 0,-1 1-1 0 0,2 17 0 0 0,8 40 439 0 0,-1-25-394 0 0,2-2 0 0 0,31 73 1 0 0,-34-97-325 0 0,1-1 1 0 0,1 0-1 0 0,1-1 1 0 0,1-1-1 0 0,1 0 1 0 0,33 34 0 0 0,-47-54 29 0 0,-1 1 0 0 0,1-1 1 0 0,-1 1-1 0 0,1-1 0 0 0,0 0 0 0 0,-1 1 1 0 0,1-1-1 0 0,0 0 0 0 0,0 0 1 0 0,0 0-1 0 0,0 0 0 0 0,0-1 1 0 0,0 1-1 0 0,0-1 0 0 0,0 1 1 0 0,0-1-1 0 0,0 1 0 0 0,0-1 0 0 0,0 0 1 0 0,0 0-1 0 0,4-1 0 0 0,-4 1 13 0 0,0-1 0 0 0,1-1 0 0 0,-1 1 0 0 0,0 0 0 0 0,0 0 0 0 0,0-1 0 0 0,0 1 0 0 0,0-1 0 0 0,0 0 0 0 0,-1 1-1 0 0,1-1 1 0 0,0 0 0 0 0,-1 0 0 0 0,0 0 0 0 0,3-4 0 0 0,3-9 156 0 0,0-1 0 0 0,-1 1-1 0 0,-1-1 1 0 0,4-22 0 0 0,-7 30-312 0 0,15-81-131 0 0,-3-1 0 0 0,1-99 0 0 0,-9 90-3096 0 0,26-141 1 0 0,-26 216 2283 0 0,1 2-52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3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29 13827 0 0,'0'0'79'0'0,"-1"-1"0"0"0,1 0-1 0 0,0 0 1 0 0,0 0 0 0 0,0 0 0 0 0,-1 0 0 0 0,1 0 0 0 0,0 0-1 0 0,0 0 1 0 0,1 0 0 0 0,-1 0 0 0 0,0 0 0 0 0,0 0 0 0 0,0 1-1 0 0,1-1 1 0 0,-1 0 0 0 0,0 0 0 0 0,1 0 0 0 0,-1 0 0 0 0,1 0-1 0 0,-1 1 1 0 0,1-1 0 0 0,-1 0 0 0 0,1 0 0 0 0,-1 1-1 0 0,1-1 1 0 0,0 0 0 0 0,0 1 0 0 0,-1-1 0 0 0,1 1 0 0 0,0-1-1 0 0,0 1 1 0 0,0-1 0 0 0,-1 1 0 0 0,1-1 0 0 0,0 1 0 0 0,0 0-1 0 0,1-1 1 0 0,0 1-17 0 0,-1 0 1 0 0,0 0-1 0 0,0 0 0 0 0,0 0 0 0 0,0 0 0 0 0,0 0 1 0 0,1 1-1 0 0,-1-1 0 0 0,0 0 0 0 0,0 1 0 0 0,0-1 0 0 0,0 1 1 0 0,0-1-1 0 0,0 1 0 0 0,0-1 0 0 0,0 1 0 0 0,0 0 1 0 0,0-1-1 0 0,0 1 0 0 0,0 0 0 0 0,0 0 0 0 0,-1 0 1 0 0,1 0-1 0 0,0-1 0 0 0,-1 1 0 0 0,1 0 0 0 0,0 0 0 0 0,-1 1 1 0 0,1-1-1 0 0,-1 0 0 0 0,0 0 0 0 0,1 2 0 0 0,3 17 100 0 0,-2-1 0 0 0,0 1 0 0 0,-1 0 0 0 0,-1 0 0 0 0,-5 34 0 0 0,1 20-759 0 0,2-28-1818 0 0,1-27-3760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4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4609 0 0,'-14'18'13083'0'0,"17"-11"-12539"0"0,1 1-544 0 0,0 3-128 0 0,2 3-24 0 0,-1 0-1825 0 0,4 1-359 0 0,3 1-81 0 0,0 0-15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4.2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0 5985 0 0,'-3'4'382'0'0,"1"0"-1"0"0,0-1 1 0 0,0 1-1 0 0,0 0 1 0 0,0 0-1 0 0,1 0 1 0 0,0 0-1 0 0,0 0 0 0 0,0 1 1 0 0,0-1-1 0 0,0 0 1 0 0,1 0-1 0 0,0 1 1 0 0,0-1-1 0 0,0 0 1 0 0,1 5-1 0 0,1 12 1777 0 0,8 38-1 0 0,2-22-1706 0 0,-3-13-5143 0 0,-1-8-690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4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8610 0 0,'0'-15'815'0'0,"9"18"328"0"0,11 20 730 0 0,-13-7-1508 0 0,-1 1 0 0 0,-1-1-1 0 0,7 34 1 0 0,-10-34-122 0 0,2 0 0 0 0,0 0 0 0 0,1-1 0 0 0,12 26 0 0 0,-17-41-231 0 0,0 1 0 0 0,0-1 0 0 0,1 1 0 0 0,-1-1-1 0 0,0 1 1 0 0,1 0 0 0 0,-1-1 0 0 0,1 1 0 0 0,-1-1 0 0 0,1 0-1 0 0,-1 1 1 0 0,1-1 0 0 0,-1 1 0 0 0,1-1 0 0 0,-1 0 0 0 0,1 1-1 0 0,-1-1 1 0 0,1 0 0 0 0,0 1 0 0 0,-1-1 0 0 0,1 0 0 0 0,-1 0-1 0 0,1 0 1 0 0,0 0 0 0 0,-1 0 0 0 0,1 0 0 0 0,0 0 0 0 0,-1 0-1 0 0,1 0 1 0 0,0 0 0 0 0,-1 0 0 0 0,1 0 0 0 0,0 0 0 0 0,2-1 9 0 0,-1 0 1 0 0,0-1-1 0 0,0 1 1 0 0,0 0 0 0 0,0-1-1 0 0,0 1 1 0 0,0-1 0 0 0,0 0-1 0 0,2-2 1 0 0,29-43 150 0 0,-16 14-519 0 0,15-42 0 0 0,-20 45 32 0 0,0 0 1 0 0,19-29-1 0 0,-29 56 366 0 0,-1 0-1 0 0,1 1 0 0 0,-1 0 0 0 0,1-1 1 0 0,0 1-1 0 0,0 0 0 0 0,0 0 1 0 0,0 0-1 0 0,0 0 0 0 0,1 0 0 0 0,-1 0 1 0 0,0 1-1 0 0,1-1 0 0 0,0 1 0 0 0,-1 0 1 0 0,1-1-1 0 0,0 1 0 0 0,-1 1 1 0 0,4-2-1 0 0,-4 2 79 0 0,1 0 1 0 0,-1 1-1 0 0,1-1 1 0 0,-1 1-1 0 0,0-1 1 0 0,1 1 0 0 0,-1 0-1 0 0,0 0 1 0 0,0 0-1 0 0,0 0 1 0 0,0 0-1 0 0,0 0 1 0 0,0 1-1 0 0,0-1 1 0 0,0 1-1 0 0,0-1 1 0 0,0 1-1 0 0,-1 0 1 0 0,1-1-1 0 0,-1 1 1 0 0,1 0 0 0 0,-1 0-1 0 0,1 3 1 0 0,10 15 526 0 0,-1 0 1 0 0,-1 1-1 0 0,8 24 1 0 0,-8-18-1461 0 0,19 35 0 0 0,-11-32-6154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8:35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5985 0 0,'-4'6'536'0'0,"3"-2"-432"0"0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1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48 132 3225 0 0,'-6'-42'619'0'0,"6"36"-75"0"0,0 0 1 0 0,0 0-1 0 0,-1-1 1 0 0,0 1-1 0 0,0 0 1 0 0,-1 0-1 0 0,1 0 1 0 0,-1 0-1 0 0,-1 0 1 0 0,1 1-1 0 0,-1-1 1 0 0,-7-10 1403 0 0,9 16-1808 0 0,1 0 1 0 0,0-1-1 0 0,-1 1 0 0 0,1 0 1 0 0,0 0-1 0 0,-1 0 1 0 0,1 0-1 0 0,-1-1 0 0 0,1 1 1 0 0,0 0-1 0 0,-1 0 0 0 0,1 0 1 0 0,-1 0-1 0 0,1 0 1 0 0,0 0-1 0 0,-1 0 0 0 0,1 0 1 0 0,-1 0-1 0 0,1 0 0 0 0,0 0 1 0 0,-1 1-1 0 0,1-1 0 0 0,-6 13 1311 0 0,5 28-1955 0 0,2-33 935 0 0,39 715 1985 0 0,-14-387-2173 0 0,22 416-110 0 0,-23-439 459 0 0,5 246 887 0 0,-30-489-1286 0 0,-1-15-73 0 0,-7 61 1 0 0,4-107-538 0 0,-1-17-409 0 0,-2-18-577 0 0,6-25-1478 0 0,1 16-3275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2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163 148 3225 0 0,'-4'-10'247'0'0,"0"0"1"0"0,0 1-1 0 0,-1 0 1 0 0,0 0 0 0 0,0 0-1 0 0,-1 0 1 0 0,0 1-1 0 0,-1 0 1 0 0,0 0 0 0 0,0 1-1 0 0,0-1 1 0 0,-1 2-1 0 0,-1-1 1 0 0,1 1-1 0 0,-1 0 1 0 0,-16-8 0 0 0,24 14-76 0 0,-1-1-1 0 0,1 1 1 0 0,0-1 0 0 0,-1 1 0 0 0,1-1 0 0 0,0 1 0 0 0,-1-1 0 0 0,1 1 0 0 0,-1 0 0 0 0,1 0 0 0 0,0 0 0 0 0,-1 0-1 0 0,1 0 1 0 0,-1 0 0 0 0,1 0 0 0 0,-1 0 0 0 0,1 1 0 0 0,0-1 0 0 0,-1 1 0 0 0,1-1 0 0 0,-3 2 0 0 0,4-2-65 0 0,-1 1 0 0 0,1-1 1 0 0,0 1-1 0 0,-1 0 0 0 0,1-1 1 0 0,0 1-1 0 0,-1 0 0 0 0,1-1 1 0 0,0 1-1 0 0,0 0 0 0 0,0-1 1 0 0,-1 1-1 0 0,1 0 0 0 0,0-1 1 0 0,0 1-1 0 0,0 0 0 0 0,0-1 1 0 0,0 1-1 0 0,0 0 0 0 0,0-1 1 0 0,1 1-1 0 0,-1 0 0 0 0,0 0 1 0 0,0-1-1 0 0,0 1 0 0 0,1-1 1 0 0,-1 1-1 0 0,0 0 0 0 0,1-1 0 0 0,-1 1 1 0 0,0-1-1 0 0,1 1 0 0 0,-1 0 1 0 0,1-1-1 0 0,-1 1 0 0 0,1-1 1 0 0,-1 0-1 0 0,1 1 0 0 0,0-1 1 0 0,-1 1-1 0 0,1-1 0 0 0,-1 0 1 0 0,2 1-1 0 0,24 21 486 0 0,34 31 51 0 0,2-3 0 0 0,2-2 0 0 0,77 43 0 0 0,52 3-382 0 0,47 26 29 0 0,-182-86-279 0 0,59 35 110 0 0,164 68 0 0 0,-106-64-95 0 0,191 110 0 0 0,-320-156 45 0 0,2-2 1 0 0,0-2 0 0 0,2-2 0 0 0,0-3-1 0 0,1-1 1 0 0,61 10 0 0 0,-63-14-167 0 0,11 1-2737 0 0,-45-19-621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2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2488 1 3369 0 0,'-32'33'17363'0'0,"23"-31"-17265"0"0,0 0 0 0 0,0 1 0 0 0,1 0 0 0 0,-1 0 0 0 0,1 1 0 0 0,-1 0 0 0 0,1 0 0 0 0,-14 11 0 0 0,-67 55 216 0 0,60-45-363 0 0,-363 311 358 0 0,211-178-311 0 0,-56 57-148 0 0,132-117-167 0 0,36-35 251 0 0,-259 244-508 0 0,23 25 195 0 0,279-301 379 0 0,-1-1 0 0 0,-51 42 0 0 0,59-54 10 0 0,-24 27-1 0 0,30-30 3 0 0,-1 0 0 0 0,-1-1 0 0 0,-26 20 0 0 0,-1-1 180 0 0,2 2 0 0 0,1 1 0 0 0,-51 63-1 0 0,69-75-32 0 0,-96 116 617 0 0,113-130-450 0 0,4-10-381 0 0,0 0 0 0 0,0 1 1 0 0,1-1-1 0 0,-1 0 0 0 0,0 0 0 0 0,0 0 0 0 0,1 0 0 0 0,-1 0 0 0 0,0 0 1 0 0,1 0-1 0 0,-1 1 0 0 0,0-1 0 0 0,0 0 0 0 0,1 0 0 0 0,-1 0 0 0 0,0 0 1 0 0,1 0-1 0 0,-1 0 0 0 0,0 0 0 0 0,0 0 0 0 0,1-1 0 0 0,-1 1 0 0 0,0 0 1 0 0,1 0-1 0 0,-1 0 0 0 0,0 0 0 0 0,0 0 0 0 0,1 0 0 0 0,-1 0 0 0 0,0-1 1 0 0,0 1-1 0 0,1 0 0 0 0,-1 0 0 0 0,0-1 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5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123 154 3225 0 0,'-4'-2'87'0'0,"1"0"0"0"0,-1 0 0 0 0,0 1 1 0 0,1 0-1 0 0,-1-1 0 0 0,0 1 0 0 0,0 0 1 0 0,0 1-1 0 0,0-1 0 0 0,0 1 0 0 0,0 0 1 0 0,0 0-1 0 0,0 0 0 0 0,0 0 0 0 0,-7 2 1 0 0,8-1 109 0 0,1-1 0 0 0,-1 1 1 0 0,1 0-1 0 0,-1 0 1 0 0,1 0-1 0 0,0 0 0 0 0,0 0 1 0 0,-1 0-1 0 0,1 1 0 0 0,0-1 1 0 0,0 1-1 0 0,0-1 1 0 0,0 1-1 0 0,1 0 0 0 0,-1 0 1 0 0,0 0-1 0 0,1 0 1 0 0,-1 0-1 0 0,1 0 0 0 0,0 0 1 0 0,-1 0-1 0 0,1 1 1 0 0,0-1-1 0 0,1 1 0 0 0,-2 3 1 0 0,-1 12 105 0 0,2 0 1 0 0,0 0 0 0 0,1 1 0 0 0,0-1-1 0 0,2 0 1 0 0,5 28 0 0 0,-5-37-269 0 0,0 0 0 0 0,1 0 1 0 0,-1 0-1 0 0,2 0 0 0 0,-1-1 0 0 0,1 0 1 0 0,0 1-1 0 0,1-2 0 0 0,0 1 1 0 0,0 0-1 0 0,1-1 0 0 0,0 0 0 0 0,0 0 1 0 0,13 10-1 0 0,-10-12 9 0 0,-1 0 1 0 0,1-1-1 0 0,1 0 1 0 0,-1-1-1 0 0,0 1 1 0 0,1-2-1 0 0,-1 0 1 0 0,1 0-1 0 0,0 0 1 0 0,0-1-1 0 0,0-1 1 0 0,0 0-1 0 0,0 0 1 0 0,-1-1-1 0 0,1 0 1 0 0,0-1-1 0 0,0 0 1 0 0,-1 0-1 0 0,18-8 1 0 0,-16 7 53 0 0,-1-2 1 0 0,-1 1-1 0 0,1-1 0 0 0,-1-1 0 0 0,1 0 1 0 0,-2 0-1 0 0,1-1 0 0 0,-1 0 1 0 0,0 0-1 0 0,0-1 0 0 0,-1 0 0 0 0,0 0 1 0 0,0-1-1 0 0,-1 0 0 0 0,0 0 1 0 0,-1 0-1 0 0,8-20 0 0 0,-8 13-8 0 0,-1-1 1 0 0,-1 1-1 0 0,-1-1 0 0 0,0 1 0 0 0,-1-1 0 0 0,-1 0 1 0 0,-1 1-1 0 0,0-1 0 0 0,-1 0 0 0 0,-1 1 0 0 0,-8-29 0 0 0,9 37-33 0 0,-1 0 0 0 0,0 1-1 0 0,-1-1 1 0 0,0 1-1 0 0,0 0 1 0 0,-1 0-1 0 0,1 1 1 0 0,-2-1-1 0 0,1 1 1 0 0,0 0-1 0 0,-9-7 1 0 0,9 10-39 0 0,0-1 0 0 0,-1 1-1 0 0,1 0 1 0 0,-1 0 0 0 0,1 1 0 0 0,-1 0 0 0 0,0 0 0 0 0,0 0 0 0 0,0 1 0 0 0,0-1-1 0 0,0 2 1 0 0,-1-1 0 0 0,1 1 0 0 0,0 0 0 0 0,0 0 0 0 0,-9 1 0 0 0,10 0-101 0 0,1-1 1 0 0,0 1-1 0 0,0-1 1 0 0,-1 1-1 0 0,1 1 0 0 0,0-1 1 0 0,0 0-1 0 0,0 1 1 0 0,1 0-1 0 0,-1 0 1 0 0,0 0-1 0 0,1 1 1 0 0,-1-1-1 0 0,1 1 1 0 0,0 0-1 0 0,-1 0 1 0 0,1 0-1 0 0,1 0 0 0 0,-1 0 1 0 0,0 1-1 0 0,1-1 1 0 0,0 1-1 0 0,0-1 1 0 0,0 1-1 0 0,0 0 1 0 0,-2 6-1 0 0,0 13-1161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5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3225 0 0,'0'-3'180'0'0,"0"-1"1"0"0,0 1-1 0 0,0 0 1 0 0,1 0 0 0 0,-1-1-1 0 0,1 1 1 0 0,0 0-1 0 0,0 0 1 0 0,0 0 0 0 0,0 0-1 0 0,0 0 1 0 0,1 0-1 0 0,0 0 1 0 0,-1 0 0 0 0,1 1-1 0 0,0-1 1 0 0,0 1-1 0 0,5-5 1 0 0,-2 4 5 0 0,-1-1-1 0 0,1 2 1 0 0,0-1-1 0 0,0 1 1 0 0,0-1 0 0 0,1 1-1 0 0,-1 1 1 0 0,0-1 0 0 0,1 1-1 0 0,7-1 1 0 0,87-16 1189 0 0,-65 9-1136 0 0,1 2 0 0 0,1 2 0 0 0,-1 1 0 0 0,1 2 0 0 0,71 5-1 0 0,-75 1-607 0 0,-18-2 10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6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1 466 3209 0 0,'4'-3'31'0'0,"-1"-1"-1"0"0,1 0 1 0 0,0 1 0 0 0,-1-1 0 0 0,0 0 0 0 0,0-1 0 0 0,0 1 0 0 0,2-5 0 0 0,6-9 72 0 0,1 2 1084 0 0,-1-1-1 0 0,-1 0 1 0 0,0-1-1 0 0,10-27 1 0 0,-12 24-603 0 0,-2 0 0 0 0,-1-1 0 0 0,6-40 0 0 0,-9 54 43 0 0,2 8-223 0 0,6 18-65 0 0,6 30-80 0 0,-3 21 364 0 0,-8-36-7 0 0,14 42 0 0 0,-16-65-564 0 0,0-1 0 0 0,1 0 0 0 0,0 0-1 0 0,1 0 1 0 0,0 0 0 0 0,0-1-1 0 0,1 0 1 0 0,12 15 0 0 0,-17-22-53 0 0,0 0 0 0 0,-1 0 0 0 0,1-1 0 0 0,0 1 0 0 0,-1 0 0 0 0,1 0 0 0 0,0 0 0 0 0,0-1 0 0 0,0 1 0 0 0,0 0 0 0 0,-1-1 0 0 0,1 1 0 0 0,0-1 0 0 0,0 1 0 0 0,0-1 0 0 0,0 1 0 0 0,1-1 0 0 0,-1 0 0 0 0,0 1 0 0 0,0-1 0 0 0,0 0 0 0 0,0 0 0 0 0,0 0 0 0 0,0 0 0 0 0,0 0 0 0 0,0 0 1 0 0,0 0-1 0 0,1 0 0 0 0,-1-1 0 0 0,0 1 0 0 0,0 0 0 0 0,0-1 0 0 0,0 1 0 0 0,0 0 0 0 0,0-1 0 0 0,0 0 0 0 0,0 1 0 0 0,0-1 0 0 0,-1 1 0 0 0,1-1 0 0 0,0 0 0 0 0,0 0 0 0 0,0 1 0 0 0,-1-1 0 0 0,1 0 0 0 0,0 0 0 0 0,-1 0 0 0 0,1 0 0 0 0,-1 0 0 0 0,1 0 0 0 0,-1 0 0 0 0,1 0 0 0 0,-1-2 0 0 0,4-7-14 0 0,0 0-1 0 0,-1-1 0 0 0,-1 1 0 0 0,2-14 0 0 0,-3 21 22 0 0,11-85 61 0 0,-7 41-48 0 0,2-1 0 0 0,20-66 0 0 0,-25 108-11 0 0,16-40 0 0 0,-17 44 2 0 0,0-1 0 0 0,0 1-1 0 0,0 0 1 0 0,0 0 0 0 0,1 0-1 0 0,-1 0 1 0 0,1 0-1 0 0,-1 0 1 0 0,1 1 0 0 0,0-1-1 0 0,0 0 1 0 0,0 1 0 0 0,0-1-1 0 0,0 1 1 0 0,0 0 0 0 0,3-2-1 0 0,-3 3-10 0 0,-1 0-1 0 0,1 0 0 0 0,-1 0 1 0 0,1 1-1 0 0,-1-1 0 0 0,1 0 0 0 0,-1 1 1 0 0,1-1-1 0 0,-1 1 0 0 0,0-1 0 0 0,1 1 1 0 0,-1-1-1 0 0,0 1 0 0 0,1 0 1 0 0,-1 0-1 0 0,0 0 0 0 0,0 0 0 0 0,0 0 1 0 0,0 0-1 0 0,0 0 0 0 0,0 0 0 0 0,0 0 1 0 0,0 1-1 0 0,1 1 0 0 0,20 36-80 0 0,-19-34 79 0 0,73 136-19 0 0,33 71-20 0 0,-109-210 42 0 0,1 0 0 0 0,0 0 0 0 0,0 0 0 0 0,0 0 0 0 0,0 0 0 0 0,1 0 0 0 0,-1-1 0 0 0,0 1 0 0 0,1 0 0 0 0,2 1 0 0 0,-4-3 0 0 0,0 1 0 0 0,1-1 0 0 0,-1 0 0 0 0,1 0 0 0 0,-1 0 0 0 0,1 1 0 0 0,-1-1 0 0 0,0 0 0 0 0,1 0 0 0 0,-1 0 0 0 0,1 0 0 0 0,-1 0 0 0 0,1 0 0 0 0,-1 0 0 0 0,1 0 0 0 0,-1 0 0 0 0,1 0 0 0 0,-1 0 0 0 0,1 0 0 0 0,-1 0 0 0 0,1 0 0 0 0,-1 0 0 0 0,1-1 0 0 0,-1 1 0 0 0,1 0 0 0 0,-1 0 0 0 0,0-1 0 0 0,1 1 0 0 0,1-3 0 0 0,1 1 0 0 0,-1-1 0 0 0,0 1 0 0 0,-1-1 0 0 0,1 0 0 0 0,0 0 0 0 0,-1 0 0 0 0,0 0 0 0 0,0 0 0 0 0,0 0 0 0 0,2-7 0 0 0,7-41 57 0 0,5-72-1 0 0,-11 78-4 0 0,2 0-1 0 0,16-63 1 0 0,-20 102-58 0 0,0 1 0 0 0,0 0 0 0 0,0 0 0 0 0,0 0 0 0 0,1 0 0 0 0,0 0 0 0 0,0 1 0 0 0,0-1 0 0 0,0 1 0 0 0,6-6 0 0 0,-8 10 4 0 0,0-1 1 0 0,0 0-1 0 0,0 0 1 0 0,0 1-1 0 0,0-1 1 0 0,0 0-1 0 0,0 1 1 0 0,0-1-1 0 0,1 1 1 0 0,-1 0-1 0 0,0-1 1 0 0,0 1-1 0 0,1 0 1 0 0,-1 0-1 0 0,0 0 0 0 0,0 0 1 0 0,1 0-1 0 0,1 0 1 0 0,-1 1 1 0 0,0-1 0 0 0,0 1 0 0 0,0 0 0 0 0,0 0 0 0 0,0 0 0 0 0,0 0 0 0 0,0 1 0 0 0,-1-1 0 0 0,1 0 0 0 0,-1 1 0 0 0,1-1 0 0 0,-1 1-1 0 0,1-1 1 0 0,1 5 0 0 0,37 47-12 0 0,-3 2 0 0 0,-2 2 0 0 0,-3 1 0 0 0,36 88 0 0 0,-65-137 12 0 0,-2-4 0 0 0,0 0 0 0 0,1-1 0 0 0,-1 1 0 0 0,1 0 0 0 0,0-1 0 0 0,1 0 0 0 0,4 8 0 0 0,-6-12 5 0 0,-1-1 0 0 0,1 1 0 0 0,-1 0 1 0 0,1 0-1 0 0,-1 0 0 0 0,1-1 0 0 0,-1 1 0 0 0,0 0 0 0 0,1-1 0 0 0,-1 1 0 0 0,1 0 0 0 0,-1-1 0 0 0,0 1 0 0 0,1-1 0 0 0,-1 1 0 0 0,0 0 0 0 0,1-1 0 0 0,-1 1 0 0 0,0-1 0 0 0,0 1 0 0 0,0-1 0 0 0,1 1 0 0 0,-1-1 0 0 0,0 1 0 0 0,0-1 0 0 0,0 1 0 0 0,0-1 0 0 0,0 0 0 0 0,0 1 0 0 0,0-2 0 0 0,5-22-87 0 0,-5 22 87 0 0,6-40-321 0 0,2 1 0 0 0,1-1 0 0 0,3 1 1 0 0,1 1-1 0 0,2 0 0 0 0,30-56 0 0 0,-42 91 314 0 0,-1 1 0 0 0,1 0 0 0 0,0-1-1 0 0,0 1 1 0 0,0 0 0 0 0,7-5 0 0 0,-9 8 2 0 0,0 1 0 0 0,0-1 0 0 0,0 1 0 0 0,0 0 0 0 0,0-1 0 0 0,-1 1 0 0 0,1 0 1 0 0,0-1-1 0 0,0 1 0 0 0,1 0 0 0 0,-1 0 0 0 0,0 0 0 0 0,0 0 0 0 0,0 0 0 0 0,0 0 0 0 0,0 0 0 0 0,0 0 0 0 0,0 1 0 0 0,0-1 0 0 0,0 0 1 0 0,0 0-1 0 0,0 1 0 0 0,-1-1 0 0 0,1 1 0 0 0,0-1 0 0 0,0 1 0 0 0,0-1 0 0 0,0 1 0 0 0,0 0 0 0 0,-1-1 0 0 0,1 1 0 0 0,0 0 0 0 0,-1 0 1 0 0,1-1-1 0 0,0 1 0 0 0,-1 0 0 0 0,1 0 0 0 0,0 1 0 0 0,19 28-19 0 0,-1 1 1 0 0,-2 1-1 0 0,-1 1 0 0 0,14 40 0 0 0,-17-41-38 0 0,15 55-4070 0 0,-20-56 43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7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88 118 3193 0 0,'-45'-4'1027'0'0,"3"1"4909"0"0,76-24-2561 0 0,-21 19-3207 0 0,0 1 0 0 0,1 0 1 0 0,0 1-1 0 0,0 1 0 0 0,1 0 1 0 0,0 1-1 0 0,-1 1 0 0 0,18-2 1 0 0,14 1 967 0 0,62 2 0 0 0,-4 1-434 0 0,41-10-704 0 0,165-4 16 0 0,-30 30 270 0 0,-266-14-571 0 0,0-1 0 0 0,23-3 1 0 0,7 0-488 0 0,-40 3 151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7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1519 2689 0 0,'-1'1'62'0'0,"0"-1"1"0"0,0 1 0 0 0,0 0 0 0 0,0 0 0 0 0,0-1 0 0 0,0 1-1 0 0,0-1 1 0 0,0 1 0 0 0,0-1 0 0 0,0 1 0 0 0,0-1-1 0 0,0 0 1 0 0,0 0 0 0 0,0 1 0 0 0,0-1 0 0 0,-1 0 0 0 0,1 0-1 0 0,0 0 1 0 0,0 0 0 0 0,0 0 0 0 0,0 0 0 0 0,0-1 0 0 0,0 1-1 0 0,-1 0 1 0 0,1-1 0 0 0,0 1 0 0 0,0 0 0 0 0,0-1 0 0 0,0 1-1 0 0,0-1 1 0 0,0 0 0 0 0,0 1 0 0 0,0-1 0 0 0,0 0-1 0 0,1 1 1 0 0,-1-1 0 0 0,-1-2 0 0 0,-2 0 497 0 0,1-1 0 0 0,0 0 1 0 0,0 1-1 0 0,1-1 0 0 0,-1 0 1 0 0,1-1-1 0 0,-3-6 0 0 0,-10-41 1155 0 0,2 0 0 0 0,-9-84 0 0 0,8 43-583 0 0,-11-46 145 0 0,-30-199 387 0 0,45 251-1165 0 0,3-167 1 0 0,11 184-482 0 0,-4-1-1 0 0,-9-77 1 0 0,-1 111-122 0 0,10 37 30 0 0,7 11-863 0 0,-2-5 60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4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84 5985 0 0,'17'-10'1769'0'0,"21"-5"-268"0"0,0 1 1 0 0,1 2-1 0 0,1 2 1 0 0,60-8-1 0 0,-72 15-1719 0 0,1 2-1 0 0,0 0 0 0 0,-1 2 1 0 0,33 5-1 0 0,-43-3-4907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82 2761 0 0,'0'0'43'0'0,"-1"0"0"0"0,1 0 0 0 0,0-1 0 0 0,0 1 0 0 0,0 0 1 0 0,0 0-1 0 0,0 0 0 0 0,-1 0 0 0 0,1-1 0 0 0,0 1 0 0 0,0 0 1 0 0,0 0-1 0 0,0 0 0 0 0,0-1 0 0 0,0 1 0 0 0,0 0 1 0 0,0 0-1 0 0,0-1 0 0 0,0 1 0 0 0,0 0 0 0 0,0 0 0 0 0,0 0 1 0 0,0-1-1 0 0,0 1 0 0 0,0 0 0 0 0,0 0 0 0 0,0 0 0 0 0,0-1 1 0 0,0 1-1 0 0,0 0 0 0 0,0 0 0 0 0,1 0 0 0 0,-1-1 0 0 0,0 1 1 0 0,0 0-1 0 0,0 0 0 0 0,0 0 0 0 0,0 0 0 0 0,1-1 0 0 0,-1 1 1 0 0,0 0-1 0 0,0 0 0 0 0,0 0 0 0 0,0 0 0 0 0,1 0 0 0 0,-1 0 1 0 0,0 0-1 0 0,0 0 0 0 0,0-1 0 0 0,1 1 0 0 0,-1 0 0 0 0,20-12 1380 0 0,26-9 77 0 0,-15 11-833 0 0,0 2-1 0 0,0 1 0 0 0,1 1 1 0 0,-1 2-1 0 0,57-1 1 0 0,163 20 473 0 0,-24 0-492 0 0,-130-16-499 0 0,263 13 190 0 0,-313-7-328 0 0,0-1 1 0 0,0-2-1 0 0,0-2 1 0 0,1-3-1 0 0,-1-1 1 0 0,60-15-1 0 0,-94 16-11 0 0,0 1 0 0 0,-1-1 0 0 0,22 1 0 0 0,-23-4-2602 0 0,-7 5 1651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39 616 2881 0 0,'-1'-77'4265'0'0,"-22"-142"1"0"0,18 194-3598 0 0,1-2 0 0 0,1 1 0 0 0,1 0-1 0 0,1-1 1 0 0,6-45 0 0 0,21 138-1033 0 0,15 58 228 0 0,24 67-381 0 0,-63-185 506 0 0,24 53-208 0 0,-24-56 211 0 0,-1 1 0 0 0,2 0 0 0 0,-1-1 1 0 0,0 1-1 0 0,1-1 0 0 0,-1 0 0 0 0,1 0 0 0 0,0 0 0 0 0,0 0 0 0 0,0 0 0 0 0,0-1 0 0 0,5 4 0 0 0,-7-6 10 0 0,0 0 1 0 0,0 0-1 0 0,0 1 0 0 0,0-1 1 0 0,0 0-1 0 0,0 0 0 0 0,-1 0 1 0 0,1 0-1 0 0,0 0 0 0 0,0 0 0 0 0,0 0 1 0 0,0-1-1 0 0,0 1 0 0 0,0 0 1 0 0,0 0-1 0 0,0-1 0 0 0,-1 1 1 0 0,1 0-1 0 0,0-1 0 0 0,0 1 1 0 0,0-1-1 0 0,-1 1 0 0 0,1-1 1 0 0,0 0-1 0 0,0 1 0 0 0,-1-1 1 0 0,1 0-1 0 0,-1 1 0 0 0,1-1 1 0 0,0 0-1 0 0,-1 0 0 0 0,0 1 0 0 0,1-1 1 0 0,-1 0-1 0 0,1 0 0 0 0,-1 0 1 0 0,0 0-1 0 0,0 0 0 0 0,1 0 1 0 0,-1 1-1 0 0,0-1 0 0 0,0-2 1 0 0,5-41 149 0 0,-7-53-85 0 0,0 37 414 0 0,2-1-1 0 0,4 1 1 0 0,10-65-1 0 0,-14 123-459 0 0,1 0 0 0 0,-1 0-1 0 0,0-1 1 0 0,1 1 0 0 0,-1 0 0 0 0,1 0-1 0 0,0 0 1 0 0,0 0 0 0 0,0 0-1 0 0,0 0 1 0 0,0 0 0 0 0,0 0-1 0 0,1 0 1 0 0,-1 0 0 0 0,1 1-1 0 0,-1-1 1 0 0,1 1 0 0 0,-1-1-1 0 0,1 1 1 0 0,0-1 0 0 0,0 1-1 0 0,0 0 1 0 0,0 0 0 0 0,0 0-1 0 0,3-1 1 0 0,-2 2-17 0 0,0-1-1 0 0,0 1 1 0 0,0 1-1 0 0,0-1 1 0 0,0 0-1 0 0,0 1 1 0 0,0 0-1 0 0,0 0 1 0 0,0 0 0 0 0,0 0-1 0 0,0 0 1 0 0,0 0-1 0 0,-1 1 1 0 0,1-1-1 0 0,-1 1 1 0 0,1 0-1 0 0,-1 0 1 0 0,3 2 0 0 0,4 4-1 0 0,-1 0 0 0 0,1 0 0 0 0,-2 1 0 0 0,1 0 0 0 0,-1 1 0 0 0,10 18 0 0 0,26 68-64 0 0,-34-73 37 0 0,0-1-1 0 0,2 0 0 0 0,0-1 0 0 0,19 27 1 0 0,-26-43 23 0 0,0 1 1 0 0,1-1-1 0 0,-1 0 1 0 0,2-1-1 0 0,-1 1 1 0 0,0-1 0 0 0,10 6-1 0 0,-13-9 2 0 0,-1 0 0 0 0,1 0 0 0 0,0-1 0 0 0,-1 1 0 0 0,1-1 0 0 0,-1 0 0 0 0,1 1 0 0 0,0-1 0 0 0,-1 0 0 0 0,1 0 0 0 0,0 0 0 0 0,-1 0 0 0 0,1 0 0 0 0,0 0 0 0 0,-1 0 0 0 0,1-1 0 0 0,0 1 1 0 0,-1-1-1 0 0,1 1 0 0 0,-1-1 0 0 0,1 1 0 0 0,-1-1 0 0 0,1 0 0 0 0,-1 0 0 0 0,1 0 0 0 0,-1 0 0 0 0,0 0 0 0 0,0 0 0 0 0,1 0 0 0 0,-1 0 0 0 0,0-1 0 0 0,0 1 0 0 0,0 0 0 0 0,0-1 0 0 0,0 1 0 0 0,1-3 0 0 0,10-22 17 0 0,0-1 0 0 0,-2 0 0 0 0,-1 0 0 0 0,-1-1-1 0 0,6-46 1 0 0,-8 46 21 0 0,-5 21-29 0 0,5-21 10 0 0,1 1 0 0 0,11-32 0 0 0,-15 52-19 0 0,0 1 0 0 0,0-1-1 0 0,0 1 1 0 0,1-1 0 0 0,0 1 0 0 0,0 0 0 0 0,0 0 0 0 0,1 1-1 0 0,0-1 1 0 0,0 1 0 0 0,1 0 0 0 0,-1 1 0 0 0,12-8 0 0 0,-16 11-1 0 0,0 1 0 0 0,0-1 0 0 0,0 1 0 0 0,1-1 1 0 0,-1 1-1 0 0,0-1 0 0 0,0 1 0 0 0,0 0 0 0 0,1 0 0 0 0,-1 0 1 0 0,0 0-1 0 0,0 0 0 0 0,1 0 0 0 0,-1 0 0 0 0,0 0 1 0 0,0 0-1 0 0,1 0 0 0 0,-1 1 0 0 0,0-1 0 0 0,0 0 0 0 0,0 1 1 0 0,0-1-1 0 0,1 1 0 0 0,-1-1 0 0 0,0 1 0 0 0,0 0 1 0 0,0 0-1 0 0,0-1 0 0 0,0 1 0 0 0,0 0 0 0 0,-1 0 1 0 0,1 0-1 0 0,0 0 0 0 0,0 0 0 0 0,-1 0 0 0 0,1 0 0 0 0,0 0 1 0 0,-1 0-1 0 0,1 0 0 0 0,0 3 0 0 0,3 6 14 0 0,-1-1-1 0 0,0 1 0 0 0,4 21 1 0 0,-5-20-29 0 0,12 52 53 0 0,3-1 1 0 0,32 80 0 0 0,-31-103-58 0 0,0-1-1 0 0,3-1 0 0 0,1 0 1 0 0,42 52-1 0 0,-33-53-838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9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0 269 2961 0 0,'0'0'137'0'0,"0"0"-56"0"0,1-8 425 0 0,0-1 0 0 0,0 0 0 0 0,4-14 0 0 0,3-26 1284 0 0,-7 47-1631 0 0,0-1-1 0 0,-1 1 1 0 0,1-1-1 0 0,1 1 1 0 0,-1-1-1 0 0,0 1 0 0 0,0 0 1 0 0,1 0-1 0 0,0-1 1 0 0,-1 1-1 0 0,1 0 0 0 0,0 0 1 0 0,0 1-1 0 0,0-1 1 0 0,0 0-1 0 0,0 1 1 0 0,0-1-1 0 0,1 1 0 0 0,-1 0 1 0 0,5-2-1 0 0,4-3 17 0 0,1 1-1 0 0,0 0 1 0 0,12-3-1 0 0,68-12 1326 0 0,2 4-1 0 0,162-8 1 0 0,178 17 1692 0 0,-320 7-2841 0 0,-81 0-424 0 0,-11 2-125 0 0,-1-2-1 0 0,0-1 0 0 0,0 0 0 0 0,0-2 0 0 0,39-10 0 0 0,-41 5-1142 0 0,16-4-6179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0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38 920 0 0,'-4'-4'809'0'0,"-1"0"0"0"0,1 0 0 0 0,-1 0-1 0 0,1 1 1 0 0,-1-1 0 0 0,0 1 0 0 0,0 0-1 0 0,0 1 1 0 0,-1-1 0 0 0,-6-1 0 0 0,11 5-621 0 0,0-1-1 0 0,-1 1 1 0 0,1 0 0 0 0,0 0 0 0 0,0 0-1 0 0,-1 0 1 0 0,1 0 0 0 0,0 0 0 0 0,0 0 0 0 0,0 0-1 0 0,0 0 1 0 0,1 0 0 0 0,-1 1 0 0 0,0-1-1 0 0,0 0 1 0 0,1 1 0 0 0,-2 1 0 0 0,-10 26 654 0 0,0 8-338 0 0,2 1 1 0 0,1 0-1 0 0,2 0 0 0 0,-4 59 1 0 0,9 159 172 0 0,4-110-482 0 0,-3-107-174 0 0,14 433-99 0 0,140 562 164 0 0,-151-1025-83 0 0,7 28-37 0 0,-3-1 0 0 0,4 62 1 0 0,-10-98 26 0 0,0 0 1 0 0,0 0-1 0 0,0 0 0 0 0,0 0 1 0 0,0 0-1 0 0,0 0 1 0 0,0 1-1 0 0,0-1 1 0 0,0 0-1 0 0,0 0 1 0 0,0 0-1 0 0,0 0 0 0 0,0 0 1 0 0,0 0-1 0 0,0 0 1 0 0,0 1-1 0 0,0-1 1 0 0,0 0-1 0 0,0 0 1 0 0,0 0-1 0 0,0 0 0 0 0,0 0 1 0 0,0 0-1 0 0,0 0 1 0 0,0 1-1 0 0,0-1 1 0 0,0 0-1 0 0,0 0 0 0 0,0 0 1 0 0,0 0-1 0 0,0 0 1 0 0,-1 0-1 0 0,1 0 1 0 0,0 0-1 0 0,0 0 1 0 0,0 0-1 0 0,0 0 0 0 0,0 1 1 0 0,0-1-1 0 0,0 0 1 0 0,0 0-1 0 0,-1 0 1 0 0,1 0-1 0 0,0 0 0 0 0,0 0 1 0 0,0 0-1 0 0,0 0 1 0 0,0 0-1 0 0,0 0 1 0 0,0 0-1 0 0,-1 0 1 0 0,1 0-1 0 0,0 0 0 0 0,0 0 1 0 0,0 0-1 0 0,-7-7-1046 0 0,-6-11-2821 0 0,6 5-1314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0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113 144 920 0 0,'-11'5'558'0'0,"0"0"-1"0"0,0-1 1 0 0,-1 0-1 0 0,0 0 0 0 0,0-2 1 0 0,-21 3-1 0 0,32-4-489 0 0,1-1-1 0 0,0 0 1 0 0,0 0-1 0 0,-1 0 0 0 0,1 0 1 0 0,0 0-1 0 0,-1 0 1 0 0,1 0-1 0 0,0 0 0 0 0,-1 0 1 0 0,1 0-1 0 0,0 0 1 0 0,0 0-1 0 0,-1 0 0 0 0,1 0 1 0 0,0 0-1 0 0,-1 0 1 0 0,1 0-1 0 0,0 0 1 0 0,0 0-1 0 0,-1 0 0 0 0,1 0 1 0 0,0-1-1 0 0,0 1 1 0 0,-1 0-1 0 0,1 0 0 0 0,0 0 1 0 0,0-1-1 0 0,-1 1 1 0 0,1 0-1 0 0,0 0 0 0 0,0 0 1 0 0,0-1-1 0 0,-1 1 1 0 0,1 0-1 0 0,0 0 0 0 0,0-1 1 0 0,0 1-1 0 0,0 0 1 0 0,0-1-1 0 0,0 1 1 0 0,10-10 1429 0 0,19-7-342 0 0,0 9-605 0 0,0 1 1 0 0,1 1-1 0 0,0 2 0 0 0,-1 1 0 0 0,49 1 0 0 0,3-1-74 0 0,443-47 2170 0 0,-499 48-2418 0 0,442-14 1327 0 0,-275 16-1087 0 0,47 10-201 0 0,-162-4-260 0 0,-1-3 1 0 0,1-3-1 0 0,77-11 0 0 0,-123 6-422 0 0,0-2-1 0 0,-1-1 1 0 0,52-20-1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1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142 242 2761 0 0,'-31'-27'1223'0'0,"28"23"-642"0"0,-1 0 1 0 0,1 0-1 0 0,-1 1 1 0 0,0-1-1 0 0,0 1 0 0 0,0 0 1 0 0,-1 0-1 0 0,1 1 1 0 0,-1-1-1 0 0,0 1 1 0 0,1 0-1 0 0,-1 0 0 0 0,-7-1 1 0 0,10 3-506 0 0,1 0 0 0 0,-1 1 0 0 0,1-1 0 0 0,-1 1 0 0 0,1-1 0 0 0,-1 1 0 0 0,1 0 0 0 0,-1-1 0 0 0,1 1 0 0 0,0 0 0 0 0,-1 0 0 0 0,1 0 0 0 0,0 0 0 0 0,0 0 0 0 0,0 0-1 0 0,0 1 1 0 0,0-1 0 0 0,0 0 0 0 0,0 0 0 0 0,0 1 0 0 0,0-1 0 0 0,0 1 0 0 0,1-1 0 0 0,-1 1 0 0 0,1-1 0 0 0,-1 1 0 0 0,1-1 0 0 0,0 1 0 0 0,-1 1 0 0 0,-9 50 95 0 0,10-51-155 0 0,-2 14-23 0 0,2 0 1 0 0,-1-1-1 0 0,2 1 0 0 0,0 0 1 0 0,1-1-1 0 0,0 1 1 0 0,1-1-1 0 0,7 18 0 0 0,-8-25 3 0 0,2 0-1 0 0,-1 0 0 0 0,1-1 1 0 0,0 1-1 0 0,1-1 0 0 0,-1 0 1 0 0,2 0-1 0 0,-1 0 0 0 0,1 0 1 0 0,0-1-1 0 0,0 0 0 0 0,0-1 1 0 0,1 1-1 0 0,0-1 0 0 0,0-1 1 0 0,10 6-1 0 0,-9-6 20 0 0,-1-1-1 0 0,0 0 1 0 0,1 0-1 0 0,0-1 1 0 0,0 1 0 0 0,0-2-1 0 0,0 1 1 0 0,0-1-1 0 0,0-1 1 0 0,0 1 0 0 0,0-1-1 0 0,0-1 1 0 0,1 1-1 0 0,-1-2 1 0 0,0 1 0 0 0,0-1-1 0 0,0 0 1 0 0,-1 0-1 0 0,1-1 1 0 0,-1 0 0 0 0,1-1-1 0 0,-1 0 1 0 0,0 0-1 0 0,0 0 1 0 0,0-1-1 0 0,-1 0 1 0 0,0 0 0 0 0,0-1-1 0 0,0 1 1 0 0,0-1-1 0 0,-1-1 1 0 0,0 1 0 0 0,7-13-1 0 0,-3 3 219 0 0,-2 0 0 0 0,1 0 0 0 0,-2-1 0 0 0,0 1 0 0 0,-1-2 0 0 0,-1 1 0 0 0,-1 0 0 0 0,0-1 0 0 0,-1 1 0 0 0,-1-1 0 0 0,0 0 0 0 0,-3-20 0 0 0,1 28-107 0 0,0 0 0 0 0,0-1 0 0 0,-1 1 0 0 0,0 0 0 0 0,-1 0 1 0 0,0 0-1 0 0,-1 1 0 0 0,0-1 0 0 0,0 1 0 0 0,-1 0 0 0 0,-1 0 0 0 0,1 0 0 0 0,-1 1 0 0 0,-1 0 1 0 0,1 0-1 0 0,-1 1 0 0 0,-1-1 0 0 0,1 1 0 0 0,-1 1 0 0 0,-1 0 0 0 0,1 0 0 0 0,-11-5 0 0 0,12 8-442 0 0,0 0 1 0 0,0 0-1 0 0,0 1 0 0 0,0 0 0 0 0,0 0 0 0 0,-1 1 0 0 0,1 0 0 0 0,-1 0 0 0 0,1 1 0 0 0,-1 0 0 0 0,1 0 0 0 0,-1 1 0 0 0,-12 2 0 0 0,2 3-5791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4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1127 139 3697 0 0,'29'-122'-1366'0'0,"-29"121"1460"0"0,0 1 1 0 0,0-1-1 0 0,0 1 0 0 0,-1-1 0 0 0,1 1 1 0 0,0 0-1 0 0,0-1 0 0 0,-1 1 0 0 0,1-1 1 0 0,0 1-1 0 0,-1 0 0 0 0,1-1 0 0 0,0 1 0 0 0,-1-1 1 0 0,1 1-1 0 0,0 0 0 0 0,-1 0 0 0 0,1-1 1 0 0,-1 1-1 0 0,1 0 0 0 0,-1 0 0 0 0,1-1 1 0 0,-1 1-1 0 0,1 0 0 0 0,-1 0 0 0 0,1 0 1 0 0,0 0-1 0 0,-1 0 0 0 0,1 0 0 0 0,-1 0 0 0 0,1 0 1 0 0,-1 0-1 0 0,0 0 0 0 0,-27-3 2551 0 0,15 3-1647 0 0,-19-3 58 0 0,1 2 0 0 0,0 1 1 0 0,0 2-1 0 0,-56 9 0 0 0,26-3-265 0 0,-116 18 1039 0 0,-65 6 653 0 0,200-29-2095 0 0,-1-2 0 0 0,0-2 0 0 0,-74-11 0 0 0,-10-20 10 0 0,100 24-470 0 0,26 8-46 0 0,1 0 50 0 0,-1 0 0 0 0,1 0 0 0 0,0-1 0 0 0,0 1 0 0 0,-1 0 0 0 0,1 0 0 0 0,0 0 0 0 0,0 0 0 0 0,0 0 0 0 0,-1 0 0 0 0,1 0 1 0 0,0 0-1 0 0,-1-1 0 0 0,1 1 0 0 0,0 0 0 0 0,0 0 0 0 0,-1 0 0 0 0,1 0 0 0 0,0 0 0 0 0,0 0 0 0 0,-1 0 0 0 0,1 1 0 0 0,0-1 0 0 0,0 0 0 0 0,-1 0 0 0 0,1 0 0 0 0,0 0 0 0 0,0 0 1 0 0,-1 0-1 0 0,1 0 0 0 0,0 1 0 0 0,0-1 0 0 0,0 0 0 0 0,-1 0 0 0 0,1 0 0 0 0,0 0 0 0 0,0 1 0 0 0,0-1 0 0 0,0 0 0 0 0,-1 0 0 0 0,1 1 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4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 6913 0 0,'-7'-3'3934'0'0,"7"4"-3852"0"0,-1-1 19 0 0,1 0 0 0 0,-1 1 0 0 0,1-1 0 0 0,-1 1 0 0 0,1-1 0 0 0,-1 1 0 0 0,1 0 0 0 0,-1-1 0 0 0,1 1 0 0 0,-1-1-1 0 0,1 1 1 0 0,0 0 0 0 0,-1-1 0 0 0,1 1 0 0 0,0 0 0 0 0,0 0 0 0 0,0-1 0 0 0,-1 1 0 0 0,1 0 0 0 0,0 0 0 0 0,0 0-1 0 0,-3 96 529 0 0,20 185 0 0 0,-8-172-449 0 0,128 848 618 0 0,-113-815-789 0 0,-6 1-1 0 0,-3 285 1 0 0,-21-369-386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5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54 3681 0 0,'3'-7'10556'0'0,"13"10"-9869"0"0,-23-5-93 0 0,-7-18 332 0 0,14 19-920 0 0,1-1 0 0 0,-1 1 0 0 0,0 0 0 0 0,1-1 1 0 0,-1 1-1 0 0,1 0 0 0 0,0 0 0 0 0,-1-1 1 0 0,1 1-1 0 0,0 0 0 0 0,0 0 0 0 0,0 0 0 0 0,-1 0 1 0 0,1 0-1 0 0,0 0 0 0 0,0 0 0 0 0,1 0 1 0 0,-1 1-1 0 0,0-1 0 0 0,0 0 0 0 0,0 1 0 0 0,0-1 1 0 0,1 0-1 0 0,-1 1 0 0 0,0-1 0 0 0,1 1 1 0 0,-1 0-1 0 0,0 0 0 0 0,1-1 0 0 0,-1 1 1 0 0,0 0-1 0 0,3 0 0 0 0,47-1 301 0 0,120 19 42 0 0,206 17-762 0 0,-332-30-1657 0 0,-28 0-3334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26 3225 0 0,'-5'0'-39'0'0,"-32"-2"899"0"0,35 2-654 0 0,1 0 1 0 0,0 0-1 0 0,-1 0 1 0 0,1 0-1 0 0,0-1 1 0 0,0 1-1 0 0,-1 0 0 0 0,1-1 1 0 0,0 1-1 0 0,0-1 1 0 0,-1 1-1 0 0,1-1 1 0 0,0 1-1 0 0,0-1 0 0 0,0 0 1 0 0,0 0-1 0 0,0 0 1 0 0,0 1-1 0 0,0-1 1 0 0,0 0-1 0 0,0 0 0 0 0,-1-2 1 0 0,2 3-143 0 0,0-1 1 0 0,0 1 0 0 0,0 0-1 0 0,0 0 1 0 0,0-1-1 0 0,0 1 1 0 0,0 0-1 0 0,0-1 1 0 0,0 1 0 0 0,0 0-1 0 0,0 0 1 0 0,0-1-1 0 0,0 1 1 0 0,0 0-1 0 0,1 0 1 0 0,-1-1 0 0 0,0 1-1 0 0,0 0 1 0 0,0 0-1 0 0,0-1 1 0 0,0 1 0 0 0,1 0-1 0 0,-1 0 1 0 0,0 0-1 0 0,0-1 1 0 0,0 1-1 0 0,1 0 1 0 0,-1 0 0 0 0,0 0-1 0 0,0 0 1 0 0,0-1-1 0 0,1 1 1 0 0,-1 0-1 0 0,0 0 1 0 0,0 0 0 0 0,1 0-1 0 0,-1 0 1 0 0,16-1 1319 0 0,12 6 123 0 0,15 14-957 0 0,-1 2-1 0 0,-1 1 1 0 0,-1 2-1 0 0,-2 2 1 0 0,0 1 0 0 0,-2 3-1 0 0,53 52 1 0 0,-50-40-499 0 0,43 59-1 0 0,-37-34-5936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5.1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3681 0 0,'-2'1'3519'0'0,"5"5"-1313"0"0,-2 0-1148 0 0,9 188 4301 0 0,2 15-4436 0 0,7-35-1093 0 0,-11-99-4559 0 0,-4-35-365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6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30 920 0 0,'8'-30'7172'0'0,"-17"41"-4950"0"0,-35 60 1708 0 0,-17 41-2229 0 0,-13 20-1188 0 0,20-32-1685 0 0,47-81-4312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3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95 2761 0 0,'-1'-1'123'0'0,"1"1"0"0"0,0 0 1 0 0,-1-1-1 0 0,1 1 0 0 0,-1 0 0 0 0,1 0 1 0 0,0-1-1 0 0,-1 1 0 0 0,1-1 1 0 0,0 1-1 0 0,0 0 0 0 0,-1-1 1 0 0,1 1-1 0 0,0-1 0 0 0,0 1 1 0 0,0-1-1 0 0,-1 1 0 0 0,1 0 0 0 0,0-1 1 0 0,0 1-1 0 0,0-1 0 0 0,0 1 1 0 0,0-1-1 0 0,0 1 0 0 0,0-1 1 0 0,0 1-1 0 0,0-1 0 0 0,0 1 1 0 0,0-1-1 0 0,0 1 0 0 0,1-1 1 0 0,-1 1-1 0 0,0 0 0 0 0,0-1 0 0 0,0 1 1 0 0,1-1-1 0 0,-1 1 0 0 0,0-1 1 0 0,0 1-1 0 0,1 0 0 0 0,-1-1 1 0 0,0 1-1 0 0,1 0 0 0 0,-1-1 1 0 0,0 1-1 0 0,1 0 0 0 0,-1 0 0 0 0,1-1 1 0 0,-1 1-1 0 0,0 0 0 0 0,1 0 1 0 0,-1 0-1 0 0,1-1 0 0 0,0 1 1 0 0,34-8 2417 0 0,-22 5-2494 0 0,36-14 1297 0 0,60-18 892 0 0,-94 32-2215 0 0,0 0 0 0 0,0 1 0 0 0,0 1 0 0 0,0 0 0 0 0,26 2 0 0 0,-21 6-2778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4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 9674 0 0,'16'-1'440'0'0,"0"0"0"0"0,0-2 0 0 0,0 1 0 0 0,-1-2-1 0 0,1 0 1 0 0,-1-1 0 0 0,19-8 0 0 0,-4-1-787 0 0,-1-2-1 0 0,42-28 1 0 0,-61 35-4098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15 6449 0 0,'-14'-5'191'0'0,"11"3"317"0"0,-1 0 1 0 0,0 1 0 0 0,0 0-1 0 0,0 0 1 0 0,1 0 0 0 0,-1 0 0 0 0,-6 0-1 0 0,9 1-374 0 0,0 0 0 0 0,0 1 0 0 0,0-1-1 0 0,0 0 1 0 0,0 1 0 0 0,0-1 0 0 0,0 1-1 0 0,0-1 1 0 0,0 1 0 0 0,0-1 0 0 0,0 1-1 0 0,0 0 1 0 0,0-1 0 0 0,0 1 0 0 0,0 0-1 0 0,1 0 1 0 0,-1 0 0 0 0,0-1 0 0 0,1 1-1 0 0,-1 0 1 0 0,0 0 0 0 0,1 0 0 0 0,-1 0-1 0 0,1 0 1 0 0,0 0 0 0 0,-1 0 0 0 0,1 0-1 0 0,0 1 1 0 0,0-1 0 0 0,-1 0 0 0 0,1 0-1 0 0,0 1 1 0 0,-4 44 721 0 0,2 0 0 0 0,1 0 0 0 0,3-1 0 0 0,8 50 0 0 0,-10-93-841 0 0,3 24-426 0 0,0 0-1 0 0,2-1 1 0 0,1 0-1 0 0,0 0 0 0 0,15 34 1 0 0,-7-31-5739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5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95 3681 0 0,'-21'-39'2373'0'0,"18"32"-1292"0"0,-1 0 1 0 0,0-1 0 0 0,0 1-1 0 0,0 1 1 0 0,-1-1 0 0 0,-6-6 0 0 0,37 48 3155 0 0,-15-12-3966 0 0,-1 0 0 0 0,9 32 0 0 0,-19-55-239 0 0,24 78 140 0 0,38 105 224 0 0,-52-159-670 0 0,2 1 0 0 0,0-2 0 0 0,2 0 0 0 0,0 0 0 0 0,20 22 0 0 0,-26-34-1424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6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64 1368 0 0,'-1'0'66'0'0,"1"0"0"0"0,-1 1-1 0 0,1-1 1 0 0,0 0 0 0 0,-1 0 0 0 0,1 0-1 0 0,0 0 1 0 0,-1 0 0 0 0,1 0-1 0 0,-1 0 1 0 0,1-1 0 0 0,0 1-1 0 0,-1 0 1 0 0,1 0 0 0 0,0 0 0 0 0,-1 0-1 0 0,1 0 1 0 0,0 0 0 0 0,-1-1-1 0 0,1 1 1 0 0,0 0 0 0 0,-1 0 0 0 0,1-1-1 0 0,0 1 1 0 0,0 0 0 0 0,-1 0-1 0 0,1-1 1 0 0,0 1 0 0 0,0 0-1 0 0,-1-1 1 0 0,1 1 0 0 0,0 0 0 0 0,0-1-1 0 0,0 1 1 0 0,-1-1 0 0 0,8-13 1947 0 0,17-13 279 0 0,-22 26-2237 0 0,0-1 0 0 0,0 0 1 0 0,0 1-1 0 0,0-1 0 0 0,0 1 0 0 0,1 0 0 0 0,-1 0 0 0 0,0 0 1 0 0,1 0-1 0 0,-1 0 0 0 0,1 0 0 0 0,4 0 0 0 0,-5 1 9 0 0,-1 0 0 0 0,0 0-1 0 0,1 0 1 0 0,-1 0 0 0 0,1 0 0 0 0,-1 0-1 0 0,0 1 1 0 0,1-1 0 0 0,-1 1-1 0 0,1-1 1 0 0,-1 1 0 0 0,0 0-1 0 0,0-1 1 0 0,1 1 0 0 0,-1 0-1 0 0,0 0 1 0 0,2 1 0 0 0,-1 1 12 0 0,0-1 1 0 0,0 1 0 0 0,-1 0-1 0 0,1 0 1 0 0,-1-1-1 0 0,1 1 1 0 0,-1 0-1 0 0,0 0 1 0 0,0 0 0 0 0,-1 0-1 0 0,1 1 1 0 0,-1-1-1 0 0,1 0 1 0 0,-1 0 0 0 0,0 0-1 0 0,0 0 1 0 0,0 0-1 0 0,0 1 1 0 0,-2 4-1 0 0,-48 163-92 0 0,44-152 22 0 0,6-19 2 0 0,0 0 1 0 0,0 1-1 0 0,0-1 1 0 0,0 0-1 0 0,-1 1 1 0 0,1-1-1 0 0,0 0 1 0 0,0 1-1 0 0,0-1 1 0 0,0 0-1 0 0,0 1 1 0 0,0-1-1 0 0,0 0 1 0 0,0 1-1 0 0,0-1 1 0 0,0 0-1 0 0,0 1 1 0 0,0-1-1 0 0,1 0 1 0 0,-1 1-1 0 0,0-1 1 0 0,0 0-1 0 0,0 1 1 0 0,0-1-1 0 0,0 0 1 0 0,1 1-1 0 0,-1-1 1 0 0,0 0-1 0 0,0 0 1 0 0,1 1-1 0 0,-1-1 0 0 0,0 0 1 0 0,0 0-1 0 0,1 0 1 0 0,-1 1-1 0 0,0-1 1 0 0,1 0-1 0 0,-1 0 1 0 0,0 0-1 0 0,0 0 1 0 0,1 0-1 0 0,-1 0 1 0 0,0 1-1 0 0,1-1 1 0 0,-1 0-1 0 0,0 0 1 0 0,1 0-1 0 0,-1 0 1 0 0,1 0-1 0 0,-1 0 1 0 0,0 0-1 0 0,1 0 1 0 0,-1-1-1 0 0,0 1 1 0 0,1 0-1 0 0,-1 0 1 0 0,0 0-1 0 0,0 0 1 0 0,1-1-1 0 0,61-22 543 0 0,-36 11 43 0 0,1 2 1 0 0,53-12-1 0 0,-36 16-383 0 0,1 3-1 0 0,52 2 1 0 0,45-3-4830 0 0,-124 2 196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6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2304 0 0,'1'-17'13766'0'0,"4"20"-13651"0"0,0 1 1 0 0,-1-1-1 0 0,1 1 0 0 0,-1 1 1 0 0,0-1-1 0 0,0 1 1 0 0,0-1-1 0 0,-1 1 0 0 0,1 0 1 0 0,-1 0-1 0 0,0 1 0 0 0,2 6 1 0 0,7 18-15 0 0,10 33 1 0 0,-9-20-371 0 0,15 25-1077 0 0,-21-48 343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7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16 5065 0 0,'-6'-4'-864'0'0,"-26"-7"8690"0"0,32 24-5206 0 0,2-8-2557 0 0,0-1-1 0 0,0 1 1 0 0,1-1 0 0 0,-1 0-1 0 0,1 0 1 0 0,0 0-1 0 0,5 5 1 0 0,-7-7-336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7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6913 0 0,'13'51'5156'0'0,"-2"-25"-4268"0"0,1 0 1 0 0,24 36-1 0 0,13 28 5 0 0,-5-2-395 0 0,8 18-607 0 0,-46-90-1536 0 0,0 1 1 0 0,5 23-1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8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3 242 2761 0 0,'-1'-10'-4'0'0,"0"0"0"0"0,1-1 0 0 0,0 1 0 0 0,1 0 0 0 0,0 0 1 0 0,1 0-1 0 0,0 0 0 0 0,4-11 0 0 0,-3 11 507 0 0,1-1-1 0 0,0 1 0 0 0,1 1 1 0 0,0-1-1 0 0,0 0 1 0 0,1 1-1 0 0,0 0 1 0 0,1 1-1 0 0,0-1 1 0 0,1 1-1 0 0,-1 1 1 0 0,14-11-1 0 0,-20 17-440 0 0,0 0 1 0 0,0 0-1 0 0,0 0 1 0 0,0 0-1 0 0,1 0 1 0 0,-1 0-1 0 0,0 1 1 0 0,0-1-1 0 0,1 0 1 0 0,-1 1-1 0 0,1-1 1 0 0,-1 1-1 0 0,0-1 1 0 0,1 1-1 0 0,-1 0 1 0 0,1 0-1 0 0,-1-1 1 0 0,1 1-1 0 0,-1 0 1 0 0,1 0-1 0 0,-1 1 1 0 0,0-1-1 0 0,1 0 1 0 0,-1 0-1 0 0,1 1 1 0 0,-1-1-1 0 0,1 1 1 0 0,-1-1-1 0 0,0 1 1 0 0,1-1-1 0 0,-1 1 1 0 0,0 0-1 0 0,0 0 0 0 0,0 0 1 0 0,1 0-1 0 0,-1 0 1 0 0,0 0-1 0 0,0 0 1 0 0,0 0-1 0 0,0 0 1 0 0,-1 0-1 0 0,1 0 1 0 0,0 1-1 0 0,0-1 1 0 0,-1 0-1 0 0,1 1 1 0 0,-1-1-1 0 0,1 0 1 0 0,-1 1-1 0 0,1-1 1 0 0,-1 3-1 0 0,3 8 81 0 0,-1-1-1 0 0,0 0 1 0 0,-1 1 0 0 0,0-1-1 0 0,-2 16 1 0 0,-7 57 136 0 0,4-55 156 0 0,2 1 0 0 0,1 54 0 0 0,1-82-390 0 0,0-1-1 0 0,0 1 1 0 0,0-1 0 0 0,1 1-1 0 0,-1-1 1 0 0,0 1-1 0 0,1-1 1 0 0,-1 1 0 0 0,1-1-1 0 0,-1 0 1 0 0,1 1-1 0 0,0-1 1 0 0,0 0 0 0 0,-1 1-1 0 0,1-1 1 0 0,0 0-1 0 0,0 0 1 0 0,0 0 0 0 0,0 1-1 0 0,1-1 1 0 0,-1 0-1 0 0,0-1 1 0 0,0 1 0 0 0,2 1-1 0 0,0-1 14 0 0,-1-1-1 0 0,1 1 0 0 0,-1-1 1 0 0,1 0-1 0 0,-1 0 0 0 0,1 0 1 0 0,-1 0-1 0 0,1 0 1 0 0,-1 0-1 0 0,1-1 0 0 0,-1 1 1 0 0,1-1-1 0 0,3-1 0 0 0,5-2 149 0 0,0-1 0 0 0,0-1 0 0 0,0 0-1 0 0,-1 0 1 0 0,11-9 0 0 0,15-13 163 0 0,-3 1-1040 0 0,37-23-1 0 0,-45 35-467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5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3681 0 0,'3'-1'259'0'0,"-1"-1"0"0"0,1 1 0 0 0,0 0 0 0 0,0 0 0 0 0,-1 0 0 0 0,1 1 0 0 0,0-1 0 0 0,0 1 0 0 0,0-1 0 0 0,0 1 0 0 0,0 0 1 0 0,0 0-1 0 0,0 0 0 0 0,-1 1 0 0 0,1-1 0 0 0,0 1 0 0 0,0 0 0 0 0,0-1 0 0 0,0 1 0 0 0,-1 0 0 0 0,1 1 0 0 0,0-1 0 0 0,-1 0 0 0 0,4 3 0 0 0,-3-1-43 0 0,1 0-1 0 0,0 1 1 0 0,-1-1-1 0 0,0 1 1 0 0,0 0 0 0 0,0 0-1 0 0,0 0 1 0 0,-1 0-1 0 0,1 0 1 0 0,-1 1-1 0 0,0-1 1 0 0,0 1-1 0 0,1 7 1 0 0,5 23 322 0 0,3 38 0 0 0,6 28-482 0 0,-17-100-76 0 0,0 1 0 0 0,0-1 0 0 0,0 0-1 0 0,1 0 1 0 0,-1 0 0 0 0,0 0 0 0 0,1 0 0 0 0,-1 0 0 0 0,1 0 0 0 0,-1 0-1 0 0,1 0 1 0 0,0 0 0 0 0,-1 0 0 0 0,1 0 0 0 0,0 0 0 0 0,0 0 0 0 0,-1-1-1 0 0,1 1 1 0 0,2 1 0 0 0,-2-2-37 0 0,-1 0 0 0 0,1 0 0 0 0,0 0 0 0 0,-1 0 0 0 0,1 0 0 0 0,0 0 1 0 0,-1 0-1 0 0,1-1 0 0 0,0 1 0 0 0,-1 0 0 0 0,1 0 0 0 0,-1-1 0 0 0,1 1 0 0 0,0 0 0 0 0,-1-1 0 0 0,1 1 0 0 0,-1-1 0 0 0,1 1 0 0 0,-1-1 0 0 0,1 1 0 0 0,-1-1 0 0 0,0 1 0 0 0,1-2 0 0 0,3-3-361 0 0,-1 0-1 0 0,1-1 1 0 0,-2 0-1 0 0,1 0 1 0 0,3-9-1 0 0,13-77-1927 0 0,-16 72 2429 0 0,0 1 0 0 0,1 0 0 0 0,1-1 0 0 0,1 1 0 0 0,1 1 0 0 0,0 0 0 0 0,13-23 0 0 0,-19 39 72 0 0,0 0-1 0 0,0 1 0 0 0,0-1 1 0 0,1 0-1 0 0,-1 0 0 0 0,0 1 1 0 0,1-1-1 0 0,-1 1 0 0 0,1 0 1 0 0,-1-1-1 0 0,1 1 0 0 0,0 0 1 0 0,0 0-1 0 0,-1 0 0 0 0,1 0 1 0 0,0 0-1 0 0,0 0 0 0 0,0 0 1 0 0,0 1-1 0 0,0-1 0 0 0,0 1 1 0 0,0 0-1 0 0,0-1 0 0 0,0 1 1 0 0,0 0-1 0 0,3 0 0 0 0,-2 1 73 0 0,0 1 0 0 0,0-1 0 0 0,0 0 0 0 0,-1 1-1 0 0,1-1 1 0 0,0 1 0 0 0,-1 0 0 0 0,0 0 0 0 0,1 0 0 0 0,-1 0-1 0 0,0 0 1 0 0,0 1 0 0 0,0-1 0 0 0,0 1 0 0 0,0-1 0 0 0,-1 1-1 0 0,2 3 1 0 0,8 15 20 0 0,-1 1-1 0 0,9 30 0 0 0,2 14-2558 0 0,-13-39 303 0 0,-1-5-2873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3681 0 0,'-3'3'328'0'0,"0"-1"-1"0"0,0 1 1 0 0,0 0 0 0 0,1 0 0 0 0,-1 0 0 0 0,1 0-1 0 0,0 0 1 0 0,-1 0 0 0 0,1 1 0 0 0,1-1-1 0 0,-1 1 1 0 0,0 0 0 0 0,1-1 0 0 0,0 1 0 0 0,0 0-1 0 0,0 0 1 0 0,0 0 0 0 0,0 8 0 0 0,0 6 615 0 0,-1 0 0 0 0,4 35 1 0 0,1-33-483 0 0,0 0 1 0 0,2 0-1 0 0,0 0 0 0 0,1-1 1 0 0,16 36-1 0 0,55 86 22 0 0,-76-140-478 0 0,29 43-21 0 0,1-2 0 0 0,44 47 0 0 0,-63-75-64 0 0,-6-7-1053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8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26 426 456 0 0,'-1'0'106'0'0,"-1"0"0"0"0,1 0 0 0 0,0 0-1 0 0,0 0 1 0 0,0-1 0 0 0,0 1 0 0 0,0-1 0 0 0,-1 1 0 0 0,1-1-1 0 0,0 1 1 0 0,0-1 0 0 0,0 1 0 0 0,0-1 0 0 0,1 0-1 0 0,-1 0 1 0 0,0 1 0 0 0,0-1 0 0 0,0 0 0 0 0,0 0 0 0 0,1 0-1 0 0,-1 0 1 0 0,0 0 0 0 0,0-2 0 0 0,1 0 244 0 0,-1 1 1 0 0,1-1-1 0 0,0 1 1 0 0,0-1-1 0 0,0 0 1 0 0,0 1-1 0 0,1-1 0 0 0,-1 1 1 0 0,1-1-1 0 0,1-4 1 0 0,7-15 869 0 0,1 0 0 0 0,1 0 0 0 0,1 1 0 0 0,1 1-1 0 0,1 0 1 0 0,28-32 0 0 0,4-6 674 0 0,-28 34-1288 0 0,27-28 0 0 0,-38 43-991 0 0,2 2 0 0 0,-1-1 0 0 0,1 1 0 0 0,1 0 0 0 0,-1 1 0 0 0,17-8 0 0 0,-12 8-5374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0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36 592 3225 0 0,'-3'-2'241'0'0,"0"0"0"0"0,0-1 0 0 0,1 1 0 0 0,-1-1 0 0 0,1 0 0 0 0,-1 0 0 0 0,1 0 0 0 0,0 0 0 0 0,0 0 0 0 0,1 0 0 0 0,-1 0 0 0 0,1-1 0 0 0,-1 1 0 0 0,1-1 0 0 0,0 1 0 0 0,0-1 0 0 0,1 1 0 0 0,-1-1-1 0 0,1 0 1 0 0,0 1 0 0 0,-1-1 0 0 0,2 0 0 0 0,-1 1 0 0 0,0-1 0 0 0,1 0 0 0 0,1-6 0 0 0,-2 9-136 0 0,1 0-1 0 0,-1 0 0 0 0,0 0 1 0 0,0 0-1 0 0,1 0 0 0 0,-1 0 1 0 0,0 0-1 0 0,1 0 0 0 0,-1 0 0 0 0,1 0 1 0 0,-1 1-1 0 0,1-1 0 0 0,0 0 1 0 0,-1 0-1 0 0,1 0 0 0 0,0 1 1 0 0,0-1-1 0 0,-1 0 0 0 0,1 1 1 0 0,0-1-1 0 0,0 1 0 0 0,0-1 0 0 0,0 1 1 0 0,0-1-1 0 0,0 1 0 0 0,0 0 1 0 0,0-1-1 0 0,0 1 0 0 0,0 0 1 0 0,0 0-1 0 0,0 0 0 0 0,0-1 0 0 0,0 1 1 0 0,0 0-1 0 0,0 0 0 0 0,0 1 1 0 0,0-1-1 0 0,0 0 0 0 0,0 0 1 0 0,0 0-1 0 0,0 1 0 0 0,0-1 1 0 0,0 1-1 0 0,0-1 0 0 0,0 0 0 0 0,0 1 1 0 0,-1 0-1 0 0,1-1 0 0 0,1 2 1 0 0,8 4 103 0 0,-2 0 0 0 0,1 0 0 0 0,13 14 1 0 0,-19-18-92 0 0,54 53 80 0 0,-28-25-160 0 0,2-1-1 0 0,1-2 1 0 0,1-1 0 0 0,69 42 0 0 0,-92-64-3 0 0,0 0 1 0 0,0 0-1 0 0,0-1 0 0 0,1-1 1 0 0,0 1-1 0 0,-1-2 0 0 0,1 1 0 0 0,0-1 1 0 0,15-1-1 0 0,-24-1-1 0 0,0 1-1 0 0,0 0 1 0 0,-1-1-1 0 0,1 0 1 0 0,0 1 0 0 0,0-1-1 0 0,0 0 1 0 0,-1 0 0 0 0,1 0-1 0 0,0 0 1 0 0,-1 0 0 0 0,1 0-1 0 0,-1-1 1 0 0,1 1 0 0 0,-1 0-1 0 0,0-1 1 0 0,0 1 0 0 0,1-1-1 0 0,-1 0 1 0 0,0 1-1 0 0,0-1 1 0 0,0 0 0 0 0,-1 1-1 0 0,1-1 1 0 0,0 0 0 0 0,-1 0-1 0 0,1 0 1 0 0,-1 0 0 0 0,0 0-1 0 0,1 0 1 0 0,-1-3 0 0 0,0-3 212 0 0,1-1 0 0 0,-1 1 0 0 0,-1 0 0 0 0,0 0 0 0 0,0 0 0 0 0,-3-11 0 0 0,-43-143 1503 0 0,-20-78-936 0 0,55 187-2162 0 0,2 0 0 0 0,-3-83-1 0 0,12 112-5217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0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7370 0 0,'2'7'638'0'0,"0"0"0"0"0,0-1 0 0 0,0 1 1 0 0,1-1-1 0 0,0 0 0 0 0,1 0 0 0 0,7 11 1 0 0,4 8 197 0 0,50 98 478 0 0,-17-46-3368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1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86 10594 0 0,'-7'-4'176'0'0,"0"0"-1"0"0,1 0 1 0 0,0-1-1 0 0,0 0 1 0 0,0 0-1 0 0,1 0 1 0 0,-1-1-1 0 0,1 0 1 0 0,1 0 0 0 0,-1 0-1 0 0,1-1 1 0 0,-6-12-1 0 0,10 19-166 0 0,0 0-1 0 0,0 1 1 0 0,0-1 0 0 0,0 0-1 0 0,0 0 1 0 0,0 0 0 0 0,0 0-1 0 0,1 0 1 0 0,-1 0-1 0 0,0 0 1 0 0,0 0 0 0 0,0 0-1 0 0,0 0 1 0 0,0 0 0 0 0,0 0-1 0 0,0 0 1 0 0,0 0 0 0 0,0-1-1 0 0,1 1 1 0 0,-1 0-1 0 0,0 0 1 0 0,0 0 0 0 0,0 0-1 0 0,0 0 1 0 0,0 0 0 0 0,0 0-1 0 0,0 0 1 0 0,0 0 0 0 0,0 0-1 0 0,0 0 1 0 0,0 0-1 0 0,1 0 1 0 0,-1 0 0 0 0,0-1-1 0 0,0 1 1 0 0,0 0 0 0 0,0 0-1 0 0,0 0 1 0 0,0 0 0 0 0,0 0-1 0 0,0 0 1 0 0,0 0-1 0 0,0 0 1 0 0,0 0 0 0 0,0-1-1 0 0,0 1 1 0 0,0 0 0 0 0,0 0-1 0 0,0 0 1 0 0,0 0-1 0 0,0 0 1 0 0,0 0 0 0 0,0 0-1 0 0,0 0 1 0 0,0 0 0 0 0,0-1-1 0 0,0 1 1 0 0,0 0 0 0 0,0 0-1 0 0,-1 0 1 0 0,1 0-1 0 0,0 0 1 0 0,0 0 0 0 0,0 0-1 0 0,0 0 1 0 0,0 0 0 0 0,0 0-1 0 0,0 0 1 0 0,0 0 0 0 0,9 6-26 0 0,10 12-526 0 0,38 52-4756 0 0,-34-41 2550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1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2761 0 0,'4'-2'1812'0'0,"-3"2"-1758"0"0,-1-1 1 0 0,0 1-1 0 0,0 0 1 0 0,1-1-1 0 0,-1 1 1 0 0,0 0-1 0 0,1 0 1 0 0,-1 0-1 0 0,0-1 1 0 0,1 1-1 0 0,-1 0 1 0 0,0 0-1 0 0,1 0 1 0 0,-1 0-1 0 0,1-1 1 0 0,-1 1-1 0 0,0 0 1 0 0,1 0-1 0 0,-1 0 1 0 0,1 0-1 0 0,-1 0 1 0 0,1 0-1 0 0,-1 0 1 0 0,0 0-1 0 0,1 0 1 0 0,-1 1-1 0 0,1-1 1 0 0,-1 0-1 0 0,0 0 1 0 0,1 0-1 0 0,-1 0 1 0 0,0 0-1 0 0,1 1 1 0 0,-1-1-1 0 0,0 0 1 0 0,1 0-1 0 0,-1 1 1 0 0,0-1-1 0 0,1 0 1 0 0,-1 1-1 0 0,0-1 1 0 0,0 0-1 0 0,1 1 1 0 0,6 6 223 0 0,0 0 0 0 0,0 1 1 0 0,0 0-1 0 0,-1 0 0 0 0,-1 1 0 0 0,1 0 1 0 0,-2 0-1 0 0,1 0 0 0 0,6 19 0 0 0,-7-18-172 0 0,0 0 0 0 0,0 0-1 0 0,1 0 1 0 0,0-1-1 0 0,1 0 1 0 0,0 0-1 0 0,0 0 1 0 0,11 10 0 0 0,-17-19-107 0 0,1 1-1 0 0,-1 0 1 0 0,1-1 0 0 0,-1 1 0 0 0,1-1 0 0 0,0 1 0 0 0,-1-1 0 0 0,1 1 0 0 0,0-1 0 0 0,-1 1 0 0 0,1-1-1 0 0,0 0 1 0 0,0 1 0 0 0,-1-1 0 0 0,1 0 0 0 0,0 0 0 0 0,0 1 0 0 0,0-1 0 0 0,0 0 0 0 0,-1 0 0 0 0,1 0 0 0 0,0 0-1 0 0,0 0 1 0 0,0 0 0 0 0,0 0 0 0 0,0-1 0 0 0,0 1 4 0 0,0-1-1 0 0,-1 0 0 0 0,1 0 1 0 0,0 0-1 0 0,-1 1 1 0 0,1-1-1 0 0,-1 0 1 0 0,1 0-1 0 0,-1 0 1 0 0,0 0-1 0 0,1 0 1 0 0,-1 0-1 0 0,0 0 1 0 0,0 0-1 0 0,0 0 1 0 0,1 0-1 0 0,-1-2 1 0 0,-4-55 185 0 0,3 49-141 0 0,-6-37-51 0 0,4 33 319 0 0,1 0 0 0 0,1-1 0 0 0,0 1 0 0 0,0 0 0 0 0,1-1 0 0 0,4-26 0 0 0,-3 38-232 0 0,-1 0 1 0 0,0 1 0 0 0,1-1-1 0 0,-1 0 1 0 0,1 0 0 0 0,-1 0-1 0 0,1 1 1 0 0,0-1 0 0 0,0 0-1 0 0,0 1 1 0 0,0-1-1 0 0,0 1 1 0 0,0-1 0 0 0,0 1-1 0 0,0-1 1 0 0,1 1 0 0 0,-1 0-1 0 0,1 0 1 0 0,-1 0 0 0 0,1-1-1 0 0,-1 1 1 0 0,1 1 0 0 0,0-1-1 0 0,-1 0 1 0 0,1 0-1 0 0,0 1 1 0 0,0-1 0 0 0,-1 1-1 0 0,1-1 1 0 0,0 1 0 0 0,0 0-1 0 0,0-1 1 0 0,2 1 0 0 0,0 1-22 0 0,0 0 0 0 0,0 0 0 0 0,-1 0 0 0 0,1 1 1 0 0,0-1-1 0 0,-1 1 0 0 0,1-1 0 0 0,-1 1 1 0 0,0 1-1 0 0,0-1 0 0 0,0 0 0 0 0,0 1 1 0 0,0-1-1 0 0,0 1 0 0 0,2 3 0 0 0,9 13-149 0 0,0 0 0 0 0,14 31-1 0 0,-10-18-283 0 0,-1-4-67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4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13 100 10594 0 0,'-1'-1'108'0'0,"0"1"0"0"0,0-1-1 0 0,0 1 1 0 0,1-1-1 0 0,-1 0 1 0 0,0 0 0 0 0,0 1-1 0 0,1-1 1 0 0,-1 0 0 0 0,0 0-1 0 0,1 0 1 0 0,-1 0 0 0 0,1 0-1 0 0,-1 1 1 0 0,1-1-1 0 0,0 0 1 0 0,-1 0 0 0 0,1 0-1 0 0,0 0 1 0 0,0 0 0 0 0,0-1-1 0 0,0 1 1 0 0,-1 0 0 0 0,1 0-1 0 0,1 0 1 0 0,-1 0 0 0 0,0 0-1 0 0,0 0 1 0 0,0 0-1 0 0,0 0 1 0 0,1-1 0 0 0,0 2-2 0 0,-1-1 0 0 0,1 0 0 0 0,0 1 0 0 0,-1-1 0 0 0,1 1 0 0 0,0-1 0 0 0,-1 1 0 0 0,1-1 0 0 0,0 1 1 0 0,0 0-1 0 0,-1-1 0 0 0,1 1 0 0 0,0 0 0 0 0,0 0 0 0 0,0 0 0 0 0,0-1 0 0 0,-1 1 0 0 0,1 0 0 0 0,0 0 0 0 0,0 0 0 0 0,0 0 0 0 0,0 0 1 0 0,0 1-1 0 0,-1-1 0 0 0,1 0 0 0 0,0 0 0 0 0,0 1 0 0 0,0-1 0 0 0,-1 0 0 0 0,1 1 0 0 0,0-1 0 0 0,0 0 0 0 0,-1 1 0 0 0,1-1 1 0 0,0 1-1 0 0,-1 0 0 0 0,1-1 0 0 0,0 2 0 0 0,38 29 733 0 0,66 71 1 0 0,-47-43-491 0 0,50 48-30 0 0,102 97 323 0 0,-206-200-594 0 0,0 0 1 0 0,1-1-1 0 0,-1 0 1 0 0,1 0-1 0 0,0 0 1 0 0,0-1-1 0 0,0 0 1 0 0,0 0-1 0 0,6 2 1 0 0,-10-4-37 0 0,1 1 1 0 0,-1-1 0 0 0,0 0 0 0 0,1 0 0 0 0,-1 0 0 0 0,0 0-1 0 0,1 0 1 0 0,-1 0 0 0 0,0 0 0 0 0,1-1 0 0 0,-1 1-1 0 0,0 0 1 0 0,0-1 0 0 0,1 1 0 0 0,-1-1 0 0 0,0 1 0 0 0,0-1-1 0 0,0 0 1 0 0,1 1 0 0 0,-1-1 0 0 0,0 0 0 0 0,0 0-1 0 0,0 0 1 0 0,0 0 0 0 0,-1 0 0 0 0,1 0 0 0 0,0 0-1 0 0,0 0 1 0 0,0 0 0 0 0,-1 0 0 0 0,1-1 0 0 0,-1 1 0 0 0,1 0-1 0 0,-1 0 1 0 0,1-1 0 0 0,-1 1 0 0 0,0 0 0 0 0,0-1-1 0 0,1 1 1 0 0,-1 0 0 0 0,0-1 0 0 0,-1-1 0 0 0,4-41 167 0 0,-3 1 0 0 0,-10-85 0 0 0,1 28-143 0 0,5-67-835 0 0,7 97-6161 0 0,-1 51 492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4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72 116 2304 0 0,'-15'-20'2555'0'0,"13"17"-1963"0"0,0 0 1 0 0,1 0-1 0 0,-1 1 0 0 0,0-1 1 0 0,-1 0-1 0 0,1 1 0 0 0,0 0 1 0 0,-1 0-1 0 0,1-1 0 0 0,-1 1 1 0 0,0 1-1 0 0,1-1 1 0 0,-1 0-1 0 0,-4-1 0 0 0,7 3-480 0 0,-1 0-1 0 0,1 1 0 0 0,0-1 0 0 0,-1 0 1 0 0,1 0-1 0 0,0 1 0 0 0,-1-1 0 0 0,1 0 1 0 0,0 0-1 0 0,0 1 0 0 0,-1-1 0 0 0,1 0 1 0 0,0 1-1 0 0,0-1 0 0 0,0 0 1 0 0,-1 1-1 0 0,1-1 0 0 0,0 1 0 0 0,0-1 1 0 0,0 0-1 0 0,0 1 0 0 0,0-1 0 0 0,0 0 1 0 0,0 1-1 0 0,0-1 0 0 0,0 1 0 0 0,0-1 1 0 0,0 0-1 0 0,0 1 0 0 0,0-1 1 0 0,0 1-1 0 0,0-1 0 0 0,0 0 0 0 0,0 1 1 0 0,0-1-1 0 0,1 1 0 0 0,-1-1 0 0 0,0 0 1 0 0,1 1-1 0 0,5 23 581 0 0,-5-22-440 0 0,4 14-83 0 0,0-1 1 0 0,2 1 0 0 0,0-2 0 0 0,0 1-1 0 0,2-1 1 0 0,0 0 0 0 0,20 24 0 0 0,-25-33-173 0 0,0 0 0 0 0,0-1 0 0 0,0 0 1 0 0,1 0-1 0 0,-1 0 0 0 0,1-1 1 0 0,0 1-1 0 0,0-1 0 0 0,0 0 0 0 0,1-1 1 0 0,-1 1-1 0 0,1-1 0 0 0,-1 0 0 0 0,1-1 1 0 0,0 1-1 0 0,0-1 0 0 0,-1 0 0 0 0,1 0 1 0 0,0-1-1 0 0,0 0 0 0 0,0 0 1 0 0,0 0-1 0 0,0-1 0 0 0,11-2 0 0 0,-14 2 3 0 0,0 0 1 0 0,1-1-1 0 0,-1 1 0 0 0,0-1 0 0 0,0 0 0 0 0,0 0 0 0 0,-1 0 0 0 0,1 0 0 0 0,0 0 0 0 0,-1 0 0 0 0,1-1 0 0 0,-1 0 1 0 0,0 1-1 0 0,0-1 0 0 0,0 0 0 0 0,0 0 0 0 0,0 0 0 0 0,-1 0 0 0 0,1 0 0 0 0,-1-1 0 0 0,0 1 0 0 0,0 0 0 0 0,0-1 1 0 0,0 1-1 0 0,-1 0 0 0 0,1-1 0 0 0,-1 1 0 0 0,0-1 0 0 0,0 1 0 0 0,-1-5 0 0 0,1-2-3 0 0,-2 1 0 0 0,1 0 0 0 0,-1 0 0 0 0,0-1-1 0 0,-1 1 1 0 0,0 0 0 0 0,-1 1 0 0 0,0-1 0 0 0,0 1 0 0 0,-6-9-1 0 0,4 9-106 0 0,0 0 0 0 0,0 0 0 0 0,-1 1 0 0 0,0-1-1 0 0,-1 2 1 0 0,1-1 0 0 0,-1 1 0 0 0,-1 0-1 0 0,1 1 1 0 0,-18-9 0 0 0,19 11-195 0 0,0 1 0 0 0,1 0 0 0 0,-1 0 1 0 0,0 0-1 0 0,0 1 0 0 0,0 0 0 0 0,0 0 0 0 0,0 1 0 0 0,0 0 1 0 0,0 0-1 0 0,-1 1 0 0 0,1 0 0 0 0,0 0 0 0 0,0 0 0 0 0,1 1 1 0 0,-11 4-1 0 0,-2 2-1505 0 0,1-1-2764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5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90 5529 0 0,'44'32'3809'0'0,"-35"-20"-2990"0"0,-1-1 1 0 0,0 2-1 0 0,0-1 0 0 0,-1 1 1 0 0,9 25-1 0 0,-11-27-680 0 0,-1 1 0 0 0,2-1 0 0 0,-1 0-1 0 0,2 0 1 0 0,-1-1 0 0 0,1 0 0 0 0,1 0 0 0 0,13 13-1 0 0,-20-21-140 0 0,0-1 0 0 0,1 0 0 0 0,-1 0 0 0 0,1 0 0 0 0,-1 0 0 0 0,1 0 0 0 0,-1 0 0 0 0,1 0 0 0 0,0 0-1 0 0,-1 0 1 0 0,1-1 0 0 0,0 1 0 0 0,-1-1 0 0 0,1 1 0 0 0,0-1 0 0 0,0 0 0 0 0,0 0 0 0 0,-1 0 0 0 0,1 0 0 0 0,0 0-1 0 0,0 0 1 0 0,3-1 0 0 0,-3 0-37 0 0,0 0 0 0 0,0 0 0 0 0,0 0 0 0 0,0-1 0 0 0,-1 1 0 0 0,1-1 0 0 0,0 1 0 0 0,-1-1 0 0 0,1 0 0 0 0,-1 0 0 0 0,1 0 1 0 0,-1 0-1 0 0,0 0 0 0 0,0 0 0 0 0,1-3 0 0 0,4-10-228 0 0,-1 0 1 0 0,-1 0 0 0 0,0-1 0 0 0,1-17 0 0 0,-3 25 216 0 0,4-33 100 0 0,-3 15 182 0 0,2 1 0 0 0,0-1 0 0 0,16-45-1 0 0,-20 70-176 0 0,-1 0-1 0 0,1-1 0 0 0,-1 1 1 0 0,1 0-1 0 0,-1 0 0 0 0,1-1 0 0 0,0 1 1 0 0,0 0-1 0 0,0 0 0 0 0,0 0 1 0 0,-1 0-1 0 0,1 0 0 0 0,1 0 0 0 0,-1 1 1 0 0,0-1-1 0 0,0 0 0 0 0,0 0 1 0 0,0 1-1 0 0,0-1 0 0 0,1 1 0 0 0,-1-1 1 0 0,0 1-1 0 0,1-1 0 0 0,-1 1 1 0 0,0 0-1 0 0,1-1 0 0 0,-1 1 0 0 0,0 0 1 0 0,1 0-1 0 0,-1 0 0 0 0,0 0 1 0 0,1 1-1 0 0,-1-1 0 0 0,0 0 0 0 0,1 0 1 0 0,-1 1-1 0 0,0-1 0 0 0,1 1 1 0 0,-1-1-1 0 0,0 1 0 0 0,0 0 0 0 0,0-1 1 0 0,1 1-1 0 0,-1 0 0 0 0,1 1 1 0 0,8 5 186 0 0,0 2 1 0 0,0-1-1 0 0,-1 1 0 0 0,9 11 1 0 0,-5-6-58 0 0,16 18-33 0 0,0-1-1079 0 0,-8-12-3939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5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30 133 3225 0 0,'-9'-27'382'0'0,"-7"-39"0"0"0,12 27 3744 0 0,11 56 326 0 0,8 24-2531 0 0,8 33-206 0 0,37 83 0 0 0,-4-48-2376 0 0,-36-77-1600 0 0,31 38 0 0 0,-29-43-3208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5.9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 6913 0 0,'8'0'327'0'0,"-1"0"-1"0"0,1-1 0 0 0,0 0 0 0 0,-1 0 1 0 0,1-1-1 0 0,-1 1 0 0 0,1-2 1 0 0,-1 1-1 0 0,7-4 0 0 0,25-6 115 0 0,-24 8-445 0 0,-6 2-79 0 0,0-1-1 0 0,0 1 1 0 0,0 1-1 0 0,1 0 1 0 0,-1 0-1 0 0,0 1 1 0 0,0 0-1 0 0,1 0 1 0 0,9 3-1 0 0,-12-1 84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5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4 315 3225 0 0,'-1'-2'104'0'0,"1"0"0"0"0,-1 1 0 0 0,1-1 0 0 0,-1 0 0 0 0,1 0 1 0 0,0 1-1 0 0,-1-1 0 0 0,1 0 0 0 0,0 0 0 0 0,0 0 0 0 0,0 1 0 0 0,0-1 1 0 0,1 0-1 0 0,-1 0 0 0 0,0 0 0 0 0,1 1 0 0 0,0-1 0 0 0,-1 0 0 0 0,1 0 1 0 0,0 1-1 0 0,0-1 0 0 0,0 1 0 0 0,0-1 0 0 0,1-1 0 0 0,34-41 1952 0 0,-27 34-1634 0 0,33-32 772 0 0,88-69 1 0 0,-81 71-2073 0 0,-20 17 367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59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26 2761 0 0,'-3'-3'247'0'0,"-1"1"1"0"0,1-1 0 0 0,-1 1-1 0 0,0-1 1 0 0,0 1 0 0 0,0 0-1 0 0,0 1 1 0 0,0-1 0 0 0,0 1-1 0 0,0 0 1 0 0,0 0 0 0 0,-1 0-1 0 0,1 0 1 0 0,-1 1 0 0 0,1 0-1 0 0,0 0 1 0 0,-1 0 0 0 0,1 0-1 0 0,0 1 1 0 0,-1 0 0 0 0,1-1-1 0 0,0 2 1 0 0,-1-1 0 0 0,1 0-1 0 0,0 1 1 0 0,0 0 0 0 0,0 0-1 0 0,1 0 1 0 0,-1 0 0 0 0,0 1-1 0 0,1 0 1 0 0,-4 3 0 0 0,-1 1-3 0 0,1 1 0 0 0,0-1 0 0 0,1 2 0 0 0,0-1 0 0 0,0 1 0 0 0,1 0 1 0 0,0 0-1 0 0,1 0 0 0 0,0 1 0 0 0,0-1 0 0 0,1 1 0 0 0,-4 20 0 0 0,2 3-7 0 0,2 0 0 0 0,1 0 0 0 0,2 0 0 0 0,7 63 0 0 0,-3-72-151 0 0,0-1-1 0 0,1 1 1 0 0,2-1-1 0 0,0-1 1 0 0,1 1-1 0 0,2-1 1 0 0,19 34-1 0 0,-25-50-71 0 0,1 0 0 0 0,-1-1 0 0 0,2 1 0 0 0,-1-1 0 0 0,0 0 0 0 0,1-1 1 0 0,0 1-1 0 0,0-1 0 0 0,0 0 0 0 0,1-1 0 0 0,-1 1 0 0 0,1-1 0 0 0,0 0 0 0 0,12 2 0 0 0,-4-1-34 0 0,1-1 1 0 0,-1 0-1 0 0,1-1 0 0 0,0-1 0 0 0,30-2 0 0 0,-45 1 17 0 0,0 0 0 0 0,0 0 0 0 0,0 0 0 0 0,0 0-1 0 0,0 0 1 0 0,0 0 0 0 0,0 0 0 0 0,0 0-1 0 0,1 0 1 0 0,-1-1 0 0 0,0 1 0 0 0,0 0-1 0 0,0-1 1 0 0,0 1 0 0 0,0-1 0 0 0,0 1 0 0 0,0-1-1 0 0,0 0 1 0 0,-1 1 0 0 0,1-1 0 0 0,0 0-1 0 0,0 0 1 0 0,0 1 0 0 0,-1-1 0 0 0,1 0-1 0 0,0 0 1 0 0,-1 0 0 0 0,1 0 0 0 0,-1 0 0 0 0,1-1-1 0 0,-1 1 3 0 0,0-1 0 0 0,-1 1 0 0 0,1 0 0 0 0,0-1 0 0 0,-1 1 0 0 0,1 0-1 0 0,-1-1 1 0 0,0 1 0 0 0,1 0 0 0 0,-1 0 0 0 0,0 0 0 0 0,0-1 0 0 0,0 1 0 0 0,0 0-1 0 0,0 0 1 0 0,0 0 0 0 0,0 1 0 0 0,0-1 0 0 0,0 0 0 0 0,0 0 0 0 0,-1 1 0 0 0,0-2-1 0 0,-17-8-44 0 0,2-2 0 0 0,-1 0 0 0 0,-18-17 0 0 0,30 22 38 0 0,0 1-1 0 0,1-1 0 0 0,-1 0 1 0 0,1 0-1 0 0,0 0 1 0 0,1-1-1 0 0,0 1 0 0 0,0-1 1 0 0,1 0-1 0 0,-4-14 0 0 0,5 14 2 0 0,1 1 0 0 0,0-1 0 0 0,1 0 0 0 0,0 0 0 0 0,0 1 0 0 0,0-1 0 0 0,1 0-1 0 0,0 0 1 0 0,1 1 0 0 0,0-1 0 0 0,0 1 0 0 0,0-1 0 0 0,1 1 0 0 0,5-10 0 0 0,-4 9 11 0 0,0 1 0 0 0,1-1 0 0 0,0 1 0 0 0,0 0 0 0 0,1 0 0 0 0,-1 1 0 0 0,1-1 0 0 0,1 1 0 0 0,-1 1 0 0 0,1-1 0 0 0,0 1 0 0 0,15-8 0 0 0,-19 12 2 0 0,-1-1-1 0 0,1 2 1 0 0,-1-1 0 0 0,1 0 0 0 0,0 0 0 0 0,-1 1-1 0 0,1-1 1 0 0,0 1 0 0 0,-1 0 0 0 0,1 0 0 0 0,0 0 0 0 0,-1 0-1 0 0,1 1 1 0 0,0-1 0 0 0,-1 1 0 0 0,1-1 0 0 0,3 3 0 0 0,-1-1-2 0 0,-1 0 1 0 0,0 0 0 0 0,0 1-1 0 0,0 0 1 0 0,0 0 0 0 0,-1 0 0 0 0,1 0-1 0 0,-1 1 1 0 0,4 4 0 0 0,5 8 12 0 0,-1 1 0 0 0,-1 1 0 0 0,14 32 0 0 0,-20-41-4 0 0,8 18-1 0 0,1-1 0 0 0,1 0 0 0 0,1-1 0 0 0,25 30-1 0 0,-22-37 215 0 0,-4-5-949 0 0,-5-2-3362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0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3681 0 0,'7'7'955'0'0,"-2"-2"-309"0"0,0 0 0 0 0,0 1 0 0 0,0-1 0 0 0,5 9 0 0 0,6 24 189 0 0,-1 1 1 0 0,-2 0 0 0 0,-2 0-1 0 0,8 52 1 0 0,-4-19-737 0 0,25 63-519 0 0,-36-123 51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0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7 263 3225 0 0,'1'0'2'0'0,"-1"-1"0"0"0,0 1 0 0 0,0 0 0 0 0,0 0 0 0 0,0 0 0 0 0,0-1 0 0 0,0 1 0 0 0,0 0 0 0 0,0 0 0 0 0,0 0 0 0 0,0 0 0 0 0,0-1 0 0 0,0 1 0 0 0,-1 0 0 0 0,1 0 1 0 0,0 0-1 0 0,0 0 0 0 0,0-1 0 0 0,0 1 0 0 0,0 0 0 0 0,0 0 0 0 0,0 0 0 0 0,0 0 0 0 0,0 0 0 0 0,-1-1 0 0 0,1 1 0 0 0,0 0 0 0 0,0 0 0 0 0,0 0 0 0 0,0 0 0 0 0,0 0 0 0 0,-1 0 0 0 0,1 0 1 0 0,0 0-1 0 0,0 0 0 0 0,0-1 0 0 0,0 1 0 0 0,-1 0 0 0 0,1 0 0 0 0,0 0 0 0 0,0 0 0 0 0,0 0 0 0 0,0 0 0 0 0,-1 0 0 0 0,1 0 0 0 0,0 0 0 0 0,0 0 0 0 0,0 0 0 0 0,-1 0 0 0 0,1 1 0 0 0,0-1 0 0 0,0 0 1 0 0,0 0-1 0 0,0 0 0 0 0,0 0 0 0 0,-1 0 0 0 0,1 0 0 0 0,0 0 0 0 0,0 0 0 0 0,0 0 0 0 0,0 1 0 0 0,0-1 0 0 0,-1 0 0 0 0,3 10 4458 0 0,-1-9-4266 0 0,123 94 2930 0 0,-69-54-2513 0 0,-49-37-592 0 0,0 0 0 0 0,0 0 0 0 0,1 0-1 0 0,0-1 1 0 0,-1 0 0 0 0,1 0 0 0 0,0-1 0 0 0,0 0 0 0 0,0 0-1 0 0,1 0 1 0 0,12 0 0 0 0,-18-2 23 0 0,1 0 0 0 0,0 0 0 0 0,-1 0 0 0 0,1-1 0 0 0,-1 1 0 0 0,1-1 0 0 0,0 0 0 0 0,-1 1 0 0 0,0-1 0 0 0,1 0 0 0 0,-1-1 0 0 0,1 1 0 0 0,-1 0 0 0 0,0-1 0 0 0,0 1 0 0 0,0-1 0 0 0,0 0 0 0 0,0 0 0 0 0,0 1 0 0 0,0-1 0 0 0,-1 0 0 0 0,1-1 0 0 0,-1 1 0 0 0,1 0 0 0 0,-1 0 0 0 0,0-1 0 0 0,0 1 0 0 0,0-1 0 0 0,0 1 0 0 0,0-1 0 0 0,-1 1 0 0 0,1-1 0 0 0,-1 1 0 0 0,1-1 0 0 0,-1-3 0 0 0,1-5 166 0 0,-1 0-1 0 0,0 1 1 0 0,-1-1 0 0 0,0 0-1 0 0,-1 1 1 0 0,0-1 0 0 0,-6-17 0 0 0,-33-73 1998 0 0,22 57-1825 0 0,8 22-1084 0 0,0 0-1 0 0,-1 1 1 0 0,-25-33 0 0 0,28 42-4766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0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5529 0 0,'0'0'1068'0'0,"4"18"2193"0"0,14 15-1586 0 0,33 44 0 0 0,-31-50-1455 0 0,-1 2-1 0 0,19 40 1 0 0,-18-22-303 0 0,7 15-12 0 0,-4-23-3859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1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1840 0 0,'0'-3'231'0'0,"0"0"-1"0"0,0 0 1 0 0,0 1-1 0 0,0-1 1 0 0,1 0-1 0 0,-1 1 1 0 0,1-1-1 0 0,-1 0 1 0 0,1 1-1 0 0,0-1 1 0 0,0 1-1 0 0,0-1 1 0 0,1 1-1 0 0,-1-1 1 0 0,0 1-1 0 0,1 0 0 0 0,0 0 1 0 0,3-4-1 0 0,-3 4-41 0 0,0 1-1 0 0,0 0 0 0 0,0 0 1 0 0,1 0-1 0 0,-1 0 1 0 0,0 0-1 0 0,1 1 0 0 0,-1-1 1 0 0,0 1-1 0 0,1-1 0 0 0,-1 1 1 0 0,1 0-1 0 0,-1 0 0 0 0,1 0 1 0 0,-1 0-1 0 0,5 1 0 0 0,2 1 83 0 0,1 1 0 0 0,-1 0 0 0 0,0 0 0 0 0,-1 1 0 0 0,1 0 0 0 0,0 1 0 0 0,-1-1 0 0 0,0 2 0 0 0,7 5 0 0 0,-5-2-183 0 0,-1 1 1 0 0,0 0 0 0 0,-1 0-1 0 0,0 1 1 0 0,0 0-1 0 0,-1 0 1 0 0,-1 1 0 0 0,0-1-1 0 0,5 15 1 0 0,-5-10-65 0 0,0 0 1 0 0,-1 1-1 0 0,-1 0 0 0 0,-1 0 0 0 0,0 0 1 0 0,0 26-1 0 0,-4-26 20 0 0,0 0 1 0 0,-2 0-1 0 0,0 0 1 0 0,0 0-1 0 0,-2-1 1 0 0,-7 21-1 0 0,-49 92 214 0 0,51-110-395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4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3225 0 0,'-10'0'8513'0'0,"11"14"-8835"0"0,0 59 2995 0 0,18 130 0 0 0,-1-120-2745 0 0,44 121 0 0 0,-50-175-2612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4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328 182 4145 0 0,'-10'-4'314'0'0,"0"0"0"0"0,0 1-1 0 0,-1 0 1 0 0,1 1 0 0 0,0 0 0 0 0,-1 1 0 0 0,0 0-1 0 0,1 1 1 0 0,-1 0 0 0 0,0 0 0 0 0,1 1 0 0 0,-1 1 0 0 0,1-1-1 0 0,-1 2 1 0 0,1 0 0 0 0,0 0 0 0 0,0 1 0 0 0,0 0-1 0 0,0 0 1 0 0,1 1 0 0 0,-1 1 0 0 0,1-1 0 0 0,1 2 0 0 0,-1-1-1 0 0,1 1 1 0 0,0 0 0 0 0,1 1 0 0 0,0 0 0 0 0,0 0-1 0 0,0 1 1 0 0,-6 11 0 0 0,10-13-152 0 0,0 1-1 0 0,0-1 1 0 0,0 1-1 0 0,1 0 1 0 0,1 0-1 0 0,-1 0 1 0 0,1 0-1 0 0,1 0 1 0 0,-1 10-1 0 0,3 14 25 0 0,5 32-1 0 0,-4-39-199 0 0,2 16 23 0 0,2 0 0 0 0,2 0 0 0 0,1-1-1 0 0,2-1 1 0 0,2 0 0 0 0,26 52 0 0 0,-27-67-30 0 0,1-1 1 0 0,0-1 0 0 0,2 0-1 0 0,0-2 1 0 0,2 1 0 0 0,0-2-1 0 0,1-1 1 0 0,1 0 0 0 0,0-1-1 0 0,2-1 1 0 0,24 14 0 0 0,-25-18-40 0 0,1 0 0 0 0,0-1 1 0 0,1-2-1 0 0,-1 0 0 0 0,2-2 0 0 0,40 9 1 0 0,-53-15 3 0 0,0 0 1 0 0,0 0-1 0 0,0-1 1 0 0,0 0-1 0 0,0-1 1 0 0,0-1-1 0 0,0 0 1 0 0,0 0-1 0 0,0-1 1 0 0,-1 0 0 0 0,1-1-1 0 0,-1 0 1 0 0,0-1-1 0 0,0 0 1 0 0,-1 0-1 0 0,1-1 1 0 0,9-8-1 0 0,-7 2 36 0 0,1 0-1 0 0,-1 0 0 0 0,-1-1 1 0 0,0-1-1 0 0,-1 0 0 0 0,-1 0 1 0 0,0-1-1 0 0,-1-1 1 0 0,-1 1-1 0 0,0-1 0 0 0,-1 0 1 0 0,0-1-1 0 0,5-32 0 0 0,-5 15 35 0 0,-1-1 0 0 0,-2 0-1 0 0,-1-1 1 0 0,-2 1 0 0 0,-9-66 0 0 0,0 55 351 0 0,-2 0 0 0 0,-2 1 0 0 0,-3 0 1 0 0,-1 1-1 0 0,-2 1 0 0 0,-28-46 0 0 0,30 55 12 0 0,5 10 121 0 0,-1 0 0 0 0,-1 1 0 0 0,-29-37 0 0 0,39 54-415 0 0,-1 1 0 0 0,-1 0-1 0 0,1 0 1 0 0,0 0 0 0 0,-1 1 0 0 0,0 0-1 0 0,0 0 1 0 0,0 0 0 0 0,-1 1-1 0 0,1 0 1 0 0,-1 0 0 0 0,0 1 0 0 0,0-1-1 0 0,0 2 1 0 0,0-1 0 0 0,0 1 0 0 0,0 0-1 0 0,-14 0 1 0 0,7 2-22 0 0,0 1 0 0 0,1 0 0 0 0,-1 1 0 0 0,1 0 0 0 0,-1 1 0 0 0,1 1 0 0 0,0 0 0 0 0,1 0 0 0 0,-17 11-1 0 0,20-11-240 0 0,0 1 0 0 0,1 0 0 0 0,0 0-1 0 0,0 0 1 0 0,1 1 0 0 0,0 0-1 0 0,0 1 1 0 0,0 0 0 0 0,1 0-1 0 0,0 0 1 0 0,1 1 0 0 0,0-1-1 0 0,-6 15 1 0 0,3 4-6665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5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49 167 2761 0 0,'-25'10'1988'0'0,"24"-10"-1794"0"0,0 1 0 0 0,0-1 0 0 0,0 1 0 0 0,0-1-1 0 0,0 0 1 0 0,0 1 0 0 0,-1-1 0 0 0,1 0-1 0 0,0 0 1 0 0,0 0 0 0 0,0 0 0 0 0,0 0-1 0 0,-1 0 1 0 0,1 0 0 0 0,0 0 0 0 0,0-1 0 0 0,0 1-1 0 0,-2-1 1 0 0,3 0-59 0 0,0 0-1 0 0,0 0 0 0 0,0 0 1 0 0,1 0-1 0 0,-1 0 1 0 0,0 0-1 0 0,1 1 0 0 0,-1-1 1 0 0,1 0-1 0 0,-1 0 1 0 0,1 0-1 0 0,-1 1 1 0 0,1-1-1 0 0,0 0 0 0 0,-1 0 1 0 0,1 1-1 0 0,0-1 1 0 0,0 1-1 0 0,-1-1 0 0 0,1 1 1 0 0,0-1-1 0 0,0 1 1 0 0,0-1-1 0 0,0 1 0 0 0,0 0 1 0 0,1-1-1 0 0,20-8 431 0 0,35-12 880 0 0,86-18-1 0 0,-103 29-1140 0 0,32-3-211 0 0,1 2-1 0 0,1 4 1 0 0,89 3-1 0 0,67-6 43 0 0,28-1 280 0 0,11-1 75 0 0,-165 4-221 0 0,1 4 0 0 0,112 11 1 0 0,-36-3-50 0 0,51 4-260 0 0,-207 2-2281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6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44 3225 0 0,'-8'-6'508'0'0,"-2"0"1"0"0,1 1-1 0 0,0 1 1 0 0,-1-1-1 0 0,0 2 1 0 0,0-1 0 0 0,0 1-1 0 0,-11-1 1 0 0,14 3 170 0 0,1 0 0 0 0,-1 0 0 0 0,0 1 0 0 0,1 0 0 0 0,-1 0 0 0 0,1 1 0 0 0,-1 0 0 0 0,0 0 0 0 0,1 0 0 0 0,0 1 1 0 0,-1 0-1 0 0,1 0 0 0 0,0 1 0 0 0,-8 4 0 0 0,14-6-643 0 0,-1-1 0 0 0,1 1 0 0 0,0 0 0 0 0,-1 0 0 0 0,1 0 0 0 0,0-1 0 0 0,0 1-1 0 0,0 0 1 0 0,0 0 0 0 0,0 0 0 0 0,0-1 0 0 0,0 1 0 0 0,0 0 0 0 0,0 0 0 0 0,0 0 0 0 0,0-1 0 0 0,0 1 0 0 0,1 0 0 0 0,-1 0 0 0 0,0 0 0 0 0,1-1 0 0 0,-1 1 0 0 0,0 0 0 0 0,1 0 0 0 0,-1-1 0 0 0,1 1 0 0 0,-1-1 0 0 0,1 1 0 0 0,-1 0 0 0 0,1-1-1 0 0,0 1 1 0 0,-1-1 0 0 0,1 1 0 0 0,0-1 0 0 0,0 1 0 0 0,1 1-30 0 0,0 0 0 0 0,-1 0 0 0 0,1-1 0 0 0,0 1 0 0 0,0-1 0 0 0,0 1-1 0 0,1-1 1 0 0,-1 0 0 0 0,0 0 0 0 0,0 0 0 0 0,1 0 0 0 0,2 1 0 0 0,12 0-4 0 0,0 0 0 0 0,0 2 0 0 0,-1 0 0 0 0,1 0 0 0 0,-1 2 0 0 0,0 0 0 0 0,0 1 0 0 0,19 12 1 0 0,-9-6-39 0 0,41 14-1 0 0,-60-25 28 0 0,0 1 0 0 0,0-1-1 0 0,0 1 1 0 0,0 0-1 0 0,-1 1 1 0 0,0-1 0 0 0,0 1-1 0 0,9 7 1 0 0,-14-9 7 0 0,1 0-1 0 0,-1-1 1 0 0,1 1 0 0 0,-1 0 0 0 0,0 0-1 0 0,1 0 1 0 0,-1 0 0 0 0,0 0 0 0 0,0 1-1 0 0,-1-1 1 0 0,1 0 0 0 0,0 0 0 0 0,-1 1 0 0 0,1-1-1 0 0,-1 0 1 0 0,0 1 0 0 0,0-1 0 0 0,0 0-1 0 0,0 1 1 0 0,0-1 0 0 0,0 1 0 0 0,-1-1-1 0 0,1 0 1 0 0,-1 0 0 0 0,1 1 0 0 0,-1-1 0 0 0,0 0-1 0 0,-2 4 1 0 0,-3 4 29 0 0,0 0-1 0 0,0 0 0 0 0,-1-1 1 0 0,-1 0-1 0 0,0 0 1 0 0,0-1-1 0 0,0 0 0 0 0,-1 0 1 0 0,0-1-1 0 0,-1 0 1 0 0,0 0-1 0 0,0-1 0 0 0,0-1 1 0 0,-16 7-1 0 0,0 1-52 0 0,-50 35-1 0 0,40-24-549 0 0,24-16-923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2.3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2 7834 0 0,'1'0'120'0'0,"-1"0"-1"0"0,1 0 1 0 0,-1-1 0 0 0,1 1 0 0 0,-1 0 0 0 0,1 0 0 0 0,-1 0 0 0 0,1 0 0 0 0,-1 0 0 0 0,1 0-1 0 0,-1 0 1 0 0,1 0 0 0 0,-1 0 0 0 0,1 0 0 0 0,-1 0 0 0 0,1 0 0 0 0,-1 0 0 0 0,1 0 0 0 0,-1 1 0 0 0,1-1-1 0 0,-1 0 1 0 0,1 0 0 0 0,-1 0 0 0 0,0 1 0 0 0,1-1 0 0 0,-1 0 0 0 0,1 1 0 0 0,-1-1 0 0 0,0 0-1 0 0,1 1 1 0 0,-1-1 0 0 0,0 1 0 0 0,1-1 0 0 0,-1 0 0 0 0,0 1 0 0 0,3 23 2221 0 0,-14 29-632 0 0,10-49-1532 0 0,-21 59 779 0 0,16-51-845 0 0,1 1 1 0 0,1 0-1 0 0,0 0 1 0 0,0 1-1 0 0,1-1 0 0 0,1 1 1 0 0,0 0-1 0 0,1 21 1 0 0,1-33-127 0 0,0 0 0 0 0,0 0 0 0 0,1 0 0 0 0,-1 0 0 0 0,1-1 1 0 0,0 1-1 0 0,0 0 0 0 0,-1 0 0 0 0,1-1 0 0 0,0 1 0 0 0,0 0 0 0 0,1-1 0 0 0,-1 1 0 0 0,0-1 0 0 0,0 1 0 0 0,1-1 1 0 0,-1 0-1 0 0,1 1 0 0 0,2 0 0 0 0,-1 0-53 0 0,0 0-1 0 0,1-1 1 0 0,-1 0 0 0 0,1 0 0 0 0,0 0 0 0 0,-1 0 0 0 0,1 0-1 0 0,0-1 1 0 0,6 1 0 0 0,7-2-198 0 0,0 0 0 0 0,0-1 0 0 0,26-6 0 0 0,-28 4 304 0 0,-3 2-52 0 0,1-1-1 0 0,0 1 1 0 0,1 1-1 0 0,-1 0 1 0 0,25 2-1 0 0,-35 0 65 0 0,-1-1-1 0 0,1 1 0 0 0,-1-1 1 0 0,1 1-1 0 0,-1 0 0 0 0,1 0 0 0 0,-1 0 1 0 0,0 0-1 0 0,0 0 0 0 0,1 1 0 0 0,-1-1 1 0 0,0 1-1 0 0,0-1 0 0 0,0 1 1 0 0,0 0-1 0 0,-1 0 0 0 0,1 0 0 0 0,0 0 1 0 0,-1 0-1 0 0,0 0 0 0 0,1 0 0 0 0,-1 0 1 0 0,0 1-1 0 0,0-1 0 0 0,0 1 1 0 0,0-1-1 0 0,0 0 0 0 0,-1 1 0 0 0,1-1 1 0 0,-1 1-1 0 0,0 0 0 0 0,0-1 1 0 0,0 1-1 0 0,0-1 0 0 0,0 1 0 0 0,0-1 1 0 0,-1 4-1 0 0,-1 6 234 0 0,0 0 1 0 0,0-1-1 0 0,-2 1 1 0 0,1-1-1 0 0,-1 0 1 0 0,-9 17-1 0 0,-39 59-4074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36.3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177 115 4145 0 0,'-109'-70'3172'0'0,"41"26"5947"0"0,108 64-7602 0 0,-7 5-1096 0 0,-1 1 1 0 0,-2 2-1 0 0,-1 1 0 0 0,-1 2 0 0 0,-1 0 0 0 0,28 46 1 0 0,-27-34-226 0 0,-2 2 0 0 0,-2 1 1 0 0,-2 1-1 0 0,25 80 0 0 0,-34-79-99 0 0,-2 0-1 0 0,-2 1 1 0 0,-2 0-1 0 0,-3 0 1 0 0,-2 1-1 0 0,-2 0 1 0 0,-10 81-1 0 0,1-64-620 0 0,-30 100-1 0 0,-41 58-5300 0 0,38-132-962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57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8 4609 0 0,'-106'-7'7073'0'0,"157"10"-3205"0"0,-10-1-3407 0 0,167 10 1228 0 0,128 2-1089 0 0,-75-16-239 0 0,215 3 654 0 0,263-16 480 0 0,-697 11-1621 0 0,-1 0 319 0 0,43 2 1 0 0,-74 3-398 0 0,0-1 1 0 0,1 2 0 0 0,-1-1-1 0 0,0 1 1 0 0,0 1-1 0 0,0 0 1 0 0,0 0-1 0 0,-1 1 1 0 0,14 7-1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57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84 4369 0 0,'-126'-83'10515'0'0,"149"95"-8362"0"0,8 16-1269 0 0,68 47 0 0 0,-45-36-1120 0 0,-53-38 218 0 0,0 0-1 0 0,0-1 0 0 0,0 1 0 0 0,0 0 1 0 0,-1 0-1 0 0,1 0 0 0 0,0-1 0 0 0,-1 1 1 0 0,1 0-1 0 0,0 0 0 0 0,-1 0 0 0 0,1 0 1 0 0,-1 0-1 0 0,1 0 0 0 0,-1 0 0 0 0,0 0 1 0 0,0 1-1 0 0,1-1 0 0 0,-1 0 0 0 0,0 0 1 0 0,0 0-1 0 0,0 0 0 0 0,0 2 0 0 0,-1 0 13 0 0,1-1-1 0 0,-1 1 0 0 0,0-1 0 0 0,0 0 1 0 0,0 1-1 0 0,0-1 0 0 0,-1 0 0 0 0,1 1 1 0 0,0-1-1 0 0,-3 2 0 0 0,-5 6 5 0 0,0 0 0 0 0,-1-1 1 0 0,-13 9-1 0 0,19-14-55 0 0,-166 108-2616 0 0,160-106 2367 0 0,-28 17-661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59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76 1376 0 0,'-4'-2'405'0'0,"0"0"-1"0"0,0-1 0 0 0,1 1 1 0 0,-1-1-1 0 0,1 0 0 0 0,0 0 0 0 0,-6-7 1 0 0,4 5 481 0 0,-21-14 4741 0 0,26 19-5424 0 0,-1-1 1 0 0,1 1-1 0 0,0-1 1 0 0,-1 0-1 0 0,2-1-85 0 0,0 1-1 0 0,0 0 1 0 0,0 0-1 0 0,0 0 1 0 0,0 0-1 0 0,0 0 1 0 0,0 0 0 0 0,1 0-1 0 0,-1 0 1 0 0,0 0-1 0 0,0 0 1 0 0,1 1-1 0 0,1-2 1 0 0,0 1-48 0 0,0 0 0 0 0,0 0 1 0 0,0 0-1 0 0,0 1 0 0 0,1-1 0 0 0,-1 1 1 0 0,0 0-1 0 0,0 0 0 0 0,0 0 0 0 0,1 0 1 0 0,-1 0-1 0 0,0 1 0 0 0,0-1 0 0 0,0 1 1 0 0,0 0-1 0 0,1 0 0 0 0,-1 0 0 0 0,-1 0 0 0 0,1 1 1 0 0,0-1-1 0 0,0 1 0 0 0,3 2 0 0 0,2 1 1 0 0,-1 0 0 0 0,1 1 0 0 0,-1 0 0 0 0,0 1-1 0 0,0-1 1 0 0,7 11 0 0 0,-3-1-36 0 0,-1 0-1 0 0,0 1 1 0 0,-2 0 0 0 0,0 0-1 0 0,0 1 1 0 0,6 26-1 0 0,18 116 80 0 0,-26-120-75 0 0,-6-39-20 0 0,1 0 1 0 0,-1-1-1 0 0,0 1 0 0 0,0-1 1 0 0,0 1-1 0 0,0 0 1 0 0,1-1-1 0 0,-1 1 1 0 0,0-1-1 0 0,0 1 0 0 0,1-1 1 0 0,-1 1-1 0 0,0-1 1 0 0,1 1-1 0 0,-1-1 0 0 0,1 1 1 0 0,-1-1-1 0 0,1 0 1 0 0,-1 1-1 0 0,1-1 1 0 0,-1 0-1 0 0,1 1 0 0 0,-1-1 1 0 0,1 0-1 0 0,-1 1 1 0 0,1-1-1 0 0,0 0 0 0 0,0 0 1 0 0,20-3 606 0 0,18-18 165 0 0,48-58-470 0 0,-21 18-3578 0 0,-48 46-2374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59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375 9 6913 0 0,'-16'-3'377'0'0,"0"1"-1"0"0,0 0 0 0 0,0 1 0 0 0,0 1 1 0 0,0 0-1 0 0,1 2 0 0 0,-1-1 0 0 0,-19 6 1 0 0,25-5-73 0 0,1 0 1 0 0,0 1-1 0 0,0 0 1 0 0,0 0-1 0 0,1 1 1 0 0,-1 0-1 0 0,1 0 1 0 0,0 1-1 0 0,0 0 1 0 0,0 1-1 0 0,1 0 1 0 0,0 0-1 0 0,0 1 1 0 0,1-1-1 0 0,-1 1 1 0 0,-8 13-1 0 0,6-4-153 0 0,1-1 0 0 0,0 1 0 0 0,1 0 0 0 0,0 1 0 0 0,2 0 0 0 0,0 0 0 0 0,-5 34 0 0 0,5-12-117 0 0,2 0 1 0 0,2 0 0 0 0,1 0 0 0 0,11 75 0 0 0,1-47-40 0 0,2-1 0 0 0,24 65 1 0 0,-32-112 4 0 0,2-1 0 0 0,-1 0 1 0 0,2 0-1 0 0,0-1 1 0 0,1 0-1 0 0,1-1 0 0 0,1 0 1 0 0,0 0-1 0 0,1-2 0 0 0,18 18 1 0 0,-17-21-38 0 0,0 0-1 0 0,1-1 1 0 0,0-1 0 0 0,0 0 0 0 0,1-1-1 0 0,0-1 1 0 0,0-1 0 0 0,1 0 0 0 0,0-1-1 0 0,0 0 1 0 0,28 3 0 0 0,-27-6 9 0 0,0-1 1 0 0,-1-1 0 0 0,1 0-1 0 0,-1-2 1 0 0,1 0-1 0 0,-1 0 1 0 0,1-2 0 0 0,-1 0-1 0 0,0-1 1 0 0,-1-1-1 0 0,1 0 1 0 0,-1-1 0 0 0,0-1-1 0 0,-1-1 1 0 0,0 0-1 0 0,0-1 1 0 0,-1 0 0 0 0,0-1-1 0 0,-1-1 1 0 0,0 0-1 0 0,17-23 1 0 0,-13 14 121 0 0,-1-1 0 0 0,-1 0 0 0 0,-1-1 0 0 0,-1-1 0 0 0,-1 0 0 0 0,-2-1 0 0 0,10-30 0 0 0,-15 35 106 0 0,0 0 0 0 0,-2 0-1 0 0,0 0 1 0 0,-1 0 0 0 0,-1-1-1 0 0,-1 1 1 0 0,-1-1 0 0 0,-1 1-1 0 0,0 0 1 0 0,-7-22 0 0 0,2 12-33 0 0,-38-136 1366 0 0,37 143-1293 0 0,-1 0 1 0 0,-1 0 0 0 0,-1 1-1 0 0,-26-38 1 0 0,31 52-216 0 0,0 1 0 0 0,-1-1 0 0 0,0 2-1 0 0,-1-1 1 0 0,1 1 0 0 0,-1 0 0 0 0,0 0 0 0 0,-1 1 0 0 0,1 1 0 0 0,-1-1 0 0 0,0 1 0 0 0,0 1-1 0 0,-1-1 1 0 0,-16-2 0 0 0,7 2-422 0 0,0 2-1 0 0,0 0 1 0 0,-1 1 0 0 0,1 1-1 0 0,0 1 1 0 0,-32 5-1 0 0,6 3-6576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43.8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0 159 5529 0 0,'40'-10'1621'0'0,"91"-49"112"0"0,-98 42-1542 0 0,0 1 1 0 0,2 2-1 0 0,-1 1 0 0 0,48-11 0 0 0,-50 19-3701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44.1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128 82 5065 0 0,'-6'-3'155'0'0,"0"-1"-1"0"0,0 1 0 0 0,0-1 1 0 0,1 0-1 0 0,-1 0 1 0 0,1-1-1 0 0,0 0 1 0 0,-8-9-1 0 0,-8-7 307 0 0,19 19-456 0 0,0 1-1 0 0,0-1 1 0 0,0 1 0 0 0,0-1-1 0 0,0 1 1 0 0,0 0-1 0 0,0 0 1 0 0,-1 0 0 0 0,-2-1-1 0 0,4 2-6 0 0,0 0 0 0 0,1 0 1 0 0,-1-1-1 0 0,0 1 0 0 0,1 0 0 0 0,-1 0 0 0 0,0 0 0 0 0,1 1 0 0 0,-1-1 0 0 0,0 0 1 0 0,1 0-1 0 0,-1 0 0 0 0,0 0 0 0 0,1 1 0 0 0,-1-1 0 0 0,1 0 0 0 0,-1 1 0 0 0,0-1 0 0 0,1 0 1 0 0,-1 1-1 0 0,1-1 0 0 0,-2 1 0 0 0,1 2-9 0 0,0-1-1 0 0,0 0 1 0 0,0 1 0 0 0,0-1-1 0 0,0 1 1 0 0,0-1 0 0 0,1 1-1 0 0,-1-1 1 0 0,1 1 0 0 0,0-1-1 0 0,0 1 1 0 0,0-1-1 0 0,0 1 1 0 0,0 0 0 0 0,1 4-1 0 0,8 39 31 0 0,2-1-1 0 0,1 1 1 0 0,3-2-1 0 0,26 56 0 0 0,-10-25 130 0 0,32 102 183 0 0,-7 3-1 0 0,-8 1 0 0 0,35 266 0 0 0,-78-405-370 0 0,20 115 1836 0 0,-19-132-997 0 0,0 0 1 0 0,2 0-1 0 0,0-1 1 0 0,14 24-1 0 0,-21-45-697 0 0,0 0 0 0 0,1 0 1 0 0,-1 0-1 0 0,1 0 0 0 0,0 0 0 0 0,0 0 1 0 0,0-1-1 0 0,1 1 0 0 0,-1-1 0 0 0,0 1 1 0 0,1-1-1 0 0,0 0 0 0 0,5 3 0 0 0,-5-4-69 0 0,-1-1-1 0 0,1 1 1 0 0,-1-1-1 0 0,1 0 0 0 0,-1 0 1 0 0,1 0-1 0 0,-1 0 1 0 0,1 0-1 0 0,-1-1 0 0 0,1 1 1 0 0,-1-1-1 0 0,1 0 1 0 0,-1 0-1 0 0,1 0 0 0 0,-1 0 1 0 0,0 0-1 0 0,0 0 1 0 0,4-3-1 0 0,97-66 378 0 0,-51 32-372 0 0,-15 13-333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44.8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 4609 0 0,'62'-4'5058'0'0,"-37"1"-4482"0"0,0 2-1 0 0,-1 0 0 0 0,1 2 1 0 0,29 3-1 0 0,8 1-404 0 0,92 1-1504 0 0,-128-4-2783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45.3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83 0 7834 0 0,'0'1'115'0'0,"-1"-1"1"0"0,0 0 0 0 0,1 1 0 0 0,-1-1-1 0 0,1 0 1 0 0,-1 1 0 0 0,1-1 0 0 0,-1 1-1 0 0,1 0 1 0 0,-1-1 0 0 0,1 1 0 0 0,-1-1-1 0 0,1 1 1 0 0,-1 0 0 0 0,1-1 0 0 0,0 1-1 0 0,0 0 1 0 0,-1-1 0 0 0,1 1-1 0 0,0 0 1 0 0,0-1 0 0 0,0 1 0 0 0,0 0-1 0 0,-1 0 1 0 0,1-1 0 0 0,0 1 0 0 0,0 0-1 0 0,1-1 1 0 0,-1 1 0 0 0,0 0 0 0 0,0 0-1 0 0,0-1 1 0 0,0 1 0 0 0,1 0 0 0 0,10 34 1754 0 0,-7-21-1309 0 0,41 167 324 0 0,-8 2 1 0 0,23 348-1 0 0,-36-326-802 0 0,-15-162-61 0 0,16 47 1 0 0,-24-86-109 0 0,1 0 1 0 0,0 0 0 0 0,0-1-1 0 0,0 1 1 0 0,1-1 0 0 0,-1 1-1 0 0,1-1 1 0 0,0 0 0 0 0,6 6-1 0 0,-3-3 3 0 0,-65 1 1217 0 0,46-6-1331 0 0,-26 2 1064 0 0,0 2 1 0 0,-47 11-1 0 0,70-11-2541 0 0,0 0-1 0 0,-19 10 1 0 0,14-4-4619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53.9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81 225 3225 0 0,'-10'-15'539'0'0,"1"0"0"0"0,0 0 0 0 0,1-1 0 0 0,1 0 0 0 0,1-1 0 0 0,-8-28 0 0 0,0 0 1770 0 0,11 19 597 0 0,10 39-2540 0 0,7 22-89 0 0,-2 1 1 0 0,-1 0 0 0 0,6 44 0 0 0,6 18 244 0 0,-15-68-484 0 0,1-1-1 0 0,2 0 0 0 0,1-1 0 0 0,1 0 0 0 0,18 28 1 0 0,-25-48-31 0 0,0 1 1 0 0,1-1-1 0 0,-1 0 1 0 0,2-1-1 0 0,-1 1 1 0 0,1-1-1 0 0,0-1 1 0 0,11 8-1 0 0,-13-11-6 0 0,0 0-1 0 0,0-1 0 0 0,0 1 0 0 0,0-1 1 0 0,0 0-1 0 0,0-1 0 0 0,1 1 0 0 0,-1-1 1 0 0,1-1-1 0 0,-1 1 0 0 0,0-1 0 0 0,1 0 1 0 0,-1 0-1 0 0,10-2 0 0 0,-10 1 1 0 0,-1-1 0 0 0,0 1 0 0 0,0-1 0 0 0,0 0 0 0 0,0 0 0 0 0,0 0 0 0 0,0-1 0 0 0,0 0 0 0 0,-1 0 0 0 0,1 0 0 0 0,-1 0 0 0 0,0-1 1 0 0,6-5-1 0 0,-4 1 57 0 0,-1 1 0 0 0,1-1 0 0 0,-1 0 1 0 0,0-1-1 0 0,-1 1 0 0 0,0-1 0 0 0,3-10 1 0 0,1-8 231 0 0,-1-1 1 0 0,-2 0 0 0 0,0 0-1 0 0,0-33 1 0 0,-3 4 53 0 0,-8-86-1 0 0,-4 58-5410 0 0,5 53-121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54.3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10594 0 0,'2'26'505'0'0,"0"-15"-522"0"0,20 144 2126 0 0,-16-126-1847 0 0,0-1 0 0 0,2 0 0 0 0,17 38 0 0 0,-24-63-357 0 0,1 0 0 0 0,-1 0-1 0 0,1-1 1 0 0,-1 1 0 0 0,1 0-1 0 0,0-1 1 0 0,0 1 0 0 0,0-1 0 0 0,1 0-1 0 0,-1 1 1 0 0,1-1 0 0 0,-1 0 0 0 0,1-1-1 0 0,-1 1 1 0 0,5 2 0 0 0,3-2-481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55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22 1376 0 0,'0'0'107'0'0,"-3"2"223"0"0,1-1 0 0 0,0 1 0 0 0,-1 0 0 0 0,1 0 0 0 0,0 0 0 0 0,0 0 0 0 0,0 0 1 0 0,0 0-1 0 0,1 0 0 0 0,-1 0 0 0 0,-2 6 0 0 0,0-3 477 0 0,3-4-475 0 0,-1 2 1 0 0,1-1-1 0 0,-1 0 1 0 0,1 0-1 0 0,0 0 1 0 0,-1 1-1 0 0,1-1 0 0 0,0 1 1 0 0,1-1-1 0 0,-1 1 1 0 0,0-1-1 0 0,0 6 1 0 0,1-8-228 0 0,1 1 0 0 0,-1 0 0 0 0,0 0 1 0 0,1 0-1 0 0,-1 0 0 0 0,1 0 0 0 0,-1 0 0 0 0,1 0 1 0 0,0-1-1 0 0,-1 1 0 0 0,1 0 0 0 0,0 0 1 0 0,0-1-1 0 0,-1 1 0 0 0,1-1 0 0 0,0 1 0 0 0,0-1 1 0 0,0 1-1 0 0,0-1 0 0 0,0 1 0 0 0,-1-1 0 0 0,1 0 1 0 0,0 1-1 0 0,0-1 0 0 0,0 0 0 0 0,0 0 0 0 0,0 0 1 0 0,0 0-1 0 0,0 1 0 0 0,0-2 0 0 0,0 1 0 0 0,0 0 1 0 0,0 0-1 0 0,2-1 0 0 0,6 1 74 0 0,0-1 1 0 0,0 0-1 0 0,0 0 0 0 0,-1-1 0 0 0,1-1 1 0 0,-1 1-1 0 0,1-1 0 0 0,-1-1 0 0 0,14-7 1 0 0,2-4-899 0 0,38-31 0 0 0,-50 37 268 0 0,-3 1-465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54.6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1 6913 0 0,'-1'0'44'0'0,"0"0"0"0"0,-1 0 0 0 0,1 0 0 0 0,0 0 0 0 0,0 1 0 0 0,0-1 0 0 0,0 0 0 0 0,0 1 0 0 0,0-1 0 0 0,0 1 0 0 0,0-1 0 0 0,0 1 0 0 0,0-1 0 0 0,0 1 0 0 0,0 0 0 0 0,0-1-1 0 0,0 1 1 0 0,1 0 0 0 0,-1 0 0 0 0,0 0 0 0 0,1 0 0 0 0,-1 0 0 0 0,0 0 0 0 0,1 0 0 0 0,-1 0 0 0 0,1 0 0 0 0,-1 2 0 0 0,1-1 91 0 0,-1 1 1 0 0,1-1-1 0 0,0 1 1 0 0,1-1-1 0 0,-1 1 1 0 0,0 0-1 0 0,1-1 0 0 0,-1 1 1 0 0,1-1-1 0 0,0 0 1 0 0,0 1-1 0 0,1 1 1 0 0,2 4 40 0 0,0-1 1 0 0,0 1 0 0 0,1-1 0 0 0,0 0-1 0 0,0-1 1 0 0,0 1 0 0 0,8 5-1 0 0,47 42-4406 0 0,-46-39 2727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55.0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4609 0 0,'2'4'285'0'0,"0"0"1"0"0,-1 0-1 0 0,1-1 1 0 0,1 1-1 0 0,-1-1 1 0 0,0 1 0 0 0,1-1-1 0 0,6 6 1 0 0,1 4 201 0 0,10 18 1008 0 0,26 58 0 0 0,1 2-1219 0 0,-47-91-289 0 0,0 1 1 0 0,0-1 0 0 0,0 0-1 0 0,0 1 1 0 0,0-1 0 0 0,1 0-1 0 0,-1 0 1 0 0,0 1-1 0 0,0-1 1 0 0,0 0 0 0 0,0 0-1 0 0,1 1 1 0 0,-1-1 0 0 0,0 0-1 0 0,0 0 1 0 0,0 0 0 0 0,1 0-1 0 0,-1 1 1 0 0,0-1-1 0 0,0 0 1 0 0,1 0 0 0 0,-1 0-1 0 0,0 0 1 0 0,0 0 0 0 0,1 0-1 0 0,-1 1 1 0 0,0-1 0 0 0,0 0-1 0 0,1 0 1 0 0,-1 0-1 0 0,0 0 1 0 0,1 0 0 0 0,-1 0-1 0 0,0 0 1 0 0,0 0 0 0 0,1 0-1 0 0,-1 0 1 0 0,0-1 0 0 0,1 1-1 0 0,6-12-261 0 0,0-30 9 0 0,-5 33 169 0 0,0-7 105 0 0,14-65 787 0 0,-14 74-648 0 0,1-1 0 0 0,-1 1 0 0 0,1 0 0 0 0,0 0 1 0 0,1 0-1 0 0,0 0 0 0 0,0 1 0 0 0,6-9 0 0 0,-9 14-99 0 0,0 1 0 0 0,0-1 0 0 0,0 0 1 0 0,-1 0-1 0 0,1 1 0 0 0,0-1 0 0 0,0 0 0 0 0,0 1 0 0 0,0-1 0 0 0,0 1 1 0 0,0-1-1 0 0,1 1 0 0 0,-1 0 0 0 0,0-1 0 0 0,0 1 0 0 0,0 0 1 0 0,0 0-1 0 0,0 0 0 0 0,0 0 0 0 0,1 0 0 0 0,-1 0 0 0 0,0 0 1 0 0,0 0-1 0 0,0 0 0 0 0,0 0 0 0 0,0 1 0 0 0,0-1 0 0 0,0 1 1 0 0,0-1-1 0 0,1 0 0 0 0,-1 1 0 0 0,0 0 0 0 0,-1-1 0 0 0,1 1 1 0 0,0 0-1 0 0,0-1 0 0 0,0 1 0 0 0,0 0 0 0 0,0 0 0 0 0,-1 0 0 0 0,1 0 1 0 0,0 0-1 0 0,-1-1 0 0 0,2 3 0 0 0,4 7 293 0 0,1-1-1 0 0,-2 1 1 0 0,8 17-1 0 0,-7-15-24 0 0,7 15-3 0 0,-5-11-627 0 0,0 0 1 0 0,1 0-1 0 0,0-1 0 0 0,2 0 0 0 0,23 27 0 0 0,-19-28-4893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55.4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47 6913 0 0,'148'-27'7337'0'0,"-104"19"-6550"0"0,1 2 1 0 0,56 1-1 0 0,27 11-2611 0 0,-115-4 607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39:59.7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80 4145 0 0,'0'0'30'0'0,"0"0"0"0"0,-1 0 0 0 0,1-1 0 0 0,0 1 0 0 0,0 0 0 0 0,0 0 0 0 0,0 0 0 0 0,0-1 0 0 0,-1 1 0 0 0,1 0 0 0 0,0 0 0 0 0,0 0 0 0 0,0 0 0 0 0,0 0 0 0 0,-1-1 0 0 0,1 1 1 0 0,0 0-1 0 0,0 0 0 0 0,0 0 0 0 0,-1 0 0 0 0,1 0 0 0 0,0 0 0 0 0,0 0 0 0 0,-1 0 0 0 0,1 0 0 0 0,0 0 0 0 0,0 0 0 0 0,-1 0 0 0 0,1 0 0 0 0,0 0 0 0 0,0 0 0 0 0,-1 0 0 0 0,1 0 0 0 0,0 0 0 0 0,0 0 0 0 0,0 0 0 0 0,-1 0 0 0 0,1 0 0 0 0,0 0 0 0 0,0 0 0 0 0,0 0 0 0 0,-1 1 0 0 0,1-1 0 0 0,0 0 1 0 0,0 0-1 0 0,0 0 0 0 0,-1 0 0 0 0,1 1 0 0 0,0-1 0 0 0,0 0 0 0 0,0 0 0 0 0,0 0 0 0 0,0 1 0 0 0,0-1 0 0 0,-1 0 0 0 0,1 0 0 0 0,0 1 0 0 0,-8 23 1103 0 0,-1 31 177 0 0,12 21-642 0 0,2 0 1 0 0,26 121 0 0 0,-27-171-656 0 0,0-1 32 0 0,1-1-1 0 0,9 29 0 0 0,-12-48-40 0 0,-1 1-1 0 0,1-1 0 0 0,1-1 0 0 0,-1 1 1 0 0,1 0-1 0 0,-1-1 0 0 0,1 1 1 0 0,0-1-1 0 0,1 0 0 0 0,-1 0 1 0 0,1 0-1 0 0,0 0 0 0 0,0-1 0 0 0,0 1 1 0 0,1-1-1 0 0,4 3 0 0 0,-6-5-3 0 0,0 0 0 0 0,-1 0 1 0 0,1 0-1 0 0,0 0 0 0 0,0 0 0 0 0,-1-1 0 0 0,1 0 0 0 0,0 1 0 0 0,0-1 0 0 0,0 0 0 0 0,0 0 0 0 0,0-1 0 0 0,-1 1 0 0 0,1 0 1 0 0,0-1-1 0 0,0 0 0 0 0,3-1 0 0 0,-2 0-1 0 0,1 0 1 0 0,-1-1 0 0 0,1 1-1 0 0,-1-1 1 0 0,0 0-1 0 0,0-1 1 0 0,-1 1-1 0 0,8-8 1 0 0,-1-2 29 0 0,0-1 0 0 0,-2 0 1 0 0,1-1-1 0 0,11-28 0 0 0,-10 19 251 0 0,-2-1-1 0 0,-1-1 0 0 0,-1 1 1 0 0,-1-1-1 0 0,-1 0 0 0 0,-2 0 0 0 0,0-43 1 0 0,-4 34 380 0 0,-1-1 0 0 0,-2 1 1 0 0,-2 1-1 0 0,-1-1 0 0 0,-13-37 0 0 0,19 66-532 0 0,0 1 0 0 0,-1-1-1 0 0,1 1 1 0 0,-1-1 0 0 0,-1 1 0 0 0,1 0-1 0 0,0 0 1 0 0,-1 1 0 0 0,0-1 0 0 0,0 1-1 0 0,-10-8 1 0 0,11 9-221 0 0,-1 1-1 0 0,0 0 1 0 0,1 0-1 0 0,-1 0 1 0 0,0 1 0 0 0,0-1-1 0 0,-5 0 1 0 0,4 1-615 0 0,0 0 1 0 0,0 0-1 0 0,0 1 0 0 0,0 0 1 0 0,0 0-1 0 0,-9 2 1 0 0,-8 2-4762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00.3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636 353 1840 0 0,'-57'5'331'0'0,"-1"-3"-1"0"0,-93-7 0 0 0,96 1 658 0 0,0 2 0 0 0,-109 12 0 0 0,152-9-588 0 0,1 2 1 0 0,0-1 0 0 0,-1 2 0 0 0,1-1 0 0 0,1 1 0 0 0,-15 8 0 0 0,21-7 50 0 0,12-5-247 0 0,9-2-90 0 0,485-111 2053 0 0,-366 82-1662 0 0,144-14 0 0 0,146 5 182 0 0,-264 27-366 0 0,58-7 22 0 0,610-31 142 0 0,-122 82-577 0 0,-294-7 60 0 0,-325-21-225 0 0,0-4 0 0 0,-1-3 1 0 0,1-5-1 0 0,-1-4 0 0 0,0-3 0 0 0,158-52 0 0 0,-209 55-795 0 0,-4 1-11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02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27 3225 0 0,'-3'-14'871'0'0,"1"2"3688"0"0,0 22-1786 0 0,6 62 69 0 0,16 95 0 0 0,-4-49-1702 0 0,-10-59-763 0 0,2 23-661 0 0,3-1 1 0 0,35 127-1 0 0,-35-180-1074 0 0,0-4-355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02.7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11 105 6913 0 0,'-1'-1'-14'0'0,"1"1"0"0"0,-1 0 0 0 0,1 0-1 0 0,-1 0 1 0 0,1-1 0 0 0,-1 1 0 0 0,1 0-1 0 0,-1-1 1 0 0,1 1 0 0 0,-1 0 0 0 0,1-1-1 0 0,-1 1 1 0 0,1-1 0 0 0,-1 1-1 0 0,1-1 1 0 0,0 1 0 0 0,-1-1 0 0 0,1 1-1 0 0,0-1 1 0 0,0 1 0 0 0,-1-1 0 0 0,1 1-1 0 0,0-1 1 0 0,0 1 0 0 0,0-1 0 0 0,0 0-1 0 0,-1 1 1 0 0,1-1 0 0 0,0 1-1 0 0,0-1 1 0 0,0 0 0 0 0,0 1 0 0 0,1-1-1 0 0,-1 1 1 0 0,0-2 0 0 0,1 0 110 0 0,0-1 1 0 0,0 1-1 0 0,0-1 0 0 0,1 1 0 0 0,-1 0 1 0 0,1-1-1 0 0,0 1 0 0 0,2-3 1 0 0,5-4 410 0 0,-1 2 0 0 0,1-1 0 0 0,12-8 0 0 0,-16 13-384 0 0,0 0 0 0 0,1 1 0 0 0,-1-1 0 0 0,1 1 0 0 0,-1 0 0 0 0,1 0 0 0 0,0 0 0 0 0,0 1 0 0 0,0 0 0 0 0,-1 0 0 0 0,1 1 0 0 0,0 0 0 0 0,7 0 0 0 0,-10 0-72 0 0,0 1 1 0 0,-1 0-1 0 0,1-1 0 0 0,0 1 0 0 0,0 0 1 0 0,-1 0-1 0 0,1 0 0 0 0,-1 1 0 0 0,1-1 1 0 0,-1 1-1 0 0,1-1 0 0 0,-1 1 0 0 0,0 0 1 0 0,0 0-1 0 0,0 0 0 0 0,0 0 0 0 0,0 0 1 0 0,0 0-1 0 0,-1 1 0 0 0,1-1 0 0 0,-1 0 1 0 0,1 1-1 0 0,-1 0 0 0 0,0-1 0 0 0,0 1 1 0 0,0 0-1 0 0,0-1 0 0 0,-1 1 0 0 0,1 4 1 0 0,1 7-69 0 0,-1 1 1 0 0,-1 0-1 0 0,0-1 1 0 0,-1 1-1 0 0,-1-1 1 0 0,0 1 0 0 0,-1-1-1 0 0,-1 0 1 0 0,-7 20-1 0 0,-8 16 16 0 0,-30 54 0 0 0,39-85 376 0 0,7-14-173 0 0,-1 0 0 0 0,2 0 0 0 0,-1 0 0 0 0,1 1 0 0 0,0-1 0 0 0,-3 10-1 0 0,5-14-168 0 0,1 0 0 0 0,-1 0-1 0 0,0 0 1 0 0,1 0-1 0 0,-1 0 1 0 0,1 0-1 0 0,-1 0 1 0 0,1 0 0 0 0,0 0-1 0 0,-1 0 1 0 0,1-1-1 0 0,0 1 1 0 0,0 0-1 0 0,-1 0 1 0 0,1-1-1 0 0,0 1 1 0 0,0 0 0 0 0,0-1-1 0 0,0 1 1 0 0,0-1-1 0 0,0 1 1 0 0,1-1-1 0 0,29 14 51 0 0,-24-10-40 0 0,18 5-247 0 0,-1 0 0 0 0,1-2 0 0 0,1 0 0 0 0,-1-2 0 0 0,1-1 0 0 0,44 2 0 0 0,-41-5-4737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03.1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1 6913 0 0,'0'0'90'0'0,"-1"0"-1"0"0,1 0 0 0 0,0 0 0 0 0,0 0 0 0 0,-1 0 0 0 0,1 0 0 0 0,0-1 0 0 0,-1 1 0 0 0,1 0 0 0 0,0 0 0 0 0,0 0 0 0 0,-1 0 0 0 0,1 0 0 0 0,0 0 0 0 0,0 0 0 0 0,-1 0 0 0 0,1 1 0 0 0,0-1 0 0 0,-1 0 0 0 0,1 0 0 0 0,0 0 0 0 0,0 0 0 0 0,-1 0 0 0 0,1 0 0 0 0,0 0 0 0 0,0 1 0 0 0,-1-1 0 0 0,1 0 0 0 0,0 0 89 0 0,0 1-88 0 0,-1-1-1 0 0,1 0 0 0 0,0 0 0 0 0,0 0 0 0 0,0 1 0 0 0,0-1 0 0 0,0 0 0 0 0,-1 0 0 0 0,1 1 0 0 0,-3 17 1936 0 0,3 20 489 0 0,1-38-2484 0 0,3 42 2278 0 0,20 77 0 0 0,23 39-4077 0 0,-43-145 1317 0 0,3 11-5882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03.4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12 8754 0 0,'-2'-6'384'0'0,"0"4"88"0"0,1 0-376 0 0,1 1-96 0 0,-1 1 0 0 0,1 3 664 0 0,0 1 112 0 0,1 4 25 0 0,-1 7 7 0 0,1 4-336 0 0,1 6-72 0 0,2 4-16 0 0,3 10-4065 0 0,-2-4-824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09.5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75 8754 0 0,'41'-10'5890'0'0,"52"-22"-2868"0"0,-73 24-3300 0 0,1 2 0 0 0,0 0-1 0 0,34-4 1 0 0,-36 8-992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9:56.5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3833 0 0,'0'0'297'0'0,"10"36"5098"0"0,-5 35-1055 0 0,-4-40-4020 0 0,1 1 0 0 0,1-1 0 0 0,2 0 0 0 0,12 40 0 0 0,-16-68-645 0 0,0-1 0 0 0,0 1 0 0 0,0 0 0 0 0,0-1 0 0 0,1 1 0 0 0,-1-1 0 0 0,1 1 0 0 0,2 2 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09.8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1 124 11522 0 0,'4'-3'293'0'0,"1"1"0"0"0,-1 0 0 0 0,1 0 0 0 0,0 0 0 0 0,0 1 0 0 0,-1-1 0 0 0,7 0 0 0 0,3-1 88 0 0,118-47 537 0 0,-18 7-392 0 0,-77 31-526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14.5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44 486 3225 0 0,'-5'-5'198'0'0,"1"0"0"0"0,0-1 0 0 0,0 0 1 0 0,1 0-1 0 0,0 0 0 0 0,0 0 0 0 0,0-1 0 0 0,1 1 1 0 0,-1-1-1 0 0,2 1 0 0 0,-1-1 0 0 0,0-8 1 0 0,0-2 101 0 0,0-1-1 0 0,2 0 1 0 0,2-26 0 0 0,1 17-13 0 0,2 1-1 0 0,1-1 0 0 0,1 1 1 0 0,1 1-1 0 0,2 0 0 0 0,0 0 1 0 0,1 0-1 0 0,2 2 0 0 0,18-27 1 0 0,-21 37-723 0 0,-1 5-183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14.9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5 1840 0 0,'-4'-4'1369'0'0,"15"8"-238"0"0,18 9 222 0 0,5 6-223 0 0,-13-8-483 0 0,0 0-1 0 0,24 19 0 0 0,-4 1-208 0 0,1-1 0 0 0,69 34 0 0 0,-88-52-276 0 0,1-1 0 0 0,1-2 0 0 0,0 0 0 0 0,0-2 0 0 0,1-1 0 0 0,46 6 0 0 0,-64-12-181 0 0,-1-1 0 0 0,1 1 0 0 0,-1-1 0 0 0,0 0 0 0 0,1-1 0 0 0,-1 0 0 0 0,0 0-1 0 0,0 0 1 0 0,0-1 0 0 0,-1 0 0 0 0,1-1 0 0 0,-1 1 0 0 0,1-1 0 0 0,-1 0 0 0 0,0-1 0 0 0,-1 0-1 0 0,9-8 1 0 0,-1 2-381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21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3 2304 0 0,'0'-1'58'0'0,"0"1"0"0"0,-1 0-1 0 0,1 0 1 0 0,0 0-1 0 0,-1-1 1 0 0,1 1-1 0 0,-1 0 1 0 0,1 0-1 0 0,0 0 1 0 0,-1 0-1 0 0,1 0 1 0 0,-1 0-1 0 0,1 0 1 0 0,0 0-1 0 0,-1 0 1 0 0,1 0-1 0 0,-1 0 1 0 0,1 0 0 0 0,0 0-1 0 0,-1 0 1 0 0,1 0-1 0 0,-1 0 1 0 0,1 0-1 0 0,0 0 1 0 0,-1 0-1 0 0,1 1 1 0 0,0-1-1 0 0,-1 0 1 0 0,1 0-1 0 0,0 0 1 0 0,-1 1-1 0 0,1-1 1 0 0,-1 1-1 0 0,-2 16 1107 0 0,10 32-215 0 0,-4-34-730 0 0,23 145 1106 0 0,54 180 0 0 0,-66-297-1336 0 0,2-1 1 0 0,34 68-1 0 0,-34-81-349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21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86 456 0 0,'-1'0'6'0'0,"0"-1"1"0"0,1 1-1 0 0,-1 0 0 0 0,1-1 0 0 0,-1 1 0 0 0,0-1 1 0 0,1 1-1 0 0,-1-1 0 0 0,1 1 0 0 0,0-1 0 0 0,-1 1 1 0 0,1-1-1 0 0,-1 1 0 0 0,1-1 0 0 0,0 0 0 0 0,-1 1 1 0 0,1-1-1 0 0,0 1 0 0 0,0-1 0 0 0,0 0 1 0 0,-1 0-1 0 0,1 1 0 0 0,0-1 0 0 0,0 0 0 0 0,0 1 1 0 0,0-1-1 0 0,0 0 0 0 0,0 1 0 0 0,0-1 0 0 0,1 0 1 0 0,-1 1-1 0 0,0-1 0 0 0,0 0 0 0 0,0 1 1 0 0,1-1-1 0 0,-1 0 0 0 0,1 0 0 0 0,0-1 10 0 0,-1 1 0 0 0,1 0-1 0 0,0-1 1 0 0,0 1 0 0 0,0 0 0 0 0,0 0-1 0 0,0-1 1 0 0,0 1 0 0 0,0 0 0 0 0,1 0-1 0 0,-1 0 1 0 0,0 0 0 0 0,1 0-1 0 0,1 0 1 0 0,4-2 5 0 0,0 0-1 0 0,0 0 1 0 0,0-1-1 0 0,-1 1 0 0 0,1-2 1 0 0,-1 1-1 0 0,0 0 1 0 0,7-8-1 0 0,-12 10-20 0 0,-1 1 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21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5 175 456 0 0,'-1'2'0'0'0,"-2"2"1161"0"0,3-4-1124 0 0,0 0 1 0 0,0 0-1 0 0,1 0 0 0 0,-1 0 1 0 0,0 0-1 0 0,0 0 0 0 0,0 0 1 0 0,0 0-1 0 0,1 0 0 0 0,-1 0 1 0 0,0 0-1 0 0,0 1 0 0 0,0-1 1 0 0,0 0-1 0 0,1 0 0 0 0,-1 0 1 0 0,0 0-1 0 0,0 0 0 0 0,0 0 1 0 0,0 0-1 0 0,0 0 0 0 0,1 0 1 0 0,-1 1-1 0 0,0-1 0 0 0,0 0 1 0 0,0 0-1 0 0,0 0 0 0 0,0 0 1 0 0,0 0-1 0 0,0 1 0 0 0,0-1 1 0 0,0 0-1 0 0,0 0 0 0 0,1 0 1 0 0,-1 0-1 0 0,0 1 0 0 0,0-1 1 0 0,0 0-1 0 0,0 0 0 0 0,0 0 1 0 0,0 0-1 0 0,0 1 0 0 0,-3 2 1478 0 0,6-4-1420 0 0,-1 0 0 0 0,1 0 0 0 0,-1-1 0 0 0,0 1 0 0 0,0-1 0 0 0,0 1 0 0 0,0-1 0 0 0,0 0 0 0 0,0 0 0 0 0,3-4 0 0 0,2-1 228 0 0,-4 5-209 0 0,24-25 279 0 0,0 2 0 0 0,2 1 0 0 0,1 1 0 0 0,46-27 0 0 0,-55 41-767 0 0</inkml:trace>
  <inkml:trace contextRef="#ctx0" brushRef="#br0" timeOffset="1">350 1074 6913 0 0,'-5'8'609'0'0,"3"-7"-481"0"0,1-1-128 0 0,0 0 264 0 0,2-1 32 0 0,0-2 8 0 0,3-2 0 0 0,2-4-112 0 0,4-3-16 0 0,1-3-8 0 0,2-3 0 0 0,4-1-64 0 0,1-3-8 0 0,2-3-8 0 0,16-18-1816 0 0,-3 4-369 0 0,-1-1-71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22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4609 0 0,'2'-1'268'0'0,"-1"0"1"0"0,1 1-1 0 0,-1-1 0 0 0,1 0 1 0 0,0 1-1 0 0,-1-1 0 0 0,1 1 1 0 0,0-1-1 0 0,-1 1 0 0 0,1 0 1 0 0,0 0-1 0 0,-1 0 0 0 0,1 0 1 0 0,2 0-1 0 0,30 0 1036 0 0,12 4-461 0 0,-34-2-889 0 0,-1 0 1 0 0,1-1-1 0 0,0-1 0 0 0,0 0 0 0 0,0 0 1 0 0,13-3-1 0 0,-13-1-477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23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6449 0 0,'-1'6'137'0'0,"1"0"0"0"0,0 0 0 0 0,0 0 0 0 0,0 0 0 0 0,1 0 0 0 0,0-1 0 0 0,0 1 0 0 0,0 0 0 0 0,1 0 0 0 0,0-1 0 0 0,0 1 0 0 0,4 6-1 0 0,5 21 766 0 0,-1 14 224 0 0,-2 0-1 0 0,3 71 1 0 0,-9-71-920 0 0,-3 1 0 0 0,-2-1 1 0 0,-1 0-1 0 0,-3 0 0 0 0,-2-1 1 0 0,-2 0-1 0 0,-2 0 0 0 0,-32 75 0 0 0,41-112 43 0 0,0-2-44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23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 7834 0 0,'-9'8'496'0'0,"-1"0"0"0"0,0 0 0 0 0,0-1 0 0 0,-1-1 0 0 0,0 0 0 0 0,0 0 0 0 0,-1-1 1 0 0,1-1-1 0 0,-1 0 0 0 0,0 0 0 0 0,0-1 0 0 0,-17 2 0 0 0,28-5-539 0 0,1 0 0 0 0,-1 1-1 0 0,1-1 1 0 0,0 0 0 0 0,-1 0-1 0 0,1 0 1 0 0,0 0 0 0 0,-1 0 0 0 0,1 0-1 0 0,-1 0 1 0 0,1 0 0 0 0,0 0 0 0 0,-1 0-1 0 0,1 0 1 0 0,-1 0 0 0 0,1 0-1 0 0,0 0 1 0 0,-1 0 0 0 0,1 0 0 0 0,-1 0-1 0 0,1-1 1 0 0,0 1 0 0 0,-1 0 0 0 0,1 0-1 0 0,0 0 1 0 0,-1-1 0 0 0,1 1-1 0 0,0 0 1 0 0,-1-1 0 0 0,1 1 0 0 0,0 0-1 0 0,0 0 1 0 0,-1-1 0 0 0,1 1 0 0 0,0 0-1 0 0,0-1 1 0 0,-1 0 0 0 0,10-13-3474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26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203 178 920 0 0,'-7'-25'1122'0'0,"1"5"201"0"0,0 2 1 0 0,-1-1 0 0 0,-16-31 0 0 0,21 47-1085 0 0,1 0 0 0 0,-1 0 0 0 0,0 1 0 0 0,0-1 0 0 0,0 0 0 0 0,0 1-1 0 0,0-1 1 0 0,-1 1 0 0 0,1-1 0 0 0,-1 1 0 0 0,0 0 0 0 0,1 0 0 0 0,-1 0 0 0 0,0 1 0 0 0,0-1 0 0 0,0 1 0 0 0,0 0 0 0 0,0-1 0 0 0,-1 1-1 0 0,1 1 1 0 0,0-1 0 0 0,-1 0 0 0 0,1 1 0 0 0,0 0 0 0 0,-1-1 0 0 0,1 1 0 0 0,0 1 0 0 0,-7 0 0 0 0,7 0-145 0 0,1 0 0 0 0,-1 0 0 0 0,0 0 1 0 0,1 1-1 0 0,-1-1 0 0 0,1 1 0 0 0,-1 0 1 0 0,1 0-1 0 0,0-1 0 0 0,0 2 0 0 0,0-1 1 0 0,0 0-1 0 0,0 0 0 0 0,0 1 0 0 0,0-1 0 0 0,1 1 1 0 0,-1-1-1 0 0,1 1 0 0 0,0 0 0 0 0,0-1 1 0 0,0 1-1 0 0,-1 4 0 0 0,-2 9 1 0 0,1-1-1 0 0,-3 33 1 0 0,5-31-40 0 0,-3 18-69 0 0,2 0 0 0 0,1-1 0 0 0,2 1 0 0 0,1 0 0 0 0,2-1 0 0 0,15 63 0 0 0,-15-85-26 0 0,0 1 0 0 0,1 0-1 0 0,1-1 1 0 0,0 0 0 0 0,0-1-1 0 0,1 1 1 0 0,1-1 0 0 0,17 19 0 0 0,-18-23-21 0 0,1 0 1 0 0,0-1-1 0 0,0 1 1 0 0,0-2-1 0 0,1 1 1 0 0,0-2-1 0 0,0 1 1 0 0,1-1-1 0 0,-1 0 1 0 0,1-1-1 0 0,-1 0 1 0 0,1 0-1 0 0,11 0 1 0 0,-11-1-49 0 0,0-1 0 0 0,0 0 0 0 0,0-1 0 0 0,0 0 0 0 0,0-1 0 0 0,0 0 0 0 0,0-1 0 0 0,0 0 0 0 0,0 0 0 0 0,0-1 0 0 0,-1 0 0 0 0,13-6 0 0 0,-9 1-54 0 0,0 0 0 0 0,0-1 1 0 0,-1 0-1 0 0,0 0 1 0 0,-1-1-1 0 0,0-1 0 0 0,14-18 1 0 0,-11 12 485 0 0,-1-1 0 0 0,0 0 1 0 0,-2-1-1 0 0,0 0 0 0 0,-1-1 1 0 0,-2 0-1 0 0,0 0 0 0 0,0-1 0 0 0,4-25 1 0 0,-10 35-151 0 0,0 0-1 0 0,0 0 1 0 0,-1 0 0 0 0,0-1 0 0 0,-1 1-1 0 0,-1 0 1 0 0,0-1 0 0 0,0 1 0 0 0,-1 0-1 0 0,0 0 1 0 0,-1 0 0 0 0,-1 0 0 0 0,1 0-1 0 0,-2 1 1 0 0,1-1 0 0 0,-1 1 0 0 0,-1 0-1 0 0,0 1 1 0 0,-11-14 0 0 0,9 15-83 0 0,0 1 0 0 0,0 0 0 0 0,-1 0 1 0 0,1 1-1 0 0,-2 0 0 0 0,1 0 0 0 0,-1 1 1 0 0,1 1-1 0 0,-1-1 0 0 0,-1 2 0 0 0,1-1 0 0 0,0 2 1 0 0,-16-3-1 0 0,14 3-722 0 0,-1 0-1 0 0,1 1 1 0 0,-1 1 0 0 0,1 0-1 0 0,-1 1 1 0 0,-21 4-1 0 0,16 0-5380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00.9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61 6913 0 0,'0'-3'184'0'0,"1"1"-1"0"0,-1-1 1 0 0,0 0-1 0 0,1 1 0 0 0,0-1 1 0 0,-1 0-1 0 0,1 1 0 0 0,0-1 1 0 0,0 1-1 0 0,1 0 0 0 0,-1-1 1 0 0,0 1-1 0 0,1 0 0 0 0,0 0 1 0 0,-1-1-1 0 0,1 1 1 0 0,0 1-1 0 0,0-1 0 0 0,0 0 1 0 0,0 0-1 0 0,0 1 0 0 0,1-1 1 0 0,-1 1-1 0 0,0 0 0 0 0,1 0 1 0 0,-1 0-1 0 0,1 0 1 0 0,-1 0-1 0 0,1 0 0 0 0,0 0 1 0 0,-1 1-1 0 0,1 0 0 0 0,0-1 1 0 0,-1 1-1 0 0,1 0 0 0 0,0 0 1 0 0,-1 1-1 0 0,1-1 0 0 0,0 0 1 0 0,-1 1-1 0 0,1 0 1 0 0,-1-1-1 0 0,1 1 0 0 0,-1 0 1 0 0,1 0-1 0 0,2 2 0 0 0,1 3 29 0 0,0 0 0 0 0,0 0 1 0 0,0 1-1 0 0,-1-1 0 0 0,0 1 0 0 0,0 0 0 0 0,-1 1 0 0 0,0-1 0 0 0,0 1 0 0 0,4 13 0 0 0,2 9 217 0 0,9 45 1 0 0,5 68 62 0 0,7 205 1 0 0,-21-198-343 0 0,32 172 0 0 0,-30-268 64 0 0,-4-20-79 0 0,6 52 0 0 0,-17-62-84 0 0,2-17-149 0 0,3-9-383 0 0,-2 1 216 0 0,0-3-1185 0 0,8-40-1844 0 0,-1 12-3226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26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7370 0 0,'6'1'219'0'0,"-1"0"1"0"0,1 0 0 0 0,0-1 0 0 0,0 1-1 0 0,-1-1 1 0 0,1-1 0 0 0,0 1 0 0 0,6-2 0 0 0,0 1 210 0 0,206-21 5587 0 0,-27 3-6486 0 0,-161 16-5055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5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3 233 10594 0 0,'0'0'-33'0'0,"0"0"-1"0"0,0 0 1 0 0,0 0-1 0 0,0 0 0 0 0,0 0 1 0 0,0 0-1 0 0,-1 0 1 0 0,1 0-1 0 0,0 0 1 0 0,0 0-1 0 0,0 0 0 0 0,0 0 1 0 0,0 0-1 0 0,0 0 1 0 0,0 0-1 0 0,0 0 1 0 0,-1 0-1 0 0,1 0 1 0 0,0 0-1 0 0,0 0 0 0 0,0 0 1 0 0,0 0-1 0 0,0 0 1 0 0,0 0-1 0 0,0 0 1 0 0,0 0-68 0 0,-1 1 67 0 0,1-1 1 0 0,0 0-1 0 0,0 0 1 0 0,0 0-1 0 0,0 0 0 0 0,0 0 1 0 0,0 0-1 0 0,0 0 1 0 0,0 0-1 0 0,0 1 1 0 0,0-1-1 0 0,0 0 1 0 0,0 0-1 0 0,0 0 0 0 0,0 0 1 0 0,0 0-1 0 0,0 0 1 0 0,0 0-1 0 0,0 0 1 0 0,0 1-1 0 0,0-1 0 0 0,0 0 1 0 0,0 0-1 0 0,0 0 1 0 0,0 0-1 0 0,0 0 1 0 0,0 0-1 0 0,0 0 0 0 0,1 0 1 0 0,-1 0-1 0 0,0 1 1 0 0,0-1-101 0 0,0 0 100 0 0,0 0 0 0 0,13 7-285 0 0,31 8 2374 0 0,-21-7-1174 0 0,0 2-134 0 0,1 1 0 0 0,-2 1 0 0 0,0 1 0 0 0,0 1-1 0 0,-1 1 1 0 0,33 30 0 0 0,-2 7 325 0 0,45 60 0 0 0,-1-2-281 0 0,-91-104-714 0 0,35 34 332 0 0,-37-38-359 0 0,-1 0 0 0 0,0 0 0 0 0,1-1 0 0 0,-1 1 0 0 0,1 0 0 0 0,0-1 0 0 0,0 0 0 0 0,0 0-1 0 0,-1 1 1 0 0,1-2 0 0 0,0 1 0 0 0,0 0 0 0 0,0 0 0 0 0,1-1 0 0 0,2 0 0 0 0,-5 0-19 0 0,0 0 1 0 0,0-1 0 0 0,0 1-1 0 0,0-1 1 0 0,0 0-1 0 0,0 1 1 0 0,0-1 0 0 0,0 0-1 0 0,0 1 1 0 0,0-1-1 0 0,-1 0 1 0 0,1 0 0 0 0,0 0-1 0 0,0 0 1 0 0,-1 1-1 0 0,1-1 1 0 0,-1 0 0 0 0,1 0-1 0 0,-1-1 1 0 0,1 1 0 0 0,-1 0-1 0 0,0 0 1 0 0,1 0-1 0 0,-1 0 1 0 0,0-2 0 0 0,5-33 279 0 0,-5 30-249 0 0,12-180 333 0 0,7-78-1375 0 0,9 91-6442 0 0,-19 135 1546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5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7 5529 0 0,'-2'-1'82'0'0,"0"0"-1"0"0,0 0 0 0 0,0 0 1 0 0,0 1-1 0 0,0-1 1 0 0,0 1-1 0 0,0-1 0 0 0,0 1 1 0 0,0 0-1 0 0,0 0 1 0 0,-1 0-1 0 0,1 0 0 0 0,0 0 1 0 0,0 0-1 0 0,0 1 1 0 0,0-1-1 0 0,0 1 0 0 0,0 0 1 0 0,0-1-1 0 0,0 1 1 0 0,0 0-1 0 0,0 0 0 0 0,0 0 1 0 0,0 0-1 0 0,1 0 1 0 0,-1 1-1 0 0,0-1 0 0 0,1 1 1 0 0,-1-1-1 0 0,1 1 1 0 0,0-1-1 0 0,-2 3 0 0 0,-3 3 332 0 0,-1 1-1 0 0,2 0 1 0 0,-1 0-1 0 0,1 0 1 0 0,-6 15-1 0 0,6-11-280 0 0,0 0-1 0 0,2 0 0 0 0,-1 0 0 0 0,1 0 0 0 0,1 1 1 0 0,0-1-1 0 0,1 0 0 0 0,1 1 0 0 0,0 19 1 0 0,1-27-94 0 0,0 1 1 0 0,0-1 0 0 0,0 0-1 0 0,1 0 1 0 0,-1 1 0 0 0,1-1 0 0 0,0-1-1 0 0,1 1 1 0 0,-1 0 0 0 0,1 0 0 0 0,0-1-1 0 0,0 0 1 0 0,1 1 0 0 0,-1-1-1 0 0,1 0 1 0 0,0-1 0 0 0,0 1 0 0 0,0-1-1 0 0,0 0 1 0 0,1 0 0 0 0,-1 0 0 0 0,1 0-1 0 0,0-1 1 0 0,9 4 0 0 0,-11-5-21 0 0,0 0 1 0 0,0 0 0 0 0,0 0-1 0 0,0 0 1 0 0,0-1-1 0 0,0 1 1 0 0,0-1 0 0 0,0 0-1 0 0,0 0 1 0 0,0 0-1 0 0,0 0 1 0 0,1 0 0 0 0,-1-1-1 0 0,0 1 1 0 0,0-1-1 0 0,0 0 1 0 0,0 0 0 0 0,0 0-1 0 0,-1 0 1 0 0,1-1-1 0 0,0 1 1 0 0,0-1 0 0 0,-1 0-1 0 0,1 1 1 0 0,-1-1-1 0 0,1 0 1 0 0,-1-1 0 0 0,0 1-1 0 0,0 0 1 0 0,0-1-1 0 0,0 1 1 0 0,1-3 0 0 0,0 0 31 0 0,-1 0 0 0 0,0 0 0 0 0,0 0 0 0 0,0 0 0 0 0,0-1 0 0 0,-1 1 0 0 0,0 0 0 0 0,0 0 0 0 0,-1-1-1 0 0,0 1 1 0 0,1-1 0 0 0,-2 1 0 0 0,1-1 0 0 0,-1 1 0 0 0,1 0 0 0 0,-2-1 0 0 0,-2-8 0 0 0,1 5 138 0 0,-1 0 0 0 0,0 1 0 0 0,-1 0-1 0 0,0-1 1 0 0,0 1 0 0 0,-1 1 0 0 0,1-1-1 0 0,-2 1 1 0 0,1 0 0 0 0,-1 1 0 0 0,0 0-1 0 0,-1 0 1 0 0,-10-7 0 0 0,11 9-688 0 0,1 0 0 0 0,-1 1 0 0 0,0 0 0 0 0,-1 0 0 0 0,1 1 0 0 0,0 0 0 0 0,-1 0 0 0 0,0 1 0 0 0,1 0 0 0 0,-13 0 0 0 0,1 2-4504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6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4609 0 0,'1'0'131'0'0,"0"1"-1"0"0,1-1 1 0 0,-1 1 0 0 0,0 0 0 0 0,1 0-1 0 0,-1 0 1 0 0,0 0 0 0 0,0 0 0 0 0,0 0-1 0 0,1 0 1 0 0,-1 0 0 0 0,-1 0-1 0 0,1 0 1 0 0,0 1 0 0 0,0-1 0 0 0,0 0-1 0 0,-1 1 1 0 0,1-1 0 0 0,0 0 0 0 0,-1 1-1 0 0,1-1 1 0 0,-1 1 0 0 0,0-1-1 0 0,1 4 1 0 0,7 41 2859 0 0,-8-44-2867 0 0,4 94 2636 0 0,1 4-1740 0 0,-4-88-998 0 0,1 0-1 0 0,0 0 0 0 0,1-1 0 0 0,0 1 0 0 0,1-1 1 0 0,6 11-1 0 0,-9-19-71 0 0,0-1 0 0 0,0 0 0 0 0,0 0 0 0 0,0 0 0 0 0,1 0 0 0 0,-1 0 1 0 0,1 0-1 0 0,0 0 0 0 0,-1 0 0 0 0,1 0 0 0 0,0-1 0 0 0,0 1 0 0 0,0-1 0 0 0,0 1 0 0 0,0-1 0 0 0,0 0 0 0 0,1 0 1 0 0,-1 0-1 0 0,0 0 0 0 0,1 0 0 0 0,-1-1 0 0 0,0 1 0 0 0,1-1 0 0 0,-1 1 0 0 0,6-1 0 0 0,-6 0-97 0 0,1-1-1 0 0,-1 0 1 0 0,1 1-1 0 0,-1-1 1 0 0,1 0-1 0 0,-1 0 1 0 0,0-1-1 0 0,1 1 1 0 0,-1 0-1 0 0,0-1 1 0 0,0 1-1 0 0,0-1 1 0 0,0 0-1 0 0,0 0 1 0 0,0 0-1 0 0,-1 0 1 0 0,1 0 0 0 0,-1 0-1 0 0,1 0 1 0 0,-1 0-1 0 0,0-1 1 0 0,0 1-1 0 0,0 0 1 0 0,1-4-1 0 0,5-18-380 0 0,-1 0 1 0 0,-1 0-1 0 0,-2-1 1 0 0,2-46-1 0 0,3-23 1493 0 0,-8 93-948 0 0,2-20 1037 0 0,1 1 0 0 0,2-1-1 0 0,0 1 1 0 0,14-36 0 0 0,-19 56-1001 0 0,0 0 0 0 0,0-1 1 0 0,0 1-1 0 0,0 0 0 0 0,0 0 1 0 0,0-1-1 0 0,0 1 0 0 0,0 0 1 0 0,0 0-1 0 0,1-1 0 0 0,-1 1 0 0 0,0 0 1 0 0,0 0-1 0 0,0 0 0 0 0,0-1 1 0 0,0 1-1 0 0,1 0 0 0 0,-1 0 1 0 0,0 0-1 0 0,0 0 0 0 0,0-1 0 0 0,1 1 1 0 0,-1 0-1 0 0,0 0 0 0 0,0 0 1 0 0,1 0-1 0 0,-1 0 0 0 0,0 0 1 0 0,0 0-1 0 0,0-1 0 0 0,1 1 0 0 0,-1 0 1 0 0,0 0-1 0 0,1 0 0 0 0,-1 0 1 0 0,0 0-1 0 0,0 0 0 0 0,1 0 1 0 0,-1 0-1 0 0,0 0 0 0 0,0 0 0 0 0,1 1 1 0 0,-1-1-1 0 0,6 12 873 0 0,0 20-566 0 0,-5-21-422 0 0,17 120 315 0 0,-14-111-1529 0 0,1-1 1 0 0,1 1-1 0 0,1-1 1 0 0,14 28-1 0 0,-4-18-3420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7834 0 0,'0'2'293'0'0,"-1"0"1"0"0,0 0-1 0 0,1 1 1 0 0,0-1 0 0 0,-1 0-1 0 0,1 0 1 0 0,0 1-1 0 0,0-1 1 0 0,0 0 0 0 0,1 4-1 0 0,-1-5-20 0 0,6 89 4271 0 0,5 45-1867 0 0,-2-27-1863 0 0,-6-81-754 0 0,0 0-1 0 0,2 0 1 0 0,1 0 0 0 0,14 38 0 0 0,-11-43-889 0 0,1-1 1 0 0,0 0-1 0 0,15 21 0 0 0,-6-13-5180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7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8 181 4145 0 0,'-1'-1'15'0'0,"1"1"0"0"0,-1-1 0 0 0,0 1 0 0 0,1-1 0 0 0,-1 1 0 0 0,1-1 1 0 0,-1 0-1 0 0,1 1 0 0 0,0-1 0 0 0,-1 0 0 0 0,1 0 0 0 0,-1 1 0 0 0,1-1 0 0 0,0 0 0 0 0,0 0 0 0 0,0 1 0 0 0,-1-1 1 0 0,1 0-1 0 0,0 0 0 0 0,0 0 0 0 0,0 1 0 0 0,0-1 0 0 0,0 0 0 0 0,0 0 0 0 0,0 0 0 0 0,1 1 0 0 0,-1-1 0 0 0,1-1 1 0 0,19-12 235 0 0,-10 9-60 0 0,43-20 293 0 0,1 1 0 0 0,1 3 0 0 0,1 3 0 0 0,1 2 1 0 0,115-18-1 0 0,-152 33-484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7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0 340 3225 0 0,'66'-10'1524'0'0,"-1"-3"1"0"0,0-2 0 0 0,95-37-1 0 0,-104 33-1204 0 0,1 3 0 0 0,101-16 0 0 0,122 2 504 0 0,-260 28-657 0 0,843-39 3308 0 0,-536 30-2937 0 0,721-33-806 0 0,-950 39 186 0 0,891-32-892 0 0,-460 25-1156 0 0,-473 11 954 0 0,-6 3-2728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8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8290 0 0,'-1'0'156'0'0,"0"1"0"0"0,0-1 1 0 0,1 1-1 0 0,-1-1 1 0 0,0 1-1 0 0,0-1 0 0 0,1 1 1 0 0,-1 0-1 0 0,0 0 0 0 0,1-1 1 0 0,-1 1-1 0 0,0 0 0 0 0,1 0 1 0 0,-1 0-1 0 0,1-1 0 0 0,-1 1 1 0 0,1 0-1 0 0,0 0 0 0 0,-1 0 1 0 0,1 2-1 0 0,-7 20 1221 0 0,7-22-1351 0 0,-6 33 916 0 0,2 1 1 0 0,1-1-1 0 0,2 1 0 0 0,5 63 0 0 0,0-21-378 0 0,-4-74-568 0 0,2 77 400 0 0,17 111-1 0 0,-16-168-756 0 0,2-1 0 0 0,0 0 0 0 0,2 0 0 0 0,0 0 0 0 0,2-1 0 0 0,0 0 0 0 0,1 0 0 0 0,2-1-1 0 0,24 33 1 0 0,-5-21-3526 0 0,-17-20-571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8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3681 0 0,'2'-3'170'0'0,"0"0"-1"0"0,0 0 1 0 0,0 0 0 0 0,1 0 0 0 0,0 1 0 0 0,-1-1-1 0 0,1 1 1 0 0,0 0 0 0 0,0 0 0 0 0,0 0 0 0 0,6-3-1 0 0,-5 2-4 0 0,4-2 368 0 0,-1 1 1 0 0,1-1 0 0 0,0 1 0 0 0,0 1 0 0 0,16-5 0 0 0,-23 7-475 0 0,0 1-1 0 0,1 0 1 0 0,-1 0 0 0 0,1-1 0 0 0,-1 1 0 0 0,1 0-1 0 0,-1 0 1 0 0,1 1 0 0 0,-1-1 0 0 0,0 0 0 0 0,1 0 0 0 0,-1 1-1 0 0,1-1 1 0 0,-1 1 0 0 0,0-1 0 0 0,1 1 0 0 0,1 1-1 0 0,-2-1-71 0 0,0 0 0 0 0,0 0-1 0 0,0 1 1 0 0,0-1-1 0 0,0 1 1 0 0,0-1-1 0 0,0 1 1 0 0,0-1-1 0 0,-1 1 1 0 0,1-1 0 0 0,-1 1-1 0 0,1 0 1 0 0,-1-1-1 0 0,0 1 1 0 0,0 0-1 0 0,1-1 1 0 0,-1 1-1 0 0,0 0 1 0 0,-1 1-1 0 0,1 10-87 0 0,-1-1-1 0 0,-1 0 0 0 0,0 1 0 0 0,-1-1 0 0 0,0 0 1 0 0,-1 0-1 0 0,-7 16 0 0 0,-46 76 2530 0 0,27-51 349 0 0,28-50-2651 0 0,0 0 0 0 0,0 1 0 0 0,1-1 0 0 0,-1 1 1 0 0,1-1-1 0 0,0 1 0 0 0,0-1 0 0 0,0 1 0 0 0,0 0 0 0 0,1-1 1 0 0,0 1-1 0 0,0 0 0 0 0,0-1 0 0 0,0 1 0 0 0,0 0 0 0 0,1 0 1 0 0,0 4-1 0 0,1-5-53 0 0,-1-1 1 0 0,0 1 0 0 0,1 0-1 0 0,0-1 1 0 0,0 1 0 0 0,0-1-1 0 0,0 0 1 0 0,0 0 0 0 0,0 0-1 0 0,1 0 1 0 0,-1 0 0 0 0,1 0-1 0 0,-1 0 1 0 0,1-1 0 0 0,0 1-1 0 0,-1-1 1 0 0,1 0 0 0 0,0 0-1 0 0,0 0 1 0 0,0 0 0 0 0,4 0-1 0 0,5 2 130 0 0,1-1 0 0 0,-1-1 0 0 0,1 0 0 0 0,0 0 0 0 0,0-1 0 0 0,-1-1 0 0 0,1 0 0 0 0,17-5 0 0 0,9-3 303 0 0,50-21 1 0 0,-55 17-2279 0 0,69-16 0 0 0,-80 26-4615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9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4 7834 0 0,'-1'0'130'0'0,"-1"-1"0"0"0,1 1 0 0 0,0-1 0 0 0,-1 1-1 0 0,1-1 1 0 0,-1 1 0 0 0,1 0 0 0 0,0 0 0 0 0,-1 0 0 0 0,1 0 0 0 0,-1 0 0 0 0,1 0 0 0 0,0 0 0 0 0,-1 0 0 0 0,1 0 0 0 0,-1 1 0 0 0,1-1 0 0 0,0 0 0 0 0,-1 1 0 0 0,1 0 0 0 0,0-1 0 0 0,-2 2 0 0 0,0 0 183 0 0,0 0 1 0 0,0 1 0 0 0,0 0-1 0 0,0-1 1 0 0,0 1-1 0 0,1 0 1 0 0,-1 0-1 0 0,-1 4 1 0 0,-5 8 915 0 0,1 1 0 0 0,-11 29 0 0 0,19-43-1168 0 0,-7 19 314 0 0,1 1 0 0 0,2-1 0 0 0,0 1 0 0 0,1 0 0 0 0,1 0 0 0 0,1 0 0 0 0,3 28 0 0 0,4 16 232 0 0,16 73 0 0 0,-16-107-512 0 0,1-1 1 0 0,2 0-1 0 0,1 0 0 0 0,19 38 0 0 0,-21-53-548 0 0,1 0 0 0 0,1-1 0 0 0,0 0 0 0 0,1-1 0 0 0,0 0 0 0 0,2 0 0 0 0,-1-2 0 0 0,2 1 0 0 0,17 12 0 0 0,16 8-7053 0 0,-37-25 3132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01.3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0 121 1376 0 0,'29'-8'4564'0'0,"19"-7"-978"0"0,52-9 0 0 0,-55 16-2719 0 0,1 2 0 0 0,-1 3 0 0 0,48 1 0 0 0,391 27 489 0 0,-415-20-1331 0 0,0-2 0 0 0,0-4 0 0 0,0-3 0 0 0,-1-3 0 0 0,1-2 0 0 0,111-32 0 0 0,-164 36-301 0 0,58-13 516 0 0,-70 17-574 0 0,1 1 1 0 0,0-1-1 0 0,0 1 1 0 0,0 0-1 0 0,0 0 1 0 0,0 1-1 0 0,0-1 1 0 0,0 1-1 0 0,0 0 0 0 0,0 0 1 0 0,0 1-1 0 0,6 2 1 0 0,-3 2-979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0:49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31 374 2304 0 0,'-1'0'106'0'0,"-1"0"0"0"0,1-1 0 0 0,0 1 0 0 0,-1 0-1 0 0,1 0 1 0 0,0-1 0 0 0,-1 1 0 0 0,1 0 0 0 0,0-1-1 0 0,0 1 1 0 0,0-1 0 0 0,-1 0 0 0 0,1 1-1 0 0,0-1 1 0 0,0 0 0 0 0,0 0 0 0 0,0 0 0 0 0,0 0-1 0 0,0 0 1 0 0,0 0 0 0 0,1 0 0 0 0,-1 0-1 0 0,0 0 1 0 0,0 0 0 0 0,1 0 0 0 0,-1 0 0 0 0,1-1-1 0 0,-1 1 1 0 0,0-2 0 0 0,2-2 294 0 0,-1 1 0 0 0,1 0 0 0 0,-1 0-1 0 0,1 1 1 0 0,0-1 0 0 0,1 0 0 0 0,-1 0 0 0 0,1 0 0 0 0,2-3 0 0 0,5-10 305 0 0,0 1 0 0 0,2-1 0 0 0,0 2-1 0 0,1 0 1 0 0,0 0 0 0 0,1 1 0 0 0,24-20 0 0 0,-1 6-133 0 0,1 0 0 0 0,42-23 0 0 0,-26 22-1522 0 0,-1 2-4682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1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48 132 3225 0 0,'-6'-42'619'0'0,"6"36"-75"0"0,0 0 1 0 0,0 0-1 0 0,-1-1 1 0 0,0 1-1 0 0,0 0 1 0 0,-1 0-1 0 0,1 0 1 0 0,-1 0-1 0 0,-1 0 1 0 0,1 1-1 0 0,-1-1 1 0 0,-7-10 1403 0 0,9 16-1808 0 0,1 0 1 0 0,0-1-1 0 0,-1 1 0 0 0,1 0 1 0 0,0 0-1 0 0,-1 0 1 0 0,1 0-1 0 0,-1-1 0 0 0,1 1 1 0 0,0 0-1 0 0,-1 0 0 0 0,1 0 1 0 0,-1 0-1 0 0,1 0 1 0 0,0 0-1 0 0,-1 0 0 0 0,1 0 1 0 0,-1 0-1 0 0,1 0 0 0 0,0 0 1 0 0,-1 1-1 0 0,1-1 0 0 0,-6 13 1311 0 0,5 28-1955 0 0,2-33 935 0 0,39 715 1985 0 0,-14-387-2173 0 0,22 416-110 0 0,-23-439 459 0 0,5 246 887 0 0,-30-489-1286 0 0,-1-15-73 0 0,-7 61 1 0 0,4-107-538 0 0,-1-17-409 0 0,-2-18-577 0 0,6-25-1478 0 0,1 16-3275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2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163 148 3225 0 0,'-4'-10'247'0'0,"0"0"1"0"0,0 1-1 0 0,-1 0 1 0 0,0 0 0 0 0,0 0-1 0 0,-1 0 1 0 0,0 1-1 0 0,-1 0 1 0 0,0 0 0 0 0,0 1-1 0 0,0-1 1 0 0,-1 2-1 0 0,-1-1 1 0 0,1 1-1 0 0,-1 0 1 0 0,-16-8 0 0 0,24 14-76 0 0,-1-1-1 0 0,1 1 1 0 0,0-1 0 0 0,-1 1 0 0 0,1-1 0 0 0,0 1 0 0 0,-1-1 0 0 0,1 1 0 0 0,-1 0 0 0 0,1 0 0 0 0,0 0 0 0 0,-1 0-1 0 0,1 0 1 0 0,-1 0 0 0 0,1 0 0 0 0,-1 0 0 0 0,1 1 0 0 0,0-1 0 0 0,-1 1 0 0 0,1-1 0 0 0,-3 2 0 0 0,4-2-65 0 0,-1 1 0 0 0,1-1 1 0 0,0 1-1 0 0,-1 0 0 0 0,1-1 1 0 0,0 1-1 0 0,-1 0 0 0 0,1-1 1 0 0,0 1-1 0 0,0 0 0 0 0,0-1 1 0 0,-1 1-1 0 0,1 0 0 0 0,0-1 1 0 0,0 1-1 0 0,0 0 0 0 0,0-1 1 0 0,0 1-1 0 0,0 0 0 0 0,0-1 1 0 0,1 1-1 0 0,-1 0 0 0 0,0 0 1 0 0,0-1-1 0 0,0 1 0 0 0,1-1 1 0 0,-1 1-1 0 0,0 0 0 0 0,1-1 0 0 0,-1 1 1 0 0,0-1-1 0 0,1 1 0 0 0,-1 0 1 0 0,1-1-1 0 0,-1 1 0 0 0,1-1 1 0 0,-1 0-1 0 0,1 1 0 0 0,0-1 1 0 0,-1 1-1 0 0,1-1 0 0 0,-1 0 1 0 0,2 1-1 0 0,24 21 486 0 0,34 31 51 0 0,2-3 0 0 0,2-2 0 0 0,77 43 0 0 0,52 3-382 0 0,47 26 29 0 0,-182-86-279 0 0,59 35 110 0 0,164 68 0 0 0,-106-64-95 0 0,191 110 0 0 0,-320-156 45 0 0,2-2 1 0 0,0-2 0 0 0,2-2 0 0 0,0-3-1 0 0,1-1 1 0 0,61 10 0 0 0,-63-14-167 0 0,11 1-2737 0 0,-45-19-621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2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2488 1 3369 0 0,'-32'33'17363'0'0,"23"-31"-17265"0"0,0 0 0 0 0,0 1 0 0 0,1 0 0 0 0,-1 0 0 0 0,1 1 0 0 0,-1 0 0 0 0,1 0 0 0 0,-14 11 0 0 0,-67 55 216 0 0,60-45-363 0 0,-363 311 358 0 0,211-178-311 0 0,-56 57-148 0 0,132-117-167 0 0,36-35 251 0 0,-259 244-508 0 0,23 25 195 0 0,279-301 379 0 0,-1-1 0 0 0,-51 42 0 0 0,59-54 10 0 0,-24 27-1 0 0,30-30 3 0 0,-1 0 0 0 0,-1-1 0 0 0,-26 20 0 0 0,-1-1 180 0 0,2 2 0 0 0,1 1 0 0 0,-51 63-1 0 0,69-75-32 0 0,-96 116 617 0 0,113-130-450 0 0,4-10-381 0 0,0 0 0 0 0,0 1 1 0 0,1-1-1 0 0,-1 0 0 0 0,0 0 0 0 0,0 0 0 0 0,1 0 0 0 0,-1 0 0 0 0,0 0 1 0 0,1 0-1 0 0,-1 1 0 0 0,0-1 0 0 0,0 0 0 0 0,1 0 0 0 0,-1 0 0 0 0,0 0 1 0 0,1 0-1 0 0,-1 0 0 0 0,0 0 0 0 0,0 0 0 0 0,1-1 0 0 0,-1 1 0 0 0,0 0 1 0 0,1 0-1 0 0,-1 0 0 0 0,0 0 0 0 0,0 0 0 0 0,1 0 0 0 0,-1 0 0 0 0,0-1 1 0 0,0 1-1 0 0,1 0 0 0 0,-1 0 0 0 0,0-1 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5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123 154 3225 0 0,'-4'-2'87'0'0,"1"0"0"0"0,-1 0 0 0 0,0 1 1 0 0,1 0-1 0 0,-1-1 0 0 0,0 1 0 0 0,0 0 1 0 0,0 1-1 0 0,0-1 0 0 0,0 1 0 0 0,0 0 1 0 0,0 0-1 0 0,0 0 0 0 0,0 0 0 0 0,-7 2 1 0 0,8-1 109 0 0,1-1 0 0 0,-1 1 1 0 0,1 0-1 0 0,-1 0 1 0 0,1 0-1 0 0,0 0 0 0 0,0 0 1 0 0,-1 0-1 0 0,1 1 0 0 0,0-1 1 0 0,0 1-1 0 0,0-1 1 0 0,0 1-1 0 0,1 0 0 0 0,-1 0 1 0 0,0 0-1 0 0,1 0 1 0 0,-1 0-1 0 0,1 0 0 0 0,0 0 1 0 0,-1 0-1 0 0,1 1 1 0 0,0-1-1 0 0,1 1 0 0 0,-2 3 1 0 0,-1 12 105 0 0,2 0 1 0 0,0 0 0 0 0,1 1 0 0 0,0-1-1 0 0,2 0 1 0 0,5 28 0 0 0,-5-37-269 0 0,0 0 0 0 0,1 0 1 0 0,-1 0-1 0 0,2 0 0 0 0,-1-1 0 0 0,1 0 1 0 0,0 1-1 0 0,1-2 0 0 0,0 1 1 0 0,0 0-1 0 0,1-1 0 0 0,0 0 0 0 0,0 0 1 0 0,13 10-1 0 0,-10-12 9 0 0,-1 0 1 0 0,1-1-1 0 0,1 0 1 0 0,-1-1-1 0 0,0 1 1 0 0,1-2-1 0 0,-1 0 1 0 0,1 0-1 0 0,0 0 1 0 0,0-1-1 0 0,0-1 1 0 0,0 0-1 0 0,0 0 1 0 0,-1-1-1 0 0,1 0 1 0 0,0-1-1 0 0,0 0 1 0 0,-1 0-1 0 0,18-8 1 0 0,-16 7 53 0 0,-1-2 1 0 0,-1 1-1 0 0,1-1 0 0 0,-1-1 0 0 0,1 0 1 0 0,-2 0-1 0 0,1-1 0 0 0,-1 0 1 0 0,0 0-1 0 0,0-1 0 0 0,-1 0 0 0 0,0 0 1 0 0,0-1-1 0 0,-1 0 0 0 0,0 0 1 0 0,-1 0-1 0 0,8-20 0 0 0,-8 13-8 0 0,-1-1 1 0 0,-1 1-1 0 0,-1-1 0 0 0,0 1 0 0 0,-1-1 0 0 0,-1 0 1 0 0,-1 1-1 0 0,0-1 0 0 0,-1 0 0 0 0,-1 1 0 0 0,-8-29 0 0 0,9 37-33 0 0,-1 0 0 0 0,0 1-1 0 0,-1-1 1 0 0,0 1-1 0 0,0 0 1 0 0,-1 0-1 0 0,1 1 1 0 0,-2-1-1 0 0,1 1 1 0 0,0 0-1 0 0,-9-7 1 0 0,9 10-39 0 0,0-1 0 0 0,-1 1-1 0 0,1 0 1 0 0,-1 0 0 0 0,1 1 0 0 0,-1 0 0 0 0,0 0 0 0 0,0 0 0 0 0,0 1 0 0 0,0-1-1 0 0,0 2 1 0 0,-1-1 0 0 0,1 1 0 0 0,0 0 0 0 0,0 0 0 0 0,-9 1 0 0 0,10 0-101 0 0,1-1 1 0 0,0 1-1 0 0,0-1 1 0 0,-1 1-1 0 0,1 1 0 0 0,0-1 1 0 0,0 0-1 0 0,0 1 1 0 0,1 0-1 0 0,-1 0 1 0 0,0 0-1 0 0,1 1 1 0 0,-1-1-1 0 0,1 1 1 0 0,0 0-1 0 0,-1 0 1 0 0,1 0-1 0 0,1 0 0 0 0,-1 0 1 0 0,0 1-1 0 0,1-1 1 0 0,0 1-1 0 0,0-1 1 0 0,0 1-1 0 0,0 0 1 0 0,-2 6-1 0 0,0 13-1161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5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3225 0 0,'0'-3'180'0'0,"0"-1"1"0"0,0 1-1 0 0,0 0 1 0 0,1 0 0 0 0,-1-1-1 0 0,1 1 1 0 0,0 0-1 0 0,0 0 1 0 0,0 0 0 0 0,0 0-1 0 0,0 0 1 0 0,1 0-1 0 0,0 0 1 0 0,-1 0 0 0 0,1 1-1 0 0,0-1 1 0 0,0 1-1 0 0,5-5 1 0 0,-2 4 5 0 0,-1-1-1 0 0,1 2 1 0 0,0-1-1 0 0,0 1 1 0 0,0-1 0 0 0,1 1-1 0 0,-1 1 1 0 0,0-1 0 0 0,1 1-1 0 0,7-1 1 0 0,87-16 1189 0 0,-65 9-1136 0 0,1 2 0 0 0,1 2 0 0 0,-1 1 0 0 0,1 2 0 0 0,71 5-1 0 0,-75 1-607 0 0,-18-2 10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6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1 466 3209 0 0,'4'-3'31'0'0,"-1"-1"-1"0"0,1 0 1 0 0,0 1 0 0 0,-1-1 0 0 0,0 0 0 0 0,0-1 0 0 0,0 1 0 0 0,2-5 0 0 0,6-9 72 0 0,1 2 1084 0 0,-1-1-1 0 0,-1 0 1 0 0,0-1-1 0 0,10-27 1 0 0,-12 24-603 0 0,-2 0 0 0 0,-1-1 0 0 0,6-40 0 0 0,-9 54 43 0 0,2 8-223 0 0,6 18-65 0 0,6 30-80 0 0,-3 21 364 0 0,-8-36-7 0 0,14 42 0 0 0,-16-65-564 0 0,0-1 0 0 0,1 0 0 0 0,0 0-1 0 0,1 0 1 0 0,0 0 0 0 0,0-1-1 0 0,1 0 1 0 0,12 15 0 0 0,-17-22-53 0 0,0 0 0 0 0,-1 0 0 0 0,1-1 0 0 0,0 1 0 0 0,-1 0 0 0 0,1 0 0 0 0,0 0 0 0 0,0-1 0 0 0,0 1 0 0 0,0 0 0 0 0,-1-1 0 0 0,1 1 0 0 0,0-1 0 0 0,0 1 0 0 0,0-1 0 0 0,0 1 0 0 0,1-1 0 0 0,-1 0 0 0 0,0 1 0 0 0,0-1 0 0 0,0 0 0 0 0,0 0 0 0 0,0 0 0 0 0,0 0 0 0 0,0 0 0 0 0,0 0 1 0 0,0 0-1 0 0,1 0 0 0 0,-1-1 0 0 0,0 1 0 0 0,0 0 0 0 0,0-1 0 0 0,0 1 0 0 0,0 0 0 0 0,0-1 0 0 0,0 0 0 0 0,0 1 0 0 0,0-1 0 0 0,-1 1 0 0 0,1-1 0 0 0,0 0 0 0 0,0 0 0 0 0,0 1 0 0 0,-1-1 0 0 0,1 0 0 0 0,0 0 0 0 0,-1 0 0 0 0,1 0 0 0 0,-1 0 0 0 0,1 0 0 0 0,-1 0 0 0 0,1 0 0 0 0,-1-2 0 0 0,4-7-14 0 0,0 0-1 0 0,-1-1 0 0 0,-1 1 0 0 0,2-14 0 0 0,-3 21 22 0 0,11-85 61 0 0,-7 41-48 0 0,2-1 0 0 0,20-66 0 0 0,-25 108-11 0 0,16-40 0 0 0,-17 44 2 0 0,0-1 0 0 0,0 1-1 0 0,0 0 1 0 0,0 0 0 0 0,1 0-1 0 0,-1 0 1 0 0,1 0-1 0 0,-1 0 1 0 0,1 1 0 0 0,0-1-1 0 0,0 0 1 0 0,0 1 0 0 0,0-1-1 0 0,0 1 1 0 0,0 0 0 0 0,3-2-1 0 0,-3 3-10 0 0,-1 0-1 0 0,1 0 0 0 0,-1 0 1 0 0,1 1-1 0 0,-1-1 0 0 0,1 0 0 0 0,-1 1 1 0 0,1-1-1 0 0,-1 1 0 0 0,0-1 0 0 0,1 1 1 0 0,-1-1-1 0 0,0 1 0 0 0,1 0 1 0 0,-1 0-1 0 0,0 0 0 0 0,0 0 0 0 0,0 0 1 0 0,0 0-1 0 0,0 0 0 0 0,0 0 0 0 0,0 0 1 0 0,0 1-1 0 0,1 1 0 0 0,20 36-80 0 0,-19-34 79 0 0,73 136-19 0 0,33 71-20 0 0,-109-210 42 0 0,1 0 0 0 0,0 0 0 0 0,0 0 0 0 0,0 0 0 0 0,0 0 0 0 0,1 0 0 0 0,-1-1 0 0 0,0 1 0 0 0,1 0 0 0 0,2 1 0 0 0,-4-3 0 0 0,0 1 0 0 0,1-1 0 0 0,-1 0 0 0 0,1 0 0 0 0,-1 0 0 0 0,1 1 0 0 0,-1-1 0 0 0,0 0 0 0 0,1 0 0 0 0,-1 0 0 0 0,1 0 0 0 0,-1 0 0 0 0,1 0 0 0 0,-1 0 0 0 0,1 0 0 0 0,-1 0 0 0 0,1 0 0 0 0,-1 0 0 0 0,1 0 0 0 0,-1 0 0 0 0,1 0 0 0 0,-1 0 0 0 0,1-1 0 0 0,-1 1 0 0 0,1 0 0 0 0,-1 0 0 0 0,0-1 0 0 0,1 1 0 0 0,1-3 0 0 0,1 1 0 0 0,-1-1 0 0 0,0 1 0 0 0,-1-1 0 0 0,1 0 0 0 0,0 0 0 0 0,-1 0 0 0 0,0 0 0 0 0,0 0 0 0 0,0 0 0 0 0,2-7 0 0 0,7-41 57 0 0,5-72-1 0 0,-11 78-4 0 0,2 0-1 0 0,16-63 1 0 0,-20 102-58 0 0,0 1 0 0 0,0 0 0 0 0,0 0 0 0 0,0 0 0 0 0,1 0 0 0 0,0 0 0 0 0,0 1 0 0 0,0-1 0 0 0,0 1 0 0 0,6-6 0 0 0,-8 10 4 0 0,0-1 1 0 0,0 0-1 0 0,0 0 1 0 0,0 1-1 0 0,0-1 1 0 0,0 0-1 0 0,0 1 1 0 0,0-1-1 0 0,1 1 1 0 0,-1 0-1 0 0,0-1 1 0 0,0 1-1 0 0,1 0 1 0 0,-1 0-1 0 0,0 0 0 0 0,0 0 1 0 0,1 0-1 0 0,1 0 1 0 0,-1 1 1 0 0,0-1 0 0 0,0 1 0 0 0,0 0 0 0 0,0 0 0 0 0,0 0 0 0 0,0 0 0 0 0,0 1 0 0 0,-1-1 0 0 0,1 0 0 0 0,-1 1 0 0 0,1-1 0 0 0,-1 1-1 0 0,1-1 1 0 0,1 5 0 0 0,37 47-12 0 0,-3 2 0 0 0,-2 2 0 0 0,-3 1 0 0 0,36 88 0 0 0,-65-137 12 0 0,-2-4 0 0 0,0 0 0 0 0,1-1 0 0 0,-1 1 0 0 0,1 0 0 0 0,0-1 0 0 0,1 0 0 0 0,4 8 0 0 0,-6-12 5 0 0,-1-1 0 0 0,1 1 0 0 0,-1 0 1 0 0,1 0-1 0 0,-1 0 0 0 0,1-1 0 0 0,-1 1 0 0 0,0 0 0 0 0,1-1 0 0 0,-1 1 0 0 0,1 0 0 0 0,-1-1 0 0 0,0 1 0 0 0,1-1 0 0 0,-1 1 0 0 0,0 0 0 0 0,1-1 0 0 0,-1 1 0 0 0,0-1 0 0 0,0 1 0 0 0,0-1 0 0 0,1 1 0 0 0,-1-1 0 0 0,0 1 0 0 0,0-1 0 0 0,0 1 0 0 0,0-1 0 0 0,0 0 0 0 0,0 1 0 0 0,0-2 0 0 0,5-22-87 0 0,-5 22 87 0 0,6-40-321 0 0,2 1 0 0 0,1-1 0 0 0,3 1 1 0 0,1 1-1 0 0,2 0 0 0 0,30-56 0 0 0,-42 91 314 0 0,-1 1 0 0 0,1 0 0 0 0,0-1-1 0 0,0 1 1 0 0,0 0 0 0 0,7-5 0 0 0,-9 8 2 0 0,0 1 0 0 0,0-1 0 0 0,0 1 0 0 0,0 0 0 0 0,0-1 0 0 0,-1 1 0 0 0,1 0 1 0 0,0-1-1 0 0,0 1 0 0 0,1 0 0 0 0,-1 0 0 0 0,0 0 0 0 0,0 0 0 0 0,0 0 0 0 0,0 0 0 0 0,0 0 0 0 0,0 0 0 0 0,0 1 0 0 0,0-1 0 0 0,0 0 1 0 0,0 0-1 0 0,0 1 0 0 0,-1-1 0 0 0,1 1 0 0 0,0-1 0 0 0,0 1 0 0 0,0-1 0 0 0,0 1 0 0 0,0 0 0 0 0,-1-1 0 0 0,1 1 0 0 0,0 0 0 0 0,-1 0 1 0 0,1-1-1 0 0,0 1 0 0 0,-1 0 0 0 0,1 0 0 0 0,0 1 0 0 0,19 28-19 0 0,-1 1 1 0 0,-2 1-1 0 0,-1 1 0 0 0,14 40 0 0 0,-17-41-38 0 0,15 55-4070 0 0,-20-56 43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7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88 118 3193 0 0,'-45'-4'1027'0'0,"3"1"4909"0"0,76-24-2561 0 0,-21 19-3207 0 0,0 1 0 0 0,1 0 1 0 0,0 1-1 0 0,0 1 0 0 0,1 0 1 0 0,0 1-1 0 0,-1 1 0 0 0,18-2 1 0 0,14 1 967 0 0,62 2 0 0 0,-4 1-434 0 0,41-10-704 0 0,165-4 16 0 0,-30 30 270 0 0,-266-14-571 0 0,0-1 0 0 0,23-3 1 0 0,7 0-488 0 0,-40 3 151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7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1519 2689 0 0,'-1'1'62'0'0,"0"-1"1"0"0,0 1 0 0 0,0 0 0 0 0,0 0 0 0 0,0-1 0 0 0,0 1-1 0 0,0-1 1 0 0,0 1 0 0 0,0-1 0 0 0,0 1 0 0 0,0-1-1 0 0,0 0 1 0 0,0 0 0 0 0,0 1 0 0 0,0-1 0 0 0,-1 0 0 0 0,1 0-1 0 0,0 0 1 0 0,0 0 0 0 0,0 0 0 0 0,0 0 0 0 0,0-1 0 0 0,0 1-1 0 0,-1 0 1 0 0,1-1 0 0 0,0 1 0 0 0,0 0 0 0 0,0-1 0 0 0,0 1-1 0 0,0-1 1 0 0,0 0 0 0 0,0 1 0 0 0,0-1 0 0 0,0 0-1 0 0,1 1 1 0 0,-1-1 0 0 0,-1-2 0 0 0,-2 0 497 0 0,1-1 0 0 0,0 0 1 0 0,0 1-1 0 0,1-1 0 0 0,-1 0 1 0 0,1-1-1 0 0,-3-6 0 0 0,-10-41 1155 0 0,2 0 0 0 0,-9-84 0 0 0,8 43-583 0 0,-11-46 145 0 0,-30-199 387 0 0,45 251-1165 0 0,3-167 1 0 0,11 184-482 0 0,-4-1-1 0 0,-9-77 1 0 0,-1 111-122 0 0,10 37 30 0 0,7 11-863 0 0,-2-5 60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82 2761 0 0,'0'0'43'0'0,"-1"0"0"0"0,1 0 0 0 0,0-1 0 0 0,0 1 0 0 0,0 0 1 0 0,0 0-1 0 0,0 0 0 0 0,-1 0 0 0 0,1-1 0 0 0,0 1 0 0 0,0 0 1 0 0,0 0-1 0 0,0 0 0 0 0,0-1 0 0 0,0 1 0 0 0,0 0 1 0 0,0 0-1 0 0,0-1 0 0 0,0 1 0 0 0,0 0 0 0 0,0 0 0 0 0,0 0 1 0 0,0-1-1 0 0,0 1 0 0 0,0 0 0 0 0,0 0 0 0 0,0 0 0 0 0,0-1 1 0 0,0 1-1 0 0,0 0 0 0 0,0 0 0 0 0,1 0 0 0 0,-1-1 0 0 0,0 1 1 0 0,0 0-1 0 0,0 0 0 0 0,0 0 0 0 0,0 0 0 0 0,1-1 0 0 0,-1 1 1 0 0,0 0-1 0 0,0 0 0 0 0,0 0 0 0 0,0 0 0 0 0,1 0 0 0 0,-1 0 1 0 0,0 0-1 0 0,0 0 0 0 0,0-1 0 0 0,1 1 0 0 0,-1 0 0 0 0,20-12 1380 0 0,26-9 77 0 0,-15 11-833 0 0,0 2-1 0 0,0 1 0 0 0,1 1 1 0 0,-1 2-1 0 0,57-1 1 0 0,163 20 473 0 0,-24 0-492 0 0,-130-16-499 0 0,263 13 190 0 0,-313-7-328 0 0,0-1 1 0 0,0-2-1 0 0,0-2 1 0 0,1-3-1 0 0,-1-1 1 0 0,60-15-1 0 0,-94 16-11 0 0,0 1 0 0 0,-1-1 0 0 0,22 1 0 0 0,-23-4-2602 0 0,-7 5 1651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01.6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9 145 3225 0 0,'-3'-17'2'0'0,"0"-1"1"0"0,1 1-1 0 0,1 0 1 0 0,2-29 0 0 0,10 16 12132 0 0,4 91-10130 0 0,-11-42-1192 0 0,17 90 38 0 0,8 129 0 0 0,5 39 180 0 0,-33-270-1043 0 0,8 31-295 0 0,-9-36 255 0 0,0-1-1 0 0,1 1 1 0 0,0 0 0 0 0,-1 0-1 0 0,1 0 1 0 0,0 0-1 0 0,0 0 1 0 0,0-1-1 0 0,0 1 1 0 0,0 0 0 0 0,1-1-1 0 0,-1 1 1 0 0,0-1-1 0 0,3 2 1 0 0,-4-2-21 0 0,1-1 0 0 0,-1 0 0 0 0,0 0 0 0 0,0 0 0 0 0,1 0 0 0 0,-1 0 0 0 0,0-1 0 0 0,0 1 0 0 0,1 0 1 0 0,-1 0-1 0 0,0 0 0 0 0,0 0 0 0 0,1 0 0 0 0,-1 0 0 0 0,0 0 0 0 0,0 0 0 0 0,1 0 0 0 0,-1-1 0 0 0,0 1 0 0 0,0 0 0 0 0,0 0 0 0 0,1 0 0 0 0,-1-1 0 0 0,0 1 0 0 0,0 0 0 0 0,0 0 1 0 0,0 0-1 0 0,0-1 0 0 0,1 1 0 0 0,-1 0 0 0 0,0 0 0 0 0,0-1 0 0 0,0 1 0 0 0,0 0 0 0 0,0-1 0 0 0,3-8-1293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39 616 2881 0 0,'-1'-77'4265'0'0,"-22"-142"1"0"0,18 194-3598 0 0,1-2 0 0 0,1 1 0 0 0,1 0-1 0 0,1-1 1 0 0,6-45 0 0 0,21 138-1033 0 0,15 58 228 0 0,24 67-381 0 0,-63-185 506 0 0,24 53-208 0 0,-24-56 211 0 0,-1 1 0 0 0,2 0 0 0 0,-1-1 1 0 0,0 1-1 0 0,1-1 0 0 0,-1 0 0 0 0,1 0 0 0 0,0 0 0 0 0,0 0 0 0 0,0 0 0 0 0,0-1 0 0 0,5 4 0 0 0,-7-6 10 0 0,0 0 1 0 0,0 0-1 0 0,0 1 0 0 0,0-1 1 0 0,0 0-1 0 0,0 0 0 0 0,-1 0 1 0 0,1 0-1 0 0,0 0 0 0 0,0 0 0 0 0,0 0 1 0 0,0-1-1 0 0,0 1 0 0 0,0 0 1 0 0,0 0-1 0 0,0-1 0 0 0,-1 1 1 0 0,1 0-1 0 0,0-1 0 0 0,0 1 1 0 0,0-1-1 0 0,-1 1 0 0 0,1-1 1 0 0,0 0-1 0 0,0 1 0 0 0,-1-1 1 0 0,1 0-1 0 0,-1 1 0 0 0,1-1 1 0 0,0 0-1 0 0,-1 0 0 0 0,0 1 0 0 0,1-1 1 0 0,-1 0-1 0 0,1 0 0 0 0,-1 0 1 0 0,0 0-1 0 0,0 0 0 0 0,1 0 1 0 0,-1 1-1 0 0,0-1 0 0 0,0-2 1 0 0,5-41 149 0 0,-7-53-85 0 0,0 37 414 0 0,2-1-1 0 0,4 1 1 0 0,10-65-1 0 0,-14 123-459 0 0,1 0 0 0 0,-1 0-1 0 0,0-1 1 0 0,1 1 0 0 0,-1 0 0 0 0,1 0-1 0 0,0 0 1 0 0,0 0 0 0 0,0 0-1 0 0,0 0 1 0 0,0 0 0 0 0,0 0-1 0 0,1 0 1 0 0,-1 0 0 0 0,1 1-1 0 0,-1-1 1 0 0,1 1 0 0 0,-1-1-1 0 0,1 1 1 0 0,0-1 0 0 0,0 1-1 0 0,0 0 1 0 0,0 0 0 0 0,0 0-1 0 0,3-1 1 0 0,-2 2-17 0 0,0-1-1 0 0,0 1 1 0 0,0 1-1 0 0,0-1 1 0 0,0 0-1 0 0,0 1 1 0 0,0 0-1 0 0,0 0 1 0 0,0 0 0 0 0,0 0-1 0 0,0 0 1 0 0,0 0-1 0 0,-1 1 1 0 0,1-1-1 0 0,-1 1 1 0 0,1 0-1 0 0,-1 0 1 0 0,3 2 0 0 0,4 4-1 0 0,-1 0 0 0 0,1 0 0 0 0,-2 1 0 0 0,1 0 0 0 0,-1 1 0 0 0,10 18 0 0 0,26 68-64 0 0,-34-73 37 0 0,0-1-1 0 0,2 0 0 0 0,0-1 0 0 0,19 27 1 0 0,-26-43 23 0 0,0 1 1 0 0,1-1-1 0 0,-1 0 1 0 0,2-1-1 0 0,-1 1 1 0 0,0-1 0 0 0,10 6-1 0 0,-13-9 2 0 0,-1 0 0 0 0,1 0 0 0 0,0-1 0 0 0,-1 1 0 0 0,1-1 0 0 0,-1 0 0 0 0,1 1 0 0 0,0-1 0 0 0,-1 0 0 0 0,1 0 0 0 0,0 0 0 0 0,-1 0 0 0 0,1 0 0 0 0,0 0 0 0 0,-1 0 0 0 0,1-1 0 0 0,0 1 1 0 0,-1-1-1 0 0,1 1 0 0 0,-1-1 0 0 0,1 1 0 0 0,-1-1 0 0 0,1 0 0 0 0,-1 0 0 0 0,1 0 0 0 0,-1 0 0 0 0,0 0 0 0 0,0 0 0 0 0,1 0 0 0 0,-1 0 0 0 0,0-1 0 0 0,0 1 0 0 0,0 0 0 0 0,0-1 0 0 0,0 1 0 0 0,1-3 0 0 0,10-22 17 0 0,0-1 0 0 0,-2 0 0 0 0,-1 0 0 0 0,-1-1-1 0 0,6-46 1 0 0,-8 46 21 0 0,-5 21-29 0 0,5-21 10 0 0,1 1 0 0 0,11-32 0 0 0,-15 52-19 0 0,0 1 0 0 0,0-1-1 0 0,0 1 1 0 0,1-1 0 0 0,0 1 0 0 0,0 0 0 0 0,0 0 0 0 0,1 1-1 0 0,0-1 1 0 0,0 1 0 0 0,1 0 0 0 0,-1 1 0 0 0,12-8 0 0 0,-16 11-1 0 0,0 1 0 0 0,0-1 0 0 0,0 1 0 0 0,1-1 1 0 0,-1 1-1 0 0,0-1 0 0 0,0 1 0 0 0,0 0 0 0 0,1 0 0 0 0,-1 0 1 0 0,0 0-1 0 0,0 0 0 0 0,1 0 0 0 0,-1 0 0 0 0,0 0 1 0 0,0 0-1 0 0,1 0 0 0 0,-1 1 0 0 0,0-1 0 0 0,0 0 0 0 0,0 1 1 0 0,0-1-1 0 0,1 1 0 0 0,-1-1 0 0 0,0 1 0 0 0,0 0 1 0 0,0 0-1 0 0,0-1 0 0 0,0 1 0 0 0,0 0 0 0 0,-1 0 1 0 0,1 0-1 0 0,0 0 0 0 0,0 0 0 0 0,-1 0 0 0 0,1 0 0 0 0,0 0 1 0 0,-1 0-1 0 0,1 0 0 0 0,0 3 0 0 0,3 6 14 0 0,-1-1-1 0 0,0 1 0 0 0,4 21 1 0 0,-5-20-29 0 0,12 52 53 0 0,3-1 1 0 0,32 80 0 0 0,-31-103-58 0 0,0-1-1 0 0,3-1 0 0 0,1 0 1 0 0,42 52-1 0 0,-33-53-838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7:59:59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0 269 2961 0 0,'0'0'137'0'0,"0"0"-56"0"0,1-8 425 0 0,0-1 0 0 0,0 0 0 0 0,4-14 0 0 0,3-26 1284 0 0,-7 47-1631 0 0,0-1-1 0 0,-1 1 1 0 0,1-1-1 0 0,1 1 1 0 0,-1-1-1 0 0,0 1 0 0 0,0 0 1 0 0,1 0-1 0 0,0-1 1 0 0,-1 1-1 0 0,1 0 0 0 0,0 0 1 0 0,0 1-1 0 0,0-1 1 0 0,0 0-1 0 0,0 1 1 0 0,0-1-1 0 0,1 1 0 0 0,-1 0 1 0 0,5-2-1 0 0,4-3 17 0 0,1 1-1 0 0,0 0 1 0 0,12-3-1 0 0,68-12 1326 0 0,2 4-1 0 0,162-8 1 0 0,178 17 1692 0 0,-320 7-2841 0 0,-81 0-424 0 0,-11 2-125 0 0,-1-2-1 0 0,0-1 0 0 0,0 0 0 0 0,0-2 0 0 0,39-10 0 0 0,-41 5-1142 0 0,16-4-6179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0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38 920 0 0,'-4'-4'809'0'0,"-1"0"0"0"0,1 0 0 0 0,-1 0-1 0 0,1 1 1 0 0,-1-1 0 0 0,0 1 0 0 0,0 0-1 0 0,0 1 1 0 0,-1-1 0 0 0,-6-1 0 0 0,11 5-621 0 0,0-1-1 0 0,-1 1 1 0 0,1 0 0 0 0,0 0 0 0 0,0 0-1 0 0,-1 0 1 0 0,1 0 0 0 0,0 0 0 0 0,0 0 0 0 0,0 0-1 0 0,0 0 1 0 0,1 0 0 0 0,-1 1 0 0 0,0-1-1 0 0,0 0 1 0 0,1 1 0 0 0,-2 1 0 0 0,-10 26 654 0 0,0 8-338 0 0,2 1 1 0 0,1 0-1 0 0,2 0 0 0 0,-4 59 1 0 0,9 159 172 0 0,4-110-482 0 0,-3-107-174 0 0,14 433-99 0 0,140 562 164 0 0,-151-1025-83 0 0,7 28-37 0 0,-3-1 0 0 0,4 62 1 0 0,-10-98 26 0 0,0 0 1 0 0,0 0-1 0 0,0 0 0 0 0,0 0 1 0 0,0 0-1 0 0,0 0 1 0 0,0 1-1 0 0,0-1 1 0 0,0 0-1 0 0,0 0 1 0 0,0 0-1 0 0,0 0 0 0 0,0 0 1 0 0,0 0-1 0 0,0 0 1 0 0,0 1-1 0 0,0-1 1 0 0,0 0-1 0 0,0 0 1 0 0,0 0-1 0 0,0 0 0 0 0,0 0 1 0 0,0 0-1 0 0,0 0 1 0 0,0 1-1 0 0,0-1 1 0 0,0 0-1 0 0,0 0 0 0 0,0 0 1 0 0,0 0-1 0 0,0 0 1 0 0,-1 0-1 0 0,1 0 1 0 0,0 0-1 0 0,0 0 1 0 0,0 0-1 0 0,0 0 0 0 0,0 1 1 0 0,0-1-1 0 0,0 0 1 0 0,0 0-1 0 0,-1 0 1 0 0,1 0-1 0 0,0 0 0 0 0,0 0 1 0 0,0 0-1 0 0,0 0 1 0 0,0 0-1 0 0,0 0 1 0 0,0 0-1 0 0,-1 0 1 0 0,1 0-1 0 0,0 0 0 0 0,0 0 1 0 0,0 0-1 0 0,-7-7-1046 0 0,-6-11-2821 0 0,6 5-1314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0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113 144 920 0 0,'-11'5'558'0'0,"0"0"-1"0"0,0-1 1 0 0,-1 0-1 0 0,0 0 0 0 0,0-2 1 0 0,-21 3-1 0 0,32-4-489 0 0,1-1-1 0 0,0 0 1 0 0,0 0-1 0 0,-1 0 0 0 0,1 0 1 0 0,0 0-1 0 0,-1 0 1 0 0,1 0-1 0 0,0 0 0 0 0,-1 0 1 0 0,1 0-1 0 0,0 0 1 0 0,0 0-1 0 0,-1 0 0 0 0,1 0 1 0 0,0 0-1 0 0,-1 0 1 0 0,1 0-1 0 0,0 0 1 0 0,0 0-1 0 0,-1 0 0 0 0,1 0 1 0 0,0-1-1 0 0,0 1 1 0 0,-1 0-1 0 0,1 0 0 0 0,0 0 1 0 0,0-1-1 0 0,-1 1 1 0 0,1 0-1 0 0,0 0 0 0 0,0 0 1 0 0,0-1-1 0 0,-1 1 1 0 0,1 0-1 0 0,0 0 0 0 0,0-1 1 0 0,0 1-1 0 0,0 0 1 0 0,0-1-1 0 0,0 1 1 0 0,10-10 1429 0 0,19-7-342 0 0,0 9-605 0 0,0 1 1 0 0,1 1-1 0 0,0 2 0 0 0,-1 1 0 0 0,49 1 0 0 0,3-1-74 0 0,443-47 2170 0 0,-499 48-2418 0 0,442-14 1327 0 0,-275 16-1087 0 0,47 10-201 0 0,-162-4-260 0 0,-1-3 1 0 0,1-3-1 0 0,77-11 0 0 0,-123 6-422 0 0,0-2-1 0 0,-1-1 1 0 0,52-20-1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1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142 242 2761 0 0,'-31'-27'1223'0'0,"28"23"-642"0"0,-1 0 1 0 0,1 0-1 0 0,-1 1 1 0 0,0-1-1 0 0,0 1 0 0 0,0 0 1 0 0,-1 0-1 0 0,1 1 1 0 0,-1-1-1 0 0,0 1 1 0 0,1 0-1 0 0,-1 0 0 0 0,-7-1 1 0 0,10 3-506 0 0,1 0 0 0 0,-1 1 0 0 0,1-1 0 0 0,-1 1 0 0 0,1-1 0 0 0,-1 1 0 0 0,1 0 0 0 0,-1-1 0 0 0,1 1 0 0 0,0 0 0 0 0,-1 0 0 0 0,1 0 0 0 0,0 0 0 0 0,0 0 0 0 0,0 0-1 0 0,0 1 1 0 0,0-1 0 0 0,0 0 0 0 0,0 0 0 0 0,0 1 0 0 0,0-1 0 0 0,0 1 0 0 0,1-1 0 0 0,-1 1 0 0 0,1-1 0 0 0,-1 1 0 0 0,1-1 0 0 0,0 1 0 0 0,-1 1 0 0 0,-9 50 95 0 0,10-51-155 0 0,-2 14-23 0 0,2 0 1 0 0,-1-1-1 0 0,2 1 0 0 0,0 0 1 0 0,1-1-1 0 0,0 1 1 0 0,1-1-1 0 0,7 18 0 0 0,-8-25 3 0 0,2 0-1 0 0,-1 0 0 0 0,1-1 1 0 0,0 1-1 0 0,1-1 0 0 0,-1 0 1 0 0,2 0-1 0 0,-1 0 0 0 0,1 0 1 0 0,0-1-1 0 0,0 0 0 0 0,0-1 1 0 0,1 1-1 0 0,0-1 0 0 0,0-1 1 0 0,10 6-1 0 0,-9-6 20 0 0,-1-1-1 0 0,0 0 1 0 0,1 0-1 0 0,0-1 1 0 0,0 1 0 0 0,0-2-1 0 0,0 1 1 0 0,0-1-1 0 0,0-1 1 0 0,0 1 0 0 0,0-1-1 0 0,0-1 1 0 0,1 1-1 0 0,-1-2 1 0 0,0 1 0 0 0,0-1-1 0 0,0 0 1 0 0,-1 0-1 0 0,1-1 1 0 0,-1 0 0 0 0,1-1-1 0 0,-1 0 1 0 0,0 0-1 0 0,0 0 1 0 0,0-1-1 0 0,-1 0 1 0 0,0 0 0 0 0,0-1-1 0 0,0 1 1 0 0,0-1-1 0 0,-1-1 1 0 0,0 1 0 0 0,7-13-1 0 0,-3 3 219 0 0,-2 0 0 0 0,1 0 0 0 0,-2-1 0 0 0,0 1 0 0 0,-1-2 0 0 0,-1 1 0 0 0,-1 0 0 0 0,0-1 0 0 0,-1 1 0 0 0,-1-1 0 0 0,0 0 0 0 0,-3-20 0 0 0,1 28-107 0 0,0 0 0 0 0,0-1 0 0 0,-1 1 0 0 0,0 0 0 0 0,-1 0 1 0 0,0 0-1 0 0,-1 1 0 0 0,0-1 0 0 0,0 1 0 0 0,-1 0 0 0 0,-1 0 0 0 0,1 0 0 0 0,-1 1 0 0 0,-1 0 1 0 0,1 0-1 0 0,-1 1 0 0 0,-1-1 0 0 0,1 1 0 0 0,-1 1 0 0 0,-1 0 0 0 0,1 0 0 0 0,-11-5 0 0 0,12 8-442 0 0,0 0 1 0 0,0 0-1 0 0,0 1 0 0 0,0 0 0 0 0,0 0 0 0 0,-1 1 0 0 0,1 0 0 0 0,-1 0 0 0 0,1 1 0 0 0,-1 0 0 0 0,1 0 0 0 0,-1 1 0 0 0,-12 2 0 0 0,2 3-5791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4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1127 139 3697 0 0,'29'-122'-1366'0'0,"-29"121"1460"0"0,0 1 1 0 0,0-1-1 0 0,0 1 0 0 0,-1-1 0 0 0,1 1 1 0 0,0 0-1 0 0,0-1 0 0 0,-1 1 0 0 0,1-1 1 0 0,0 1-1 0 0,-1 0 0 0 0,1-1 0 0 0,0 1 0 0 0,-1-1 1 0 0,1 1-1 0 0,0 0 0 0 0,-1 0 0 0 0,1-1 1 0 0,-1 1-1 0 0,1 0 0 0 0,-1 0 0 0 0,1-1 1 0 0,-1 1-1 0 0,1 0 0 0 0,-1 0 0 0 0,1 0 1 0 0,0 0-1 0 0,-1 0 0 0 0,1 0 0 0 0,-1 0 0 0 0,1 0 1 0 0,-1 0-1 0 0,0 0 0 0 0,-27-3 2551 0 0,15 3-1647 0 0,-19-3 58 0 0,1 2 0 0 0,0 1 1 0 0,0 2-1 0 0,-56 9 0 0 0,26-3-265 0 0,-116 18 1039 0 0,-65 6 653 0 0,200-29-2095 0 0,-1-2 0 0 0,0-2 0 0 0,-74-11 0 0 0,-10-20 10 0 0,100 24-470 0 0,26 8-46 0 0,1 0 50 0 0,-1 0 0 0 0,1 0 0 0 0,0-1 0 0 0,0 1 0 0 0,-1 0 0 0 0,1 0 0 0 0,0 0 0 0 0,0 0 0 0 0,0 0 0 0 0,-1 0 0 0 0,1 0 1 0 0,0 0-1 0 0,-1-1 0 0 0,1 1 0 0 0,0 0 0 0 0,0 0 0 0 0,-1 0 0 0 0,1 0 0 0 0,0 0 0 0 0,0 0 0 0 0,-1 0 0 0 0,1 1 0 0 0,0-1 0 0 0,0 0 0 0 0,-1 0 0 0 0,1 0 0 0 0,0 0 0 0 0,0 0 1 0 0,-1 0-1 0 0,1 0 0 0 0,0 1 0 0 0,0-1 0 0 0,0 0 0 0 0,-1 0 0 0 0,1 0 0 0 0,0 0 0 0 0,0 1 0 0 0,0-1 0 0 0,0 0 0 0 0,-1 0 0 0 0,1 1 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4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 6913 0 0,'-7'-3'3934'0'0,"7"4"-3852"0"0,-1-1 19 0 0,1 0 0 0 0,-1 1 0 0 0,1-1 0 0 0,-1 1 0 0 0,1-1 0 0 0,-1 1 0 0 0,1 0 0 0 0,-1-1 0 0 0,1 1 0 0 0,-1-1-1 0 0,1 1 1 0 0,0 0 0 0 0,-1-1 0 0 0,1 1 0 0 0,0 0 0 0 0,0 0 0 0 0,0-1 0 0 0,-1 1 0 0 0,1 0 0 0 0,0 0 0 0 0,0 0-1 0 0,-3 96 529 0 0,20 185 0 0 0,-8-172-449 0 0,128 848 618 0 0,-113-815-789 0 0,-6 1-1 0 0,-3 285 1 0 0,-21-369-386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5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54 3681 0 0,'3'-7'10556'0'0,"13"10"-9869"0"0,-23-5-93 0 0,-7-18 332 0 0,14 19-920 0 0,1-1 0 0 0,-1 1 0 0 0,0 0 0 0 0,1-1 1 0 0,-1 1-1 0 0,1 0 0 0 0,0 0 0 0 0,-1-1 1 0 0,1 1-1 0 0,0 0 0 0 0,0 0 0 0 0,0 0 0 0 0,-1 0 1 0 0,1 0-1 0 0,0 0 0 0 0,0 0 0 0 0,1 0 1 0 0,-1 1-1 0 0,0-1 0 0 0,0 0 0 0 0,0 1 0 0 0,0-1 1 0 0,1 0-1 0 0,-1 1 0 0 0,0-1 0 0 0,1 1 1 0 0,-1 0-1 0 0,0 0 0 0 0,1-1 0 0 0,-1 1 1 0 0,0 0-1 0 0,3 0 0 0 0,47-1 301 0 0,120 19 42 0 0,206 17-762 0 0,-332-30-1657 0 0,-28 0-3334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26 3225 0 0,'-5'0'-39'0'0,"-32"-2"899"0"0,35 2-654 0 0,1 0 1 0 0,0 0-1 0 0,-1 0 1 0 0,1 0-1 0 0,0-1 1 0 0,0 1-1 0 0,-1 0 0 0 0,1-1 1 0 0,0 1-1 0 0,0-1 1 0 0,-1 1-1 0 0,1-1 1 0 0,0 1-1 0 0,0-1 0 0 0,0 0 1 0 0,0 0-1 0 0,0 0 1 0 0,0 1-1 0 0,0-1 1 0 0,0 0-1 0 0,0 0 0 0 0,-1-2 1 0 0,2 3-143 0 0,0-1 1 0 0,0 1 0 0 0,0 0-1 0 0,0 0 1 0 0,0-1-1 0 0,0 1 1 0 0,0 0-1 0 0,0-1 1 0 0,0 1 0 0 0,0 0-1 0 0,0 0 1 0 0,0-1-1 0 0,0 1 1 0 0,0 0-1 0 0,1 0 1 0 0,-1-1 0 0 0,0 1-1 0 0,0 0 1 0 0,0 0-1 0 0,0-1 1 0 0,0 1 0 0 0,1 0-1 0 0,-1 0 1 0 0,0 0-1 0 0,0-1 1 0 0,0 1-1 0 0,1 0 1 0 0,-1 0 0 0 0,0 0-1 0 0,0 0 1 0 0,0-1-1 0 0,1 1 1 0 0,-1 0-1 0 0,0 0 1 0 0,0 0 0 0 0,1 0-1 0 0,-1 0 1 0 0,16-1 1319 0 0,12 6 123 0 0,15 14-957 0 0,-1 2-1 0 0,-1 1 1 0 0,-1 2-1 0 0,-2 2 1 0 0,0 1 0 0 0,-2 3-1 0 0,53 52 1 0 0,-50-40-499 0 0,43 59-1 0 0,-37-34-5936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06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30 920 0 0,'8'-30'7172'0'0,"-17"41"-4950"0"0,-35 60 1708 0 0,-17 41-2229 0 0,-13 20-1188 0 0,20-32-1685 0 0,47-81-4312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02.1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131 78 2304 0 0,'-24'-27'1689'0'0,"19"21"-1156"0"0,1 0 0 0 0,-1 0-1 0 0,-1 1 1 0 0,1 0 0 0 0,-1 0 0 0 0,-6-4 0 0 0,10 7-258 0 0,-1 1 0 0 0,0 0 1 0 0,1 0-1 0 0,-1 0 0 0 0,0 0 1 0 0,1 1-1 0 0,-1-1 1 0 0,0 1-1 0 0,0-1 0 0 0,0 1 1 0 0,0 0-1 0 0,1 0 1 0 0,-1 0-1 0 0,0 1 0 0 0,0-1 1 0 0,0 1-1 0 0,0-1 0 0 0,1 1 1 0 0,-1 0-1 0 0,-5 6 2517 0 0,8-7-2744 0 0,9 6 1172 0 0,19 5-688 0 0,-20-9-222 0 0,152 75 903 0 0,-111-51-1206 0 0,1-2 0 0 0,1-3-1 0 0,85 25 1 0 0,-118-43-8 0 0,0-1 1 0 0,1-1-1 0 0,-1-1 0 0 0,0 0 0 0 0,0-1 1 0 0,26-6-1 0 0,26 0 161 0 0,-68 7-152 0 0,-1-1 0 0 0,1 1 0 0 0,-1 0 0 0 0,1 0 0 0 0,0 0-1 0 0,-1 0 1 0 0,1 0 0 0 0,-1 1 0 0 0,1-1 0 0 0,-1 0 0 0 0,1 1 0 0 0,-1-1 0 0 0,1 1 0 0 0,-1 0 0 0 0,0-1 0 0 0,1 1 0 0 0,1 1 0 0 0,-3-1 6 0 0,1-1 0 0 0,-1 1 1 0 0,0 0-1 0 0,1 0 0 0 0,-1-1 1 0 0,0 1-1 0 0,1 0 1 0 0,-1 0-1 0 0,0-1 0 0 0,0 1 1 0 0,0 0-1 0 0,0 0 0 0 0,0 0 1 0 0,0-1-1 0 0,0 1 0 0 0,0 0 1 0 0,0 0-1 0 0,0 0 0 0 0,0-1 1 0 0,-1 1-1 0 0,1 0 0 0 0,0 0 1 0 0,-1 1-1 0 0,-3 6 128 0 0,-1 0-1 0 0,0-1 1 0 0,0 1 0 0 0,-10 10-1 0 0,7-8-65 0 0,-25 28 283 0 0,-2-3 0 0 0,-1 0 0 0 0,-47 34 0 0 0,39-34-1682 0 0,1 3 0 0 0,-38 42 0 0 0,63-59-5364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3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95 2761 0 0,'-1'-1'123'0'0,"1"1"0"0"0,0 0 1 0 0,-1-1-1 0 0,1 1 0 0 0,-1 0 0 0 0,1 0 1 0 0,0-1-1 0 0,-1 1 0 0 0,1-1 1 0 0,0 1-1 0 0,0 0 0 0 0,-1-1 1 0 0,1 1-1 0 0,0-1 0 0 0,0 1 1 0 0,0-1-1 0 0,-1 1 0 0 0,1 0 0 0 0,0-1 1 0 0,0 1-1 0 0,0-1 0 0 0,0 1 1 0 0,0-1-1 0 0,0 1 0 0 0,0-1 1 0 0,0 1-1 0 0,0-1 0 0 0,0 1 1 0 0,0-1-1 0 0,0 1 0 0 0,1-1 1 0 0,-1 1-1 0 0,0 0 0 0 0,0-1 0 0 0,0 1 1 0 0,1-1-1 0 0,-1 1 0 0 0,0-1 1 0 0,0 1-1 0 0,1 0 0 0 0,-1-1 1 0 0,0 1-1 0 0,1 0 0 0 0,-1-1 1 0 0,0 1-1 0 0,1 0 0 0 0,-1 0 0 0 0,1-1 1 0 0,-1 1-1 0 0,0 0 0 0 0,1 0 1 0 0,-1 0-1 0 0,1-1 0 0 0,0 1 1 0 0,34-8 2417 0 0,-22 5-2494 0 0,36-14 1297 0 0,60-18 892 0 0,-94 32-2215 0 0,0 0 0 0 0,0 1 0 0 0,0 1 0 0 0,0 0 0 0 0,26 2 0 0 0,-21 6-2778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4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 9674 0 0,'16'-1'440'0'0,"0"0"0"0"0,0-2 0 0 0,0 1 0 0 0,-1-2-1 0 0,1 0 1 0 0,-1-1 0 0 0,19-8 0 0 0,-4-1-787 0 0,-1-2-1 0 0,42-28 1 0 0,-61 35-4098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15 6449 0 0,'-14'-5'191'0'0,"11"3"317"0"0,-1 0 1 0 0,0 1 0 0 0,0 0-1 0 0,0 0 1 0 0,1 0 0 0 0,-1 0 0 0 0,-6 0-1 0 0,9 1-374 0 0,0 0 0 0 0,0 1 0 0 0,0-1-1 0 0,0 0 1 0 0,0 1 0 0 0,0-1 0 0 0,0 1-1 0 0,0-1 1 0 0,0 1 0 0 0,0-1 0 0 0,0 1-1 0 0,0 0 1 0 0,0-1 0 0 0,0 1 0 0 0,0 0-1 0 0,1 0 1 0 0,-1 0 0 0 0,0-1 0 0 0,1 1-1 0 0,-1 0 1 0 0,0 0 0 0 0,1 0 0 0 0,-1 0-1 0 0,1 0 1 0 0,0 0 0 0 0,-1 0 0 0 0,1 0-1 0 0,0 1 1 0 0,0-1 0 0 0,-1 0 0 0 0,1 0-1 0 0,0 1 1 0 0,-4 44 721 0 0,2 0 0 0 0,1 0 0 0 0,3-1 0 0 0,8 50 0 0 0,-10-93-841 0 0,3 24-426 0 0,0 0-1 0 0,2-1 1 0 0,1 0-1 0 0,0 0 0 0 0,15 34 1 0 0,-7-31-5739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5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95 3681 0 0,'-21'-39'2373'0'0,"18"32"-1292"0"0,-1 0 1 0 0,0-1 0 0 0,0 1-1 0 0,0 1 1 0 0,-1-1 0 0 0,-6-6 0 0 0,37 48 3155 0 0,-15-12-3966 0 0,-1 0 0 0 0,9 32 0 0 0,-19-55-239 0 0,24 78 140 0 0,38 105 224 0 0,-52-159-670 0 0,2 1 0 0 0,0-2 0 0 0,2 0 0 0 0,0 0 0 0 0,20 22 0 0 0,-26-34-1424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6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64 1368 0 0,'-1'0'66'0'0,"1"0"0"0"0,-1 1-1 0 0,1-1 1 0 0,0 0 0 0 0,-1 0 0 0 0,1 0-1 0 0,0 0 1 0 0,-1 0 0 0 0,1 0-1 0 0,-1 0 1 0 0,1-1 0 0 0,0 1-1 0 0,-1 0 1 0 0,1 0 0 0 0,0 0 0 0 0,-1 0-1 0 0,1 0 1 0 0,0 0 0 0 0,-1-1-1 0 0,1 1 1 0 0,0 0 0 0 0,-1 0 0 0 0,1-1-1 0 0,0 1 1 0 0,0 0 0 0 0,-1 0-1 0 0,1-1 1 0 0,0 1 0 0 0,0 0-1 0 0,-1-1 1 0 0,1 1 0 0 0,0 0 0 0 0,0-1-1 0 0,0 1 1 0 0,-1-1 0 0 0,8-13 1947 0 0,17-13 279 0 0,-22 26-2237 0 0,0-1 0 0 0,0 0 1 0 0,0 1-1 0 0,0-1 0 0 0,0 1 0 0 0,1 0 0 0 0,-1 0 0 0 0,0 0 1 0 0,1 0-1 0 0,-1 0 0 0 0,1 0 0 0 0,4 0 0 0 0,-5 1 9 0 0,-1 0 0 0 0,0 0-1 0 0,1 0 1 0 0,-1 0 0 0 0,1 0 0 0 0,-1 0-1 0 0,0 1 1 0 0,1-1 0 0 0,-1 1-1 0 0,1-1 1 0 0,-1 1 0 0 0,0 0-1 0 0,0-1 1 0 0,1 1 0 0 0,-1 0-1 0 0,0 0 1 0 0,2 1 0 0 0,-1 1 12 0 0,0-1 1 0 0,0 1 0 0 0,-1 0-1 0 0,1 0 1 0 0,-1-1-1 0 0,1 1 1 0 0,-1 0-1 0 0,0 0 1 0 0,0 0 0 0 0,-1 0-1 0 0,1 1 1 0 0,-1-1-1 0 0,1 0 1 0 0,-1 0 0 0 0,0 0-1 0 0,0 0 1 0 0,0 0-1 0 0,0 1 1 0 0,-2 4-1 0 0,-48 163-92 0 0,44-152 22 0 0,6-19 2 0 0,0 0 1 0 0,0 1-1 0 0,0-1 1 0 0,0 0-1 0 0,-1 1 1 0 0,1-1-1 0 0,0 0 1 0 0,0 1-1 0 0,0-1 1 0 0,0 0-1 0 0,0 1 1 0 0,0-1-1 0 0,0 0 1 0 0,0 1-1 0 0,0-1 1 0 0,0 0-1 0 0,0 1 1 0 0,0-1-1 0 0,1 0 1 0 0,-1 1-1 0 0,0-1 1 0 0,0 0-1 0 0,0 1 1 0 0,0-1-1 0 0,0 0 1 0 0,1 1-1 0 0,-1-1 1 0 0,0 0-1 0 0,0 0 1 0 0,1 1-1 0 0,-1-1 0 0 0,0 0 1 0 0,0 0-1 0 0,1 0 1 0 0,-1 1-1 0 0,0-1 1 0 0,1 0-1 0 0,-1 0 1 0 0,0 0-1 0 0,0 0 1 0 0,1 0-1 0 0,-1 0 1 0 0,0 1-1 0 0,1-1 1 0 0,-1 0-1 0 0,0 0 1 0 0,1 0-1 0 0,-1 0 1 0 0,1 0-1 0 0,-1 0 1 0 0,0 0-1 0 0,1 0 1 0 0,-1-1-1 0 0,0 1 1 0 0,1 0-1 0 0,-1 0 1 0 0,0 0-1 0 0,0 0 1 0 0,1-1-1 0 0,61-22 543 0 0,-36 11 43 0 0,1 2 1 0 0,53-12-1 0 0,-36 16-383 0 0,1 3-1 0 0,52 2 1 0 0,45-3-4830 0 0,-124 2 196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6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2304 0 0,'1'-17'13766'0'0,"4"20"-13651"0"0,0 1 1 0 0,-1-1-1 0 0,1 1 0 0 0,-1 1 1 0 0,0-1-1 0 0,0 1 1 0 0,0-1-1 0 0,-1 1 0 0 0,1 0 1 0 0,-1 0-1 0 0,0 1 0 0 0,2 6 1 0 0,7 18-15 0 0,10 33 1 0 0,-9-20-371 0 0,15 25-1077 0 0,-21-48 343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7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16 5065 0 0,'-6'-4'-864'0'0,"-26"-7"8690"0"0,32 24-5206 0 0,2-8-2557 0 0,0-1-1 0 0,0 1 1 0 0,1-1 0 0 0,-1 0-1 0 0,1 0 1 0 0,0 0-1 0 0,5 5 1 0 0,-7-7-336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7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6913 0 0,'13'51'5156'0'0,"-2"-25"-4268"0"0,1 0 1 0 0,24 36-1 0 0,13 28 5 0 0,-5-2-395 0 0,8 18-607 0 0,-46-90-1536 0 0,0 1 1 0 0,5 23-1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8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3 242 2761 0 0,'-1'-10'-4'0'0,"0"0"0"0"0,1-1 0 0 0,0 1 0 0 0,1 0 0 0 0,0 0 1 0 0,1 0-1 0 0,0 0 0 0 0,4-11 0 0 0,-3 11 507 0 0,1-1-1 0 0,0 1 0 0 0,1 1 1 0 0,0-1-1 0 0,0 0 1 0 0,1 1-1 0 0,0 0 1 0 0,1 1-1 0 0,0-1 1 0 0,1 1-1 0 0,-1 1 1 0 0,14-11-1 0 0,-20 17-440 0 0,0 0 1 0 0,0 0-1 0 0,0 0 1 0 0,0 0-1 0 0,1 0 1 0 0,-1 0-1 0 0,0 1 1 0 0,0-1-1 0 0,1 0 1 0 0,-1 1-1 0 0,1-1 1 0 0,-1 1-1 0 0,0-1 1 0 0,1 1-1 0 0,-1 0 1 0 0,1 0-1 0 0,-1-1 1 0 0,1 1-1 0 0,-1 0 1 0 0,1 0-1 0 0,-1 1 1 0 0,0-1-1 0 0,1 0 1 0 0,-1 0-1 0 0,1 1 1 0 0,-1-1-1 0 0,1 1 1 0 0,-1-1-1 0 0,0 1 1 0 0,1-1-1 0 0,-1 1 1 0 0,0 0-1 0 0,0 0 0 0 0,0 0 1 0 0,1 0-1 0 0,-1 0 1 0 0,0 0-1 0 0,0 0 1 0 0,0 0-1 0 0,0 0 1 0 0,-1 0-1 0 0,1 0 1 0 0,0 1-1 0 0,0-1 1 0 0,-1 0-1 0 0,1 1 1 0 0,-1-1-1 0 0,1 0 1 0 0,-1 1-1 0 0,1-1 1 0 0,-1 3-1 0 0,3 8 81 0 0,-1-1-1 0 0,0 0 1 0 0,-1 1 0 0 0,0-1-1 0 0,-2 16 1 0 0,-7 57 136 0 0,4-55 156 0 0,2 1 0 0 0,1 54 0 0 0,1-82-390 0 0,0-1-1 0 0,0 1 1 0 0,0-1 0 0 0,1 1-1 0 0,-1-1 1 0 0,0 1-1 0 0,1-1 1 0 0,-1 1 0 0 0,1-1-1 0 0,-1 0 1 0 0,1 1-1 0 0,0-1 1 0 0,0 0 0 0 0,-1 1-1 0 0,1-1 1 0 0,0 0-1 0 0,0 0 1 0 0,0 0 0 0 0,0 1-1 0 0,1-1 1 0 0,-1 0-1 0 0,0-1 1 0 0,0 1 0 0 0,2 1-1 0 0,0-1 14 0 0,-1-1-1 0 0,1 1 0 0 0,-1-1 1 0 0,1 0-1 0 0,-1 0 0 0 0,1 0 1 0 0,-1 0-1 0 0,1 0 1 0 0,-1 0-1 0 0,1-1 0 0 0,-1 1 1 0 0,1-1-1 0 0,3-1 0 0 0,5-2 149 0 0,0-1 0 0 0,0-1 0 0 0,0 0-1 0 0,-1 0 1 0 0,11-9 0 0 0,15-13 163 0 0,-3 1-1040 0 0,37-23-1 0 0,-45 35-467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3681 0 0,'-3'3'328'0'0,"0"-1"-1"0"0,0 1 1 0 0,0 0 0 0 0,1 0 0 0 0,-1 0 0 0 0,1 0-1 0 0,0 0 1 0 0,-1 0 0 0 0,1 1 0 0 0,1-1-1 0 0,-1 1 1 0 0,0 0 0 0 0,1-1 0 0 0,0 1 0 0 0,0 0-1 0 0,0 0 1 0 0,0 0 0 0 0,0 8 0 0 0,0 6 615 0 0,-1 0 0 0 0,4 35 1 0 0,1-33-483 0 0,0 0 1 0 0,2 0-1 0 0,0 0 0 0 0,1-1 1 0 0,16 36-1 0 0,55 86 22 0 0,-76-140-478 0 0,29 43-21 0 0,1-2 0 0 0,44 47 0 0 0,-63-75-64 0 0,-6-7-1053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09.1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 71 3681 0 0,'-5'-2'537'0'0,"1"0"-1"0"0,-1-1 1 0 0,0 1 0 0 0,1-1-1 0 0,0 0 1 0 0,-1 0 0 0 0,1 0 0 0 0,-4-5-1 0 0,7 7-441 0 0,0 0 0 0 0,1 1 0 0 0,-1-1 0 0 0,0 0 0 0 0,1 1 0 0 0,-1-1 0 0 0,1 0 0 0 0,-1 0 0 0 0,1 0 0 0 0,-1 0 0 0 0,1 1 0 0 0,-1-1 0 0 0,1 0 0 0 0,0 0 0 0 0,0 0 0 0 0,-1 0 0 0 0,1 0 0 0 0,0 0 0 0 0,0 0 0 0 0,0 0 0 0 0,0 0 0 0 0,0 0-1 0 0,0 0 1 0 0,0 0 0 0 0,1 0 0 0 0,-1 0 0 0 0,0 0 0 0 0,0 0 0 0 0,1 1 0 0 0,-1-1 0 0 0,0 0 0 0 0,1 0 0 0 0,-1 0 0 0 0,1 0 0 0 0,-1 0 0 0 0,1 1 0 0 0,0-1 0 0 0,-1 0 0 0 0,1 1 0 0 0,0-1 0 0 0,0 0 0 0 0,-1 1 0 0 0,1-1 0 0 0,0 1 0 0 0,0-1 0 0 0,0 1 0 0 0,0-1 0 0 0,-1 1 0 0 0,1 0 0 0 0,0-1 0 0 0,2 1 0 0 0,-2-1-14 0 0,1 1 0 0 0,-1 0 1 0 0,0 0-1 0 0,1 0 1 0 0,-1-1-1 0 0,1 1 1 0 0,-1 1-1 0 0,0-1 1 0 0,1 0-1 0 0,-1 0 1 0 0,0 0-1 0 0,1 1 1 0 0,-1-1-1 0 0,0 1 1 0 0,1-1-1 0 0,-1 1 1 0 0,0-1-1 0 0,0 1 1 0 0,0 0-1 0 0,1-1 0 0 0,-1 1 1 0 0,0 0-1 0 0,0 0 1 0 0,0 0-1 0 0,0 0 1 0 0,0 0-1 0 0,-1 0 1 0 0,1 0-1 0 0,0 0 1 0 0,0 1-1 0 0,-1-1 1 0 0,1 0-1 0 0,-1 0 1 0 0,1 1-1 0 0,-1-1 1 0 0,1 2-1 0 0,3 6 190 0 0,-1 0-1 0 0,0 0 1 0 0,3 18-1 0 0,0 26 163 0 0,-2 0 0 0 0,-3 1 0 0 0,-11 102 0 0 0,1-20-2246 0 0,9-118-2496 0 0,0-4-1357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18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26 426 456 0 0,'-1'0'106'0'0,"-1"0"0"0"0,1 0 0 0 0,0 0-1 0 0,0 0 1 0 0,0-1 0 0 0,0 1 0 0 0,0-1 0 0 0,-1 1 0 0 0,1-1-1 0 0,0 1 1 0 0,0-1 0 0 0,0 1 0 0 0,0-1 0 0 0,1 0-1 0 0,-1 0 1 0 0,0 1 0 0 0,0-1 0 0 0,0 0 0 0 0,0 0 0 0 0,1 0-1 0 0,-1 0 1 0 0,0 0 0 0 0,0-2 0 0 0,1 0 244 0 0,-1 1 1 0 0,1-1-1 0 0,0 1 1 0 0,0-1-1 0 0,0 0 1 0 0,0 1-1 0 0,1-1 0 0 0,-1 1 1 0 0,1-1-1 0 0,1-4 1 0 0,7-15 869 0 0,1 0 0 0 0,1 0 0 0 0,1 1 0 0 0,1 1-1 0 0,1 0 1 0 0,28-32 0 0 0,4-6 674 0 0,-28 34-1288 0 0,27-28 0 0 0,-38 43-991 0 0,2 2 0 0 0,-1-1 0 0 0,1 1 0 0 0,1 0 0 0 0,-1 1 0 0 0,17-8 0 0 0,-12 8-5374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0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36 592 3225 0 0,'-3'-2'241'0'0,"0"0"0"0"0,0-1 0 0 0,1 1 0 0 0,-1-1 0 0 0,1 0 0 0 0,-1 0 0 0 0,1 0 0 0 0,0 0 0 0 0,0 0 0 0 0,1 0 0 0 0,-1 0 0 0 0,1-1 0 0 0,-1 1 0 0 0,1-1 0 0 0,0 1 0 0 0,0-1 0 0 0,1 1 0 0 0,-1-1-1 0 0,1 0 1 0 0,0 1 0 0 0,-1-1 0 0 0,2 0 0 0 0,-1 1 0 0 0,0-1 0 0 0,1 0 0 0 0,1-6 0 0 0,-2 9-136 0 0,1 0-1 0 0,-1 0 0 0 0,0 0 1 0 0,0 0-1 0 0,1 0 0 0 0,-1 0 1 0 0,0 0-1 0 0,1 0 0 0 0,-1 0 0 0 0,1 0 1 0 0,-1 1-1 0 0,1-1 0 0 0,0 0 1 0 0,-1 0-1 0 0,1 0 0 0 0,0 1 1 0 0,0-1-1 0 0,-1 0 0 0 0,1 1 1 0 0,0-1-1 0 0,0 1 0 0 0,0-1 0 0 0,0 1 1 0 0,0-1-1 0 0,0 1 0 0 0,0 0 1 0 0,0-1-1 0 0,0 1 0 0 0,0 0 1 0 0,0 0-1 0 0,0 0 0 0 0,0-1 0 0 0,0 1 1 0 0,0 0-1 0 0,0 0 0 0 0,0 1 1 0 0,0-1-1 0 0,0 0 0 0 0,0 0 1 0 0,0 0-1 0 0,0 1 0 0 0,0-1 1 0 0,0 1-1 0 0,0-1 0 0 0,0 0 0 0 0,0 1 1 0 0,-1 0-1 0 0,1-1 0 0 0,1 2 1 0 0,8 4 103 0 0,-2 0 0 0 0,1 0 0 0 0,13 14 1 0 0,-19-18-92 0 0,54 53 80 0 0,-28-25-160 0 0,2-1-1 0 0,1-2 1 0 0,1-1 0 0 0,69 42 0 0 0,-92-64-3 0 0,0 0 1 0 0,0 0-1 0 0,0-1 0 0 0,1-1 1 0 0,0 1-1 0 0,-1-2 0 0 0,1 1 0 0 0,0-1 1 0 0,15-1-1 0 0,-24-1-1 0 0,0 1-1 0 0,0 0 1 0 0,-1-1-1 0 0,1 0 1 0 0,0 1 0 0 0,0-1-1 0 0,0 0 1 0 0,-1 0 0 0 0,1 0-1 0 0,0 0 1 0 0,-1 0 0 0 0,1 0-1 0 0,-1-1 1 0 0,1 1 0 0 0,-1 0-1 0 0,0-1 1 0 0,0 1 0 0 0,1-1-1 0 0,-1 0 1 0 0,0 1-1 0 0,0-1 1 0 0,0 0 0 0 0,-1 1-1 0 0,1-1 1 0 0,0 0 0 0 0,-1 0-1 0 0,1 0 1 0 0,-1 0 0 0 0,0 0-1 0 0,1 0 1 0 0,-1-3 0 0 0,0-3 212 0 0,1-1 0 0 0,-1 1 0 0 0,-1 0 0 0 0,0 0 0 0 0,0 0 0 0 0,-3-11 0 0 0,-43-143 1503 0 0,-20-78-936 0 0,55 187-2162 0 0,2 0 0 0 0,-3-83-1 0 0,12 112-5217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0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7370 0 0,'2'7'638'0'0,"0"0"0"0"0,0-1 0 0 0,0 1 1 0 0,1-1-1 0 0,0 0 0 0 0,1 0 0 0 0,7 11 1 0 0,4 8 197 0 0,50 98 478 0 0,-17-46-3368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1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86 10594 0 0,'-7'-4'176'0'0,"0"0"-1"0"0,1 0 1 0 0,0-1-1 0 0,0 0 1 0 0,0 0-1 0 0,1 0 1 0 0,-1-1-1 0 0,1 0 1 0 0,1 0 0 0 0,-1 0-1 0 0,1-1 1 0 0,-6-12-1 0 0,10 19-166 0 0,0 0-1 0 0,0 1 1 0 0,0-1 0 0 0,0 0-1 0 0,0 0 1 0 0,0 0 0 0 0,0 0-1 0 0,1 0 1 0 0,-1 0-1 0 0,0 0 1 0 0,0 0 0 0 0,0 0-1 0 0,0 0 1 0 0,0 0 0 0 0,0 0-1 0 0,0 0 1 0 0,0 0 0 0 0,0-1-1 0 0,1 1 1 0 0,-1 0-1 0 0,0 0 1 0 0,0 0 0 0 0,0 0-1 0 0,0 0 1 0 0,0 0 0 0 0,0 0-1 0 0,0 0 1 0 0,0 0 0 0 0,0 0-1 0 0,0 0 1 0 0,0 0-1 0 0,1 0 1 0 0,-1 0 0 0 0,0-1-1 0 0,0 1 1 0 0,0 0 0 0 0,0 0-1 0 0,0 0 1 0 0,0 0 0 0 0,0 0-1 0 0,0 0 1 0 0,0 0-1 0 0,0 0 1 0 0,0 0 0 0 0,0-1-1 0 0,0 1 1 0 0,0 0 0 0 0,0 0-1 0 0,0 0 1 0 0,0 0-1 0 0,0 0 1 0 0,0 0 0 0 0,0 0-1 0 0,0 0 1 0 0,0 0 0 0 0,0-1-1 0 0,0 1 1 0 0,0 0 0 0 0,0 0-1 0 0,-1 0 1 0 0,1 0-1 0 0,0 0 1 0 0,0 0 0 0 0,0 0-1 0 0,0 0 1 0 0,0 0 0 0 0,0 0-1 0 0,0 0 1 0 0,0 0 0 0 0,9 6-26 0 0,10 12-526 0 0,38 52-4756 0 0,-34-41 2550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1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2761 0 0,'4'-2'1812'0'0,"-3"2"-1758"0"0,-1-1 1 0 0,0 1-1 0 0,0 0 1 0 0,1-1-1 0 0,-1 1 1 0 0,0 0-1 0 0,1 0 1 0 0,-1 0-1 0 0,0-1 1 0 0,1 1-1 0 0,-1 0 1 0 0,0 0-1 0 0,1 0 1 0 0,-1 0-1 0 0,1-1 1 0 0,-1 1-1 0 0,0 0 1 0 0,1 0-1 0 0,-1 0 1 0 0,1 0-1 0 0,-1 0 1 0 0,1 0-1 0 0,-1 0 1 0 0,0 0-1 0 0,1 0 1 0 0,-1 1-1 0 0,1-1 1 0 0,-1 0-1 0 0,0 0 1 0 0,1 0-1 0 0,-1 0 1 0 0,0 0-1 0 0,1 1 1 0 0,-1-1-1 0 0,0 0 1 0 0,1 0-1 0 0,-1 1 1 0 0,0-1-1 0 0,1 0 1 0 0,-1 1-1 0 0,0-1 1 0 0,0 0-1 0 0,1 1 1 0 0,6 6 223 0 0,0 0 0 0 0,0 1 1 0 0,0 0-1 0 0,-1 0 0 0 0,-1 1 0 0 0,1 0 1 0 0,-2 0-1 0 0,1 0 0 0 0,6 19 0 0 0,-7-18-172 0 0,0 0 0 0 0,0 0-1 0 0,1 0 1 0 0,0-1-1 0 0,1 0 1 0 0,0 0-1 0 0,0 0 1 0 0,11 10 0 0 0,-17-19-107 0 0,1 1-1 0 0,-1 0 1 0 0,1-1 0 0 0,-1 1 0 0 0,1-1 0 0 0,0 1 0 0 0,-1-1 0 0 0,1 1 0 0 0,0-1 0 0 0,-1 1 0 0 0,1-1-1 0 0,0 0 1 0 0,0 1 0 0 0,-1-1 0 0 0,1 0 0 0 0,0 0 0 0 0,0 1 0 0 0,0-1 0 0 0,0 0 0 0 0,-1 0 0 0 0,1 0 0 0 0,0 0-1 0 0,0 0 1 0 0,0 0 0 0 0,0 0 0 0 0,0-1 0 0 0,0 1 4 0 0,0-1-1 0 0,-1 0 0 0 0,1 0 1 0 0,0 0-1 0 0,-1 1 1 0 0,1-1-1 0 0,-1 0 1 0 0,1 0-1 0 0,-1 0 1 0 0,0 0-1 0 0,1 0 1 0 0,-1 0-1 0 0,0 0 1 0 0,0 0-1 0 0,0 0 1 0 0,1 0-1 0 0,-1-2 1 0 0,-4-55 185 0 0,3 49-141 0 0,-6-37-51 0 0,4 33 319 0 0,1 0 0 0 0,1-1 0 0 0,0 1 0 0 0,0 0 0 0 0,1-1 0 0 0,4-26 0 0 0,-3 38-232 0 0,-1 0 1 0 0,0 1 0 0 0,1-1-1 0 0,-1 0 1 0 0,1 0 0 0 0,-1 0-1 0 0,1 1 1 0 0,0-1 0 0 0,0 0-1 0 0,0 1 1 0 0,0-1-1 0 0,0 1 1 0 0,0-1 0 0 0,0 1-1 0 0,0-1 1 0 0,1 1 0 0 0,-1 0-1 0 0,1 0 1 0 0,-1 0 0 0 0,1-1-1 0 0,-1 1 1 0 0,1 1 0 0 0,0-1-1 0 0,-1 0 1 0 0,1 0-1 0 0,0 1 1 0 0,0-1 0 0 0,-1 1-1 0 0,1-1 1 0 0,0 1 0 0 0,0 0-1 0 0,0-1 1 0 0,2 1 0 0 0,0 1-22 0 0,0 0 0 0 0,0 0 0 0 0,-1 0 0 0 0,1 1 1 0 0,0-1-1 0 0,-1 1 0 0 0,1-1 0 0 0,-1 1 1 0 0,0 1-1 0 0,0-1 0 0 0,0 0 0 0 0,0 1 1 0 0,0-1-1 0 0,0 1 0 0 0,2 3 0 0 0,9 13-149 0 0,0 0 0 0 0,14 31-1 0 0,-10-18-283 0 0,-1-4-67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4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13 100 10594 0 0,'-1'-1'108'0'0,"0"1"0"0"0,0-1-1 0 0,0 1 1 0 0,1-1-1 0 0,-1 0 1 0 0,0 0 0 0 0,0 1-1 0 0,1-1 1 0 0,-1 0 0 0 0,0 0-1 0 0,1 0 1 0 0,-1 0 0 0 0,1 0-1 0 0,-1 1 1 0 0,1-1-1 0 0,0 0 1 0 0,-1 0 0 0 0,1 0-1 0 0,0 0 1 0 0,0 0 0 0 0,0-1-1 0 0,0 1 1 0 0,-1 0 0 0 0,1 0-1 0 0,1 0 1 0 0,-1 0 0 0 0,0 0-1 0 0,0 0 1 0 0,0 0-1 0 0,0 0 1 0 0,1-1 0 0 0,0 2-2 0 0,-1-1 0 0 0,1 0 0 0 0,0 1 0 0 0,-1-1 0 0 0,1 1 0 0 0,0-1 0 0 0,-1 1 0 0 0,1-1 0 0 0,0 1 1 0 0,0 0-1 0 0,-1-1 0 0 0,1 1 0 0 0,0 0 0 0 0,0 0 0 0 0,0 0 0 0 0,0-1 0 0 0,-1 1 0 0 0,1 0 0 0 0,0 0 0 0 0,0 0 0 0 0,0 0 0 0 0,0 0 1 0 0,0 1-1 0 0,-1-1 0 0 0,1 0 0 0 0,0 0 0 0 0,0 1 0 0 0,0-1 0 0 0,-1 0 0 0 0,1 1 0 0 0,0-1 0 0 0,0 0 0 0 0,-1 1 0 0 0,1-1 1 0 0,0 1-1 0 0,-1 0 0 0 0,1-1 0 0 0,0 2 0 0 0,38 29 733 0 0,66 71 1 0 0,-47-43-491 0 0,50 48-30 0 0,102 97 323 0 0,-206-200-594 0 0,0 0 1 0 0,1-1-1 0 0,-1 0 1 0 0,1 0-1 0 0,0 0 1 0 0,0-1-1 0 0,0 0 1 0 0,0 0-1 0 0,6 2 1 0 0,-10-4-37 0 0,1 1 1 0 0,-1-1 0 0 0,0 0 0 0 0,1 0 0 0 0,-1 0 0 0 0,0 0-1 0 0,1 0 1 0 0,-1 0 0 0 0,0 0 0 0 0,1-1 0 0 0,-1 1-1 0 0,0 0 1 0 0,0-1 0 0 0,1 1 0 0 0,-1-1 0 0 0,0 1 0 0 0,0-1-1 0 0,0 0 1 0 0,1 1 0 0 0,-1-1 0 0 0,0 0 0 0 0,0 0-1 0 0,0 0 1 0 0,0 0 0 0 0,-1 0 0 0 0,1 0 0 0 0,0 0-1 0 0,0 0 1 0 0,0 0 0 0 0,-1 0 0 0 0,1-1 0 0 0,-1 1 0 0 0,1 0-1 0 0,-1 0 1 0 0,1-1 0 0 0,-1 1 0 0 0,0 0 0 0 0,0-1-1 0 0,1 1 1 0 0,-1 0 0 0 0,0-1 0 0 0,-1-1 0 0 0,4-41 167 0 0,-3 1 0 0 0,-10-85 0 0 0,1 28-143 0 0,5-67-835 0 0,7 97-6161 0 0,-1 51 492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4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72 116 2304 0 0,'-15'-20'2555'0'0,"13"17"-1963"0"0,0 0 1 0 0,1 0-1 0 0,-1 1 0 0 0,0-1 1 0 0,-1 0-1 0 0,1 1 0 0 0,0 0 1 0 0,-1 0-1 0 0,1-1 0 0 0,-1 1 1 0 0,0 1-1 0 0,1-1 1 0 0,-1 0-1 0 0,-4-1 0 0 0,7 3-480 0 0,-1 0-1 0 0,1 1 0 0 0,0-1 0 0 0,-1 0 1 0 0,1 0-1 0 0,0 1 0 0 0,-1-1 0 0 0,1 0 1 0 0,0 0-1 0 0,0 1 0 0 0,-1-1 0 0 0,1 0 1 0 0,0 1-1 0 0,0-1 0 0 0,0 0 1 0 0,-1 1-1 0 0,1-1 0 0 0,0 1 0 0 0,0-1 1 0 0,0 0-1 0 0,0 1 0 0 0,0-1 0 0 0,0 0 1 0 0,0 1-1 0 0,0-1 0 0 0,0 1 0 0 0,0-1 1 0 0,0 0-1 0 0,0 1 0 0 0,0-1 1 0 0,0 1-1 0 0,0-1 0 0 0,0 0 0 0 0,0 1 1 0 0,0-1-1 0 0,1 1 0 0 0,-1-1 0 0 0,0 0 1 0 0,1 1-1 0 0,5 23 581 0 0,-5-22-440 0 0,4 14-83 0 0,0-1 1 0 0,2 1 0 0 0,0-2 0 0 0,0 1-1 0 0,2-1 1 0 0,0 0 0 0 0,20 24 0 0 0,-25-33-173 0 0,0 0 0 0 0,0-1 0 0 0,0 0 1 0 0,1 0-1 0 0,-1 0 0 0 0,1-1 1 0 0,0 1-1 0 0,0-1 0 0 0,0 0 0 0 0,1-1 1 0 0,-1 1-1 0 0,1-1 0 0 0,-1 0 0 0 0,1-1 1 0 0,0 1-1 0 0,0-1 0 0 0,-1 0 0 0 0,1 0 1 0 0,0-1-1 0 0,0 0 0 0 0,0 0 1 0 0,0 0-1 0 0,0-1 0 0 0,11-2 0 0 0,-14 2 3 0 0,0 0 1 0 0,1-1-1 0 0,-1 1 0 0 0,0-1 0 0 0,0 0 0 0 0,0 0 0 0 0,-1 0 0 0 0,1 0 0 0 0,0 0 0 0 0,-1 0 0 0 0,1-1 0 0 0,-1 0 1 0 0,0 1-1 0 0,0-1 0 0 0,0 0 0 0 0,0 0 0 0 0,0 0 0 0 0,-1 0 0 0 0,1 0 0 0 0,-1-1 0 0 0,0 1 0 0 0,0 0 0 0 0,0-1 1 0 0,0 1-1 0 0,-1 0 0 0 0,1-1 0 0 0,-1 1 0 0 0,0-1 0 0 0,0 1 0 0 0,-1-5 0 0 0,1-2-3 0 0,-2 1 0 0 0,1 0 0 0 0,-1 0 0 0 0,0-1-1 0 0,-1 1 1 0 0,0 0 0 0 0,-1 1 0 0 0,0-1 0 0 0,0 1 0 0 0,-6-9-1 0 0,4 9-106 0 0,0 0 0 0 0,0 0 0 0 0,-1 1 0 0 0,0-1-1 0 0,-1 2 1 0 0,1-1 0 0 0,-1 1 0 0 0,-1 0-1 0 0,1 1 1 0 0,-18-9 0 0 0,19 11-195 0 0,0 1 0 0 0,1 0 0 0 0,-1 0 1 0 0,0 0-1 0 0,0 1 0 0 0,0 0 0 0 0,0 0 0 0 0,0 1 0 0 0,0 0 1 0 0,0 0-1 0 0,-1 1 0 0 0,1 0 0 0 0,0 0 0 0 0,0 0 0 0 0,1 1 1 0 0,-11 4-1 0 0,-2 2-1505 0 0,1-1-2764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5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90 5529 0 0,'44'32'3809'0'0,"-35"-20"-2990"0"0,-1-1 1 0 0,0 2-1 0 0,0-1 0 0 0,-1 1 1 0 0,9 25-1 0 0,-11-27-680 0 0,-1 1 0 0 0,2-1 0 0 0,-1 0-1 0 0,2 0 1 0 0,-1-1 0 0 0,1 0 0 0 0,1 0 0 0 0,13 13-1 0 0,-20-21-140 0 0,0-1 0 0 0,1 0 0 0 0,-1 0 0 0 0,1 0 0 0 0,-1 0 0 0 0,1 0 0 0 0,-1 0 0 0 0,1 0 0 0 0,0 0-1 0 0,-1 0 1 0 0,1-1 0 0 0,0 1 0 0 0,-1-1 0 0 0,1 1 0 0 0,0-1 0 0 0,0 0 0 0 0,0 0 0 0 0,-1 0 0 0 0,1 0 0 0 0,0 0-1 0 0,0 0 1 0 0,3-1 0 0 0,-3 0-37 0 0,0 0 0 0 0,0 0 0 0 0,0 0 0 0 0,0-1 0 0 0,-1 1 0 0 0,1-1 0 0 0,0 1 0 0 0,-1-1 0 0 0,1 0 0 0 0,-1 0 0 0 0,1 0 1 0 0,-1 0-1 0 0,0 0 0 0 0,0 0 0 0 0,1-3 0 0 0,4-10-228 0 0,-1 0 1 0 0,-1 0 0 0 0,0-1 0 0 0,1-17 0 0 0,-3 25 216 0 0,4-33 100 0 0,-3 15 182 0 0,2 1 0 0 0,0-1 0 0 0,16-45-1 0 0,-20 70-176 0 0,-1 0-1 0 0,1-1 0 0 0,-1 1 1 0 0,1 0-1 0 0,-1 0 0 0 0,1-1 0 0 0,0 1 1 0 0,0 0-1 0 0,0 0 0 0 0,0 0 1 0 0,-1 0-1 0 0,1 0 0 0 0,1 0 0 0 0,-1 1 1 0 0,0-1-1 0 0,0 0 0 0 0,0 0 1 0 0,0 1-1 0 0,0-1 0 0 0,1 1 0 0 0,-1-1 1 0 0,0 1-1 0 0,1-1 0 0 0,-1 1 1 0 0,0 0-1 0 0,1-1 0 0 0,-1 1 0 0 0,0 0 1 0 0,1 0-1 0 0,-1 0 0 0 0,0 0 1 0 0,1 1-1 0 0,-1-1 0 0 0,0 0 0 0 0,1 0 1 0 0,-1 1-1 0 0,0-1 0 0 0,1 1 1 0 0,-1-1-1 0 0,0 1 0 0 0,0 0 0 0 0,0-1 1 0 0,1 1-1 0 0,-1 0 0 0 0,1 1 1 0 0,8 5 186 0 0,0 2 1 0 0,0-1-1 0 0,-1 1 0 0 0,9 11 1 0 0,-5-6-58 0 0,16 18-33 0 0,0-1-1079 0 0,-8-12-3939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5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30 133 3225 0 0,'-9'-27'382'0'0,"-7"-39"0"0"0,12 27 3744 0 0,11 56 326 0 0,8 24-2531 0 0,8 33-206 0 0,37 83 0 0 0,-4-48-2376 0 0,-36-77-1600 0 0,31 38 0 0 0,-29-43-3208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25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4 315 3225 0 0,'-1'-2'104'0'0,"1"0"0"0"0,-1 1 0 0 0,1-1 0 0 0,-1 0 0 0 0,1 0 1 0 0,0 1-1 0 0,-1-1 0 0 0,1 0 0 0 0,0 0 0 0 0,0 0 0 0 0,0 1 0 0 0,0-1 1 0 0,1 0-1 0 0,-1 0 0 0 0,0 0 0 0 0,1 1 0 0 0,0-1 0 0 0,-1 0 0 0 0,1 0 1 0 0,0 1-1 0 0,0-1 0 0 0,0 1 0 0 0,0-1 0 0 0,1-1 0 0 0,34-41 1952 0 0,-27 34-1634 0 0,33-32 772 0 0,88-69 1 0 0,-81 71-2073 0 0,-20 17 367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09.5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37 129 1376 0 0,'-10'4'3095'0'0,"9"-4"-2961"0"0,0 1 0 0 0,0-1 1 0 0,0 1-1 0 0,0-1 0 0 0,0 0 0 0 0,0 1 0 0 0,1-1 1 0 0,-1 1-1 0 0,0 0 0 0 0,0-1 0 0 0,1 1 0 0 0,-1 0 1 0 0,0-1-1 0 0,1 1 0 0 0,-1 0 0 0 0,1 0 0 0 0,-1 0 1 0 0,1-1-1 0 0,-1 1 0 0 0,1 0 0 0 0,0 0 0 0 0,-1 1 1 0 0,-2 9 17 0 0,0 0 1 0 0,1 1 0 0 0,1-1 0 0 0,0 0 0 0 0,0 1 0 0 0,1-1 0 0 0,3 23 0 0 0,-2-14 236 0 0,0-5-189 0 0,1 0 1 0 0,0 0 0 0 0,1 0-1 0 0,0 0 1 0 0,1-1-1 0 0,1 1 1 0 0,7 14-1 0 0,-11-25-181 0 0,1-1-1 0 0,-1 0 0 0 0,1 0 1 0 0,0 0-1 0 0,0 0 1 0 0,0 0-1 0 0,0 0 0 0 0,1-1 1 0 0,-1 1-1 0 0,1-1 1 0 0,-1 1-1 0 0,1-1 1 0 0,0 0-1 0 0,0 0 0 0 0,0 0 1 0 0,0 0-1 0 0,0-1 1 0 0,1 1-1 0 0,-1-1 0 0 0,0 0 1 0 0,1 0-1 0 0,-1 0 1 0 0,1 0-1 0 0,-1-1 1 0 0,1 1-1 0 0,-1-1 0 0 0,1 0 1 0 0,-1 0-1 0 0,1 0 1 0 0,-1-1-1 0 0,1 1 0 0 0,-1-1 1 0 0,1 0-1 0 0,-1 0 1 0 0,7-3-1 0 0,-2 0 37 0 0,1 0 1 0 0,-1-1-1 0 0,-1 0 1 0 0,1-1-1 0 0,-1 0 0 0 0,0 0 1 0 0,0 0-1 0 0,-1-1 0 0 0,0 0 1 0 0,0 0-1 0 0,0-1 0 0 0,-1 0 1 0 0,0 0-1 0 0,-1 0 1 0 0,6-13-1 0 0,1-8 159 0 0,0 0 1 0 0,-2-1-1 0 0,7-39 0 0 0,-12 55-123 0 0,-2-1-1 0 0,1 1 1 0 0,-2 0-1 0 0,0-1 1 0 0,-1 1-1 0 0,-2-21 1 0 0,1 32-65 0 0,1 0 1 0 0,-1-1 0 0 0,0 1-1 0 0,0 0 1 0 0,0 0 0 0 0,0 0-1 0 0,-1 0 1 0 0,1 0 0 0 0,-1 0-1 0 0,0 1 1 0 0,0-1 0 0 0,0 0-1 0 0,0 1 1 0 0,0-1 0 0 0,-1 1-1 0 0,1 0 1 0 0,-1 0 0 0 0,1 0-1 0 0,-1 0 1 0 0,0 0 0 0 0,0 1-1 0 0,0-1 1 0 0,0 1 0 0 0,0 0-1 0 0,0-1 1 0 0,0 1 0 0 0,0 1-1 0 0,0-1 1 0 0,-1 0 0 0 0,1 1-1 0 0,0 0 1 0 0,0 0 0 0 0,-7 0-1 0 0,-5 1 36 0 0,-1 1-1 0 0,1 0 0 0 0,0 1 0 0 0,0 0 0 0 0,0 1 0 0 0,1 1 0 0 0,0 1 0 0 0,-1 0 0 0 0,2 0 1 0 0,-22 15-1 0 0,11-5-5556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0:59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26 2761 0 0,'-3'-3'247'0'0,"-1"1"1"0"0,1-1 0 0 0,-1 1-1 0 0,0-1 1 0 0,0 1 0 0 0,0 0-1 0 0,0 1 1 0 0,0-1 0 0 0,0 1-1 0 0,0 0 1 0 0,0 0 0 0 0,-1 0-1 0 0,1 0 1 0 0,-1 1 0 0 0,1 0-1 0 0,0 0 1 0 0,-1 0 0 0 0,1 0-1 0 0,0 1 1 0 0,-1 0 0 0 0,1-1-1 0 0,0 2 1 0 0,-1-1 0 0 0,1 0-1 0 0,0 1 1 0 0,0 0 0 0 0,0 0-1 0 0,1 0 1 0 0,-1 0 0 0 0,0 1-1 0 0,1 0 1 0 0,-4 3 0 0 0,-1 1-3 0 0,1 1 0 0 0,0-1 0 0 0,1 2 0 0 0,0-1 0 0 0,0 1 0 0 0,1 0 1 0 0,0 0-1 0 0,1 0 0 0 0,0 1 0 0 0,0-1 0 0 0,1 1 0 0 0,-4 20 0 0 0,2 3-7 0 0,2 0 0 0 0,1 0 0 0 0,2 0 0 0 0,7 63 0 0 0,-3-72-151 0 0,0-1-1 0 0,1 1 1 0 0,2-1-1 0 0,0-1 1 0 0,1 1-1 0 0,2-1 1 0 0,19 34-1 0 0,-25-50-71 0 0,1 0 0 0 0,-1-1 0 0 0,2 1 0 0 0,-1-1 0 0 0,0 0 0 0 0,1-1 1 0 0,0 1-1 0 0,0-1 0 0 0,0 0 0 0 0,1-1 0 0 0,-1 1 0 0 0,1-1 0 0 0,0 0 0 0 0,12 2 0 0 0,-4-1-34 0 0,1-1 1 0 0,-1 0-1 0 0,1-1 0 0 0,0-1 0 0 0,30-2 0 0 0,-45 1 17 0 0,0 0 0 0 0,0 0 0 0 0,0 0 0 0 0,0 0-1 0 0,0 0 1 0 0,0 0 0 0 0,0 0 0 0 0,0 0-1 0 0,1 0 1 0 0,-1-1 0 0 0,0 1 0 0 0,0 0-1 0 0,0-1 1 0 0,0 1 0 0 0,0-1 0 0 0,0 1 0 0 0,0-1-1 0 0,0 0 1 0 0,-1 1 0 0 0,1-1 0 0 0,0 0-1 0 0,0 0 1 0 0,0 1 0 0 0,-1-1 0 0 0,1 0-1 0 0,0 0 1 0 0,-1 0 0 0 0,1 0 0 0 0,-1 0 0 0 0,1-1-1 0 0,-1 1 3 0 0,0-1 0 0 0,-1 1 0 0 0,1 0 0 0 0,0-1 0 0 0,-1 1 0 0 0,1 0-1 0 0,-1-1 1 0 0,0 1 0 0 0,1 0 0 0 0,-1 0 0 0 0,0 0 0 0 0,0-1 0 0 0,0 1 0 0 0,0 0-1 0 0,0 0 1 0 0,0 0 0 0 0,0 1 0 0 0,0-1 0 0 0,0 0 0 0 0,0 0 0 0 0,-1 1 0 0 0,0-2-1 0 0,-17-8-44 0 0,2-2 0 0 0,-1 0 0 0 0,-18-17 0 0 0,30 22 38 0 0,0 1-1 0 0,1-1 0 0 0,-1 0 1 0 0,1 0-1 0 0,0 0 1 0 0,1-1-1 0 0,0 1 0 0 0,0-1 1 0 0,1 0-1 0 0,-4-14 0 0 0,5 14 2 0 0,1 1 0 0 0,0-1 0 0 0,1 0 0 0 0,0 0 0 0 0,0 1 0 0 0,0-1 0 0 0,1 0-1 0 0,0 0 1 0 0,1 1 0 0 0,0-1 0 0 0,0 1 0 0 0,0-1 0 0 0,1 1 0 0 0,5-10 0 0 0,-4 9 11 0 0,0 1 0 0 0,1-1 0 0 0,0 1 0 0 0,0 0 0 0 0,1 0 0 0 0,-1 1 0 0 0,1-1 0 0 0,1 1 0 0 0,-1 1 0 0 0,1-1 0 0 0,0 1 0 0 0,15-8 0 0 0,-19 12 2 0 0,-1-1-1 0 0,1 2 1 0 0,-1-1 0 0 0,1 0 0 0 0,0 0 0 0 0,-1 1-1 0 0,1-1 1 0 0,0 1 0 0 0,-1 0 0 0 0,1 0 0 0 0,0 0 0 0 0,-1 0-1 0 0,1 1 1 0 0,0-1 0 0 0,-1 1 0 0 0,1-1 0 0 0,3 3 0 0 0,-1-1-2 0 0,-1 0 1 0 0,0 0 0 0 0,0 1-1 0 0,0 0 1 0 0,0 0 0 0 0,-1 0 0 0 0,1 0-1 0 0,-1 1 1 0 0,4 4 0 0 0,5 8 12 0 0,-1 1 0 0 0,-1 1 0 0 0,14 32 0 0 0,-20-41-4 0 0,8 18-1 0 0,1-1 0 0 0,1 0 0 0 0,1-1 0 0 0,25 30-1 0 0,-22-37 215 0 0,-4-5-949 0 0,-5-2-3362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0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3681 0 0,'7'7'955'0'0,"-2"-2"-309"0"0,0 0 0 0 0,0 1 0 0 0,0-1 0 0 0,5 9 0 0 0,6 24 189 0 0,-1 1 1 0 0,-2 0 0 0 0,-2 0-1 0 0,8 52 1 0 0,-4-19-737 0 0,25 63-519 0 0,-36-123 51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0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7 263 3225 0 0,'1'0'2'0'0,"-1"-1"0"0"0,0 1 0 0 0,0 0 0 0 0,0 0 0 0 0,0 0 0 0 0,0-1 0 0 0,0 1 0 0 0,0 0 0 0 0,0 0 0 0 0,0 0 0 0 0,0 0 0 0 0,0-1 0 0 0,0 1 0 0 0,-1 0 0 0 0,1 0 1 0 0,0 0-1 0 0,0 0 0 0 0,0-1 0 0 0,0 1 0 0 0,0 0 0 0 0,0 0 0 0 0,0 0 0 0 0,0 0 0 0 0,0 0 0 0 0,-1-1 0 0 0,1 1 0 0 0,0 0 0 0 0,0 0 0 0 0,0 0 0 0 0,0 0 0 0 0,0 0 0 0 0,-1 0 0 0 0,1 0 1 0 0,0 0-1 0 0,0 0 0 0 0,0-1 0 0 0,0 1 0 0 0,-1 0 0 0 0,1 0 0 0 0,0 0 0 0 0,0 0 0 0 0,0 0 0 0 0,0 0 0 0 0,-1 0 0 0 0,1 0 0 0 0,0 0 0 0 0,0 0 0 0 0,0 0 0 0 0,-1 0 0 0 0,1 1 0 0 0,0-1 0 0 0,0 0 1 0 0,0 0-1 0 0,0 0 0 0 0,0 0 0 0 0,-1 0 0 0 0,1 0 0 0 0,0 0 0 0 0,0 0 0 0 0,0 0 0 0 0,0 1 0 0 0,0-1 0 0 0,-1 0 0 0 0,3 10 4458 0 0,-1-9-4266 0 0,123 94 2930 0 0,-69-54-2513 0 0,-49-37-592 0 0,0 0 0 0 0,0 0 0 0 0,1 0-1 0 0,0-1 1 0 0,-1 0 0 0 0,1 0 0 0 0,0-1 0 0 0,0 0 0 0 0,0 0-1 0 0,1 0 1 0 0,12 0 0 0 0,-18-2 23 0 0,1 0 0 0 0,0 0 0 0 0,-1 0 0 0 0,1-1 0 0 0,-1 1 0 0 0,1-1 0 0 0,0 0 0 0 0,-1 1 0 0 0,0-1 0 0 0,1 0 0 0 0,-1-1 0 0 0,1 1 0 0 0,-1 0 0 0 0,0-1 0 0 0,0 1 0 0 0,0-1 0 0 0,0 0 0 0 0,0 0 0 0 0,0 1 0 0 0,0-1 0 0 0,-1 0 0 0 0,1-1 0 0 0,-1 1 0 0 0,1 0 0 0 0,-1 0 0 0 0,0-1 0 0 0,0 1 0 0 0,0-1 0 0 0,0 1 0 0 0,0-1 0 0 0,-1 1 0 0 0,1-1 0 0 0,-1 1 0 0 0,1-1 0 0 0,-1-3 0 0 0,1-5 166 0 0,-1 0-1 0 0,0 1 1 0 0,-1-1 0 0 0,0 0-1 0 0,-1 1 1 0 0,0-1 0 0 0,-6-17 0 0 0,-33-73 1998 0 0,22 57-1825 0 0,8 22-1084 0 0,0 0-1 0 0,-1 1 1 0 0,-25-33 0 0 0,28 42-4766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0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5529 0 0,'0'0'1068'0'0,"4"18"2193"0"0,14 15-1586 0 0,33 44 0 0 0,-31-50-1455 0 0,-1 2-1 0 0,19 40 1 0 0,-18-22-303 0 0,7 15-12 0 0,-4-23-3859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1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1840 0 0,'0'-3'231'0'0,"0"0"-1"0"0,0 0 1 0 0,0 1-1 0 0,0-1 1 0 0,1 0-1 0 0,-1 1 1 0 0,1-1-1 0 0,-1 0 1 0 0,1 1-1 0 0,0-1 1 0 0,0 1-1 0 0,0-1 1 0 0,1 1-1 0 0,-1-1 1 0 0,0 1-1 0 0,1 0 0 0 0,0 0 1 0 0,3-4-1 0 0,-3 4-41 0 0,0 1-1 0 0,0 0 0 0 0,0 0 1 0 0,1 0-1 0 0,-1 0 1 0 0,0 0-1 0 0,1 1 0 0 0,-1-1 1 0 0,0 1-1 0 0,1-1 0 0 0,-1 1 1 0 0,1 0-1 0 0,-1 0 0 0 0,1 0 1 0 0,-1 0-1 0 0,5 1 0 0 0,2 1 83 0 0,1 1 0 0 0,-1 0 0 0 0,0 0 0 0 0,-1 1 0 0 0,1 0 0 0 0,0 1 0 0 0,-1-1 0 0 0,0 2 0 0 0,7 5 0 0 0,-5-2-183 0 0,-1 1 1 0 0,0 0 0 0 0,-1 0-1 0 0,0 1 1 0 0,0 0-1 0 0,-1 0 1 0 0,-1 1 0 0 0,0-1-1 0 0,5 15 1 0 0,-5-10-65 0 0,0 0 1 0 0,-1 1-1 0 0,-1 0 0 0 0,-1 0 0 0 0,0 0 1 0 0,0 26-1 0 0,-4-26 20 0 0,0 0 1 0 0,-2 0-1 0 0,0 0 1 0 0,0 0-1 0 0,-2-1 1 0 0,-7 21-1 0 0,-49 92 214 0 0,51-110-395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4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3225 0 0,'-10'0'8513'0'0,"11"14"-8835"0"0,0 59 2995 0 0,18 130 0 0 0,-1-120-2745 0 0,44 121 0 0 0,-50-175-2612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4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328 182 4145 0 0,'-10'-4'314'0'0,"0"0"0"0"0,0 1-1 0 0,-1 0 1 0 0,1 1 0 0 0,0 0 0 0 0,-1 1 0 0 0,0 0-1 0 0,1 1 1 0 0,-1 0 0 0 0,0 0 0 0 0,1 1 0 0 0,-1 1 0 0 0,1-1-1 0 0,-1 2 1 0 0,1 0 0 0 0,0 0 0 0 0,0 1 0 0 0,0 0-1 0 0,0 0 1 0 0,1 1 0 0 0,-1 1 0 0 0,1-1 0 0 0,1 2 0 0 0,-1-1-1 0 0,1 1 1 0 0,0 0 0 0 0,1 1 0 0 0,0 0 0 0 0,0 0-1 0 0,0 1 1 0 0,-6 11 0 0 0,10-13-152 0 0,0 1-1 0 0,0-1 1 0 0,0 1-1 0 0,1 0 1 0 0,1 0-1 0 0,-1 0 1 0 0,1 0-1 0 0,1 0 1 0 0,-1 10-1 0 0,3 14 25 0 0,5 32-1 0 0,-4-39-199 0 0,2 16 23 0 0,2 0 0 0 0,2 0 0 0 0,1-1-1 0 0,2-1 1 0 0,2 0 0 0 0,26 52 0 0 0,-27-67-30 0 0,1-1 1 0 0,0-1 0 0 0,2 0-1 0 0,0-2 1 0 0,2 1 0 0 0,0-2-1 0 0,1-1 1 0 0,1 0 0 0 0,0-1-1 0 0,2-1 1 0 0,24 14 0 0 0,-25-18-40 0 0,1 0 0 0 0,0-1 1 0 0,1-2-1 0 0,-1 0 0 0 0,2-2 0 0 0,40 9 1 0 0,-53-15 3 0 0,0 0 1 0 0,0 0-1 0 0,0-1 1 0 0,0 0-1 0 0,0-1 1 0 0,0-1-1 0 0,0 0 1 0 0,0 0-1 0 0,0-1 1 0 0,-1 0 0 0 0,1-1-1 0 0,-1 0 1 0 0,0-1-1 0 0,0 0 1 0 0,-1 0-1 0 0,1-1 1 0 0,9-8-1 0 0,-7 2 36 0 0,1 0-1 0 0,-1 0 0 0 0,-1-1 1 0 0,0-1-1 0 0,-1 0 0 0 0,-1 0 1 0 0,0-1-1 0 0,-1-1 1 0 0,-1 1-1 0 0,0-1 0 0 0,-1 0 1 0 0,0-1-1 0 0,5-32 0 0 0,-5 15 35 0 0,-1-1 0 0 0,-2 0-1 0 0,-1-1 1 0 0,-2 1 0 0 0,-9-66 0 0 0,0 55 351 0 0,-2 0 0 0 0,-2 1 0 0 0,-3 0 1 0 0,-1 1-1 0 0,-2 1 0 0 0,-28-46 0 0 0,30 55 12 0 0,5 10 121 0 0,-1 0 0 0 0,-1 1 0 0 0,-29-37 0 0 0,39 54-415 0 0,-1 1 0 0 0,-1 0-1 0 0,1 0 1 0 0,0 0 0 0 0,-1 1 0 0 0,0 0-1 0 0,0 0 1 0 0,0 0 0 0 0,-1 1-1 0 0,1 0 1 0 0,-1 0 0 0 0,0 1 0 0 0,0-1-1 0 0,0 2 1 0 0,0-1 0 0 0,0 1 0 0 0,0 0-1 0 0,-14 0 1 0 0,7 2-22 0 0,0 1 0 0 0,1 0 0 0 0,-1 1 0 0 0,1 0 0 0 0,-1 1 0 0 0,1 1 0 0 0,0 0 0 0 0,1 0 0 0 0,-17 11-1 0 0,20-11-240 0 0,0 1 0 0 0,1 0 0 0 0,0 0-1 0 0,0 0 1 0 0,1 1 0 0 0,0 0-1 0 0,0 1 1 0 0,0 0 0 0 0,1 0-1 0 0,0 0 1 0 0,1 1 0 0 0,0-1-1 0 0,-6 15 1 0 0,3 4-6665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5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49 167 2761 0 0,'-25'10'1988'0'0,"24"-10"-1794"0"0,0 1 0 0 0,0-1 0 0 0,0 1 0 0 0,0-1-1 0 0,0 0 1 0 0,0 1 0 0 0,-1-1 0 0 0,1 0-1 0 0,0 0 1 0 0,0 0 0 0 0,0 0 0 0 0,0 0-1 0 0,-1 0 1 0 0,1 0 0 0 0,0 0 0 0 0,0-1 0 0 0,0 1-1 0 0,-2-1 1 0 0,3 0-59 0 0,0 0-1 0 0,0 0 0 0 0,0 0 1 0 0,1 0-1 0 0,-1 0 1 0 0,0 0-1 0 0,1 1 0 0 0,-1-1 1 0 0,1 0-1 0 0,-1 0 1 0 0,1 0-1 0 0,-1 1 1 0 0,1-1-1 0 0,0 0 0 0 0,-1 0 1 0 0,1 1-1 0 0,0-1 1 0 0,0 1-1 0 0,-1-1 0 0 0,1 1 1 0 0,0-1-1 0 0,0 1 1 0 0,0-1-1 0 0,0 1 0 0 0,0 0 1 0 0,1-1-1 0 0,20-8 431 0 0,35-12 880 0 0,86-18-1 0 0,-103 29-1140 0 0,32-3-211 0 0,1 2-1 0 0,1 4 1 0 0,89 3-1 0 0,67-6 43 0 0,28-1 280 0 0,11-1 75 0 0,-165 4-221 0 0,1 4 0 0 0,112 11 1 0 0,-36-3-50 0 0,51 4-260 0 0,-207 2-2281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6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44 3225 0 0,'-8'-6'508'0'0,"-2"0"1"0"0,1 1-1 0 0,0 1 1 0 0,-1-1-1 0 0,0 2 1 0 0,0-1 0 0 0,0 1-1 0 0,-11-1 1 0 0,14 3 170 0 0,1 0 0 0 0,-1 0 0 0 0,0 1 0 0 0,1 0 0 0 0,-1 0 0 0 0,1 1 0 0 0,-1 0 0 0 0,0 0 0 0 0,1 0 0 0 0,0 1 1 0 0,-1 0-1 0 0,1 0 0 0 0,0 1 0 0 0,-8 4 0 0 0,14-6-643 0 0,-1-1 0 0 0,1 1 0 0 0,0 0 0 0 0,-1 0 0 0 0,1 0 0 0 0,0-1 0 0 0,0 1-1 0 0,0 0 1 0 0,0 0 0 0 0,0 0 0 0 0,0-1 0 0 0,0 1 0 0 0,0 0 0 0 0,0 0 0 0 0,0 0 0 0 0,0-1 0 0 0,0 1 0 0 0,1 0 0 0 0,-1 0 0 0 0,0 0 0 0 0,1-1 0 0 0,-1 1 0 0 0,0 0 0 0 0,1 0 0 0 0,-1-1 0 0 0,1 1 0 0 0,-1-1 0 0 0,1 1 0 0 0,-1 0 0 0 0,1-1-1 0 0,0 1 1 0 0,-1-1 0 0 0,1 1 0 0 0,0-1 0 0 0,0 1 0 0 0,1 1-30 0 0,0 0 0 0 0,-1 0 0 0 0,1-1 0 0 0,0 1 0 0 0,0-1 0 0 0,0 1-1 0 0,1-1 1 0 0,-1 0 0 0 0,0 0 0 0 0,0 0 0 0 0,1 0 0 0 0,2 1 0 0 0,12 0-4 0 0,0 0 0 0 0,0 2 0 0 0,-1 0 0 0 0,1 0 0 0 0,-1 2 0 0 0,0 0 0 0 0,0 1 0 0 0,19 12 1 0 0,-9-6-39 0 0,41 14-1 0 0,-60-25 28 0 0,0 1 0 0 0,0-1-1 0 0,0 1 1 0 0,0 0-1 0 0,-1 1 1 0 0,0-1 0 0 0,0 1-1 0 0,9 7 1 0 0,-14-9 7 0 0,1 0-1 0 0,-1-1 1 0 0,1 1 0 0 0,-1 0 0 0 0,0 0-1 0 0,1 0 1 0 0,-1 0 0 0 0,0 0 0 0 0,0 1-1 0 0,-1-1 1 0 0,1 0 0 0 0,0 0 0 0 0,-1 1 0 0 0,1-1-1 0 0,-1 0 1 0 0,0 1 0 0 0,0-1 0 0 0,0 0-1 0 0,0 1 1 0 0,0-1 0 0 0,0 1 0 0 0,-1-1-1 0 0,1 0 1 0 0,-1 0 0 0 0,1 1 0 0 0,-1-1 0 0 0,0 0-1 0 0,-2 4 1 0 0,-3 4 29 0 0,0 0-1 0 0,0 0 0 0 0,-1-1 1 0 0,-1 0-1 0 0,0 0 1 0 0,0-1-1 0 0,0 0 0 0 0,-1 0 1 0 0,0-1-1 0 0,-1 0 1 0 0,0 0-1 0 0,0-1 0 0 0,0-1 1 0 0,-16 7-1 0 0,0 1-52 0 0,-50 35-1 0 0,40-24-549 0 0,24-16-923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8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 8754 0 0,'0'-1'44'0'0,"-1"1"0"0"0,1-1-1 0 0,-1 1 1 0 0,1-1 0 0 0,-1 1 0 0 0,1 0 0 0 0,-1-1 0 0 0,1 1-1 0 0,-1 0 1 0 0,1-1 0 0 0,-1 1 0 0 0,0 0 0 0 0,1 0 0 0 0,-1-1-1 0 0,1 1 1 0 0,-1 0 0 0 0,0 0 0 0 0,1 0 0 0 0,-1 0 0 0 0,0 0-1 0 0,1 0 1 0 0,-1 0 0 0 0,1 0 0 0 0,-1 0 0 0 0,0 0 0 0 0,1 1-1 0 0,-1-1 1 0 0,1 0 0 0 0,-1 0 0 0 0,0 1 0 0 0,-1 17 923 0 0,3-6-586 0 0,2 241 6110 0 0,29 124-6143 0 0,-27-351-1428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0.1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5 152 920 0 0,'-2'-9'1298'0'0,"1"1"0"0"0,0-1 0 0 0,0 0 0 0 0,1 1 0 0 0,0-1 0 0 0,3-16 0 0 0,-1 20-881 0 0,1 0 0 0 0,-1 0-1 0 0,1 0 1 0 0,1 1 0 0 0,-1-1 0 0 0,1 1-1 0 0,0 0 1 0 0,7-6 0 0 0,-8 7-262 0 0,0 0 0 0 0,1 0-1 0 0,-1 1 1 0 0,0 0 0 0 0,1 0 0 0 0,-1 0 0 0 0,1 0 0 0 0,0 0 0 0 0,0 1-1 0 0,0-1 1 0 0,0 1 0 0 0,6-1 0 0 0,-8 2-127 0 0,-1 0 1 0 0,1 1-1 0 0,-1-1 1 0 0,1 1-1 0 0,0-1 1 0 0,-1 1-1 0 0,1 0 0 0 0,-1-1 1 0 0,1 1-1 0 0,-1 0 1 0 0,0 0-1 0 0,1 0 0 0 0,-1 0 1 0 0,0 0-1 0 0,0 0 1 0 0,0 1-1 0 0,1-1 0 0 0,-1 0 1 0 0,0 1-1 0 0,-1-1 1 0 0,1 0-1 0 0,0 1 1 0 0,0-1-1 0 0,-1 1 0 0 0,1-1 1 0 0,-1 1-1 0 0,1 0 1 0 0,-1-1-1 0 0,1 1 0 0 0,-1 0 1 0 0,0-1-1 0 0,0 1 1 0 0,0 2-1 0 0,1 7-22 0 0,-1 1 1 0 0,0 0-1 0 0,-2 15 0 0 0,2-23 21 0 0,-5 22-40 0 0,-2 21-29 0 0,7-45 40 0 0,0 1 0 0 0,0-1 0 0 0,0 1 1 0 0,0-1-1 0 0,0 1 0 0 0,1-1 0 0 0,-1 1 0 0 0,1-1 1 0 0,-1 1-1 0 0,1-1 0 0 0,0 0 0 0 0,0 1 0 0 0,2 3 1 0 0,-2-5-2 0 0,0-1 0 0 0,0 1 1 0 0,1 0-1 0 0,-1 0 0 0 0,0-1 1 0 0,0 1-1 0 0,1 0 0 0 0,-1-1 1 0 0,0 1-1 0 0,1-1 0 0 0,-1 0 1 0 0,1 1-1 0 0,-1-1 0 0 0,0 0 1 0 0,1 0-1 0 0,-1 0 0 0 0,1 0 1 0 0,-1 0-1 0 0,1 0 0 0 0,-1-1 1 0 0,0 1-1 0 0,1 0 0 0 0,2-2 1 0 0,34-12-76 0 0,-34 12 76 0 0,16-8-23 0 0,33-13-26 0 0,-48 21 56 0 0,-1 1 1 0 0,0 0 0 0 0,1 0-1 0 0,-1 0 1 0 0,1 0 0 0 0,-1 0 0 0 0,1 1-1 0 0,-1 0 1 0 0,8 1 0 0 0,-11-1-2 0 0,0 1-1 0 0,1-1 1 0 0,-1 1 0 0 0,1-1 0 0 0,-1 1-1 0 0,0 0 1 0 0,0 0 0 0 0,1-1 0 0 0,-1 1-1 0 0,0 0 1 0 0,0 0 0 0 0,0 0 0 0 0,0 0-1 0 0,0 1 1 0 0,0-1 0 0 0,0 0 0 0 0,-1 0-1 0 0,1 1 1 0 0,0-1 0 0 0,-1 0 0 0 0,1 1-1 0 0,-1-1 1 0 0,1 0 0 0 0,-1 1 0 0 0,0-1-1 0 0,1 1 1 0 0,-1-1 0 0 0,0 1 0 0 0,0-1-1 0 0,0 1 1 0 0,0-1 0 0 0,0 1 0 0 0,0-1-1 0 0,-1 0 1 0 0,0 3 0 0 0,0 7 69 0 0,-2 1-1 0 0,0-1 1 0 0,-5 16 0 0 0,4-18-30 0 0,-3 10 61 0 0,-1-1-1 0 0,0-1 0 0 0,-21 31 1 0 0,9-15-1827 0 0,11-18-3964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09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625 334 3225 0 0,'-6'-6'367'0'0,"1"1"0"0"0,-1 0 0 0 0,0 0 0 0 0,0 1 0 0 0,-1 0 0 0 0,1 0 0 0 0,-10-4 0 0 0,11 6-54 0 0,1 0 0 0 0,-1 1 0 0 0,0 0 0 0 0,0 0-1 0 0,0 1 1 0 0,0-1 0 0 0,1 1 0 0 0,-1 0-1 0 0,0 0 1 0 0,0 1 0 0 0,0-1 0 0 0,-8 3 0 0 0,-20 8 506 0 0,2 1 0 0 0,0 1 0 0 0,0 2 0 0 0,1 1 0 0 0,1 1 0 0 0,1 1 0 0 0,-26 23 0 0 0,36-26-737 0 0,1 1 1 0 0,1 1 0 0 0,0 0-1 0 0,1 2 1 0 0,1-1 0 0 0,1 2-1 0 0,1-1 1 0 0,0 2 0 0 0,2 0-1 0 0,-14 36 1 0 0,9-13-66 0 0,3 0 0 0 0,1 1 0 0 0,2 0 0 0 0,-4 68 0 0 0,12-84 16 0 0,1-1 0 0 0,1 1 1 0 0,2 0-1 0 0,0-1 0 0 0,2 0 0 0 0,2 0 0 0 0,0 0 0 0 0,2-1 0 0 0,1 0 0 0 0,1 0 0 0 0,25 42 0 0 0,-24-48-43 0 0,1-1 0 0 0,1-1 1 0 0,0 0-1 0 0,2-1 0 0 0,0-1 0 0 0,1-1 1 0 0,1 0-1 0 0,0-1 0 0 0,2-1 1 0 0,-1 0-1 0 0,1-2 0 0 0,1 0 1 0 0,0-1-1 0 0,34 11 0 0 0,-27-14-133 0 0,-1-1 0 0 0,1-1 0 0 0,0-2 0 0 0,1 0 0 0 0,-1-2 0 0 0,1-2 0 0 0,-1 0 0 0 0,1-2 0 0 0,-1-1 0 0 0,0-1 1 0 0,0-1-1 0 0,53-18 0 0 0,-55 13 43 0 0,-1 0 0 0 0,-1-2 1 0 0,0 0-1 0 0,-1-2 0 0 0,0 0 1 0 0,-1-2-1 0 0,-1 0 0 0 0,0-2 1 0 0,-1 0-1 0 0,-1-1 0 0 0,-1-1 1 0 0,-1-1-1 0 0,26-40 0 0 0,-18 16 193 0 0,-2-1-1 0 0,-2 0 1 0 0,-2-2-1 0 0,-2 0 1 0 0,-3-1 0 0 0,-1 0-1 0 0,6-58 1 0 0,-12 51 376 0 0,-3-1 1 0 0,-2 0-1 0 0,-2 1 0 0 0,-3-1 1 0 0,-3 0-1 0 0,-14-65 0 0 0,15 100-358 0 0,-1 1-1 0 0,-1 1 1 0 0,0-1 0 0 0,-2 1-1 0 0,0 0 1 0 0,-1 1-1 0 0,-1 0 1 0 0,-1 1 0 0 0,-1 0-1 0 0,0 1 1 0 0,-1 0-1 0 0,-1 1 1 0 0,-1 1-1 0 0,0 0 1 0 0,-1 1 0 0 0,0 1-1 0 0,-1 1 1 0 0,-1 0-1 0 0,0 1 1 0 0,0 1-1 0 0,-1 1 1 0 0,-42-13 0 0 0,28 12 22 0 0,-1 1 1 0 0,-66-7 0 0 0,87 14-238 0 0,0 1-1 0 0,0 1 1 0 0,0 1 0 0 0,-1 0 0 0 0,1 1-1 0 0,0 0 1 0 0,0 1 0 0 0,1 0 0 0 0,-1 1-1 0 0,-14 7 1 0 0,4 3-4900 0 0,4 5-1697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11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72 231 5985 0 0,'-7'-8'536'0'0,"0"-1"1"0"0,1 1-1 0 0,-8-15 0 0 0,8 13 990 0 0,0 1 0 0 0,0 1 0 0 0,-13-7 2780 0 0,21 52-3580 0 0,4 2-691 0 0,2 1 1 0 0,2-1-1 0 0,1-1 1 0 0,2 0 0 0 0,1-1-1 0 0,3 0 1 0 0,1-1-1 0 0,24 37 1 0 0,-37-67-37 0 0,0 0 1 0 0,-1 0-1 0 0,2-1 1 0 0,-1 1-1 0 0,1-1 1 0 0,0-1-1 0 0,0 1 1 0 0,9 4-1 0 0,-13-7 3 0 0,0-1 0 0 0,0 0 0 0 0,0 0 0 0 0,0 0 0 0 0,0 0-1 0 0,0-1 1 0 0,1 1 0 0 0,-1-1 0 0 0,0 1 0 0 0,0-1 0 0 0,1 0 0 0 0,-1 0 0 0 0,0 0-1 0 0,1 0 1 0 0,-1 0 0 0 0,0 0 0 0 0,0-1 0 0 0,1 1 0 0 0,-1-1 0 0 0,0 1-1 0 0,0-1 1 0 0,0 0 0 0 0,0 0 0 0 0,1 0 0 0 0,-1 0 0 0 0,-1-1 0 0 0,1 1 0 0 0,0 0-1 0 0,0-1 1 0 0,2-2 0 0 0,6-8 77 0 0,0 0-1 0 0,-1 0 0 0 0,-1-1 1 0 0,0 0-1 0 0,-1-1 0 0 0,0 0 1 0 0,-1 0-1 0 0,0 0 0 0 0,-2-1 1 0 0,0 0-1 0 0,0 0 0 0 0,2-21 1 0 0,-4 10-36 0 0,-2-1 1 0 0,0 1-1 0 0,-2 0 1 0 0,0 0-1 0 0,-2 1 1 0 0,-10-39-1 0 0,3 22-92 0 0,5 15-122 0 0,-1 0-1 0 0,-2 0 0 0 0,-13-29 0 0 0,24 82-3021 0 0,-2-12 1372 0 0,2 6-3311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12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2761 0 0,'3'-2'202'0'0,"0"1"0"0"0,0 0 1 0 0,0 0-1 0 0,-1 0 1 0 0,1 1-1 0 0,0-1 0 0 0,0 1 1 0 0,0-1-1 0 0,0 1 0 0 0,0 0 1 0 0,0 0-1 0 0,0 1 1 0 0,0-1-1 0 0,0 0 0 0 0,0 1 1 0 0,0 0-1 0 0,0 0 1 0 0,0 0-1 0 0,4 2 0 0 0,-4-1 49 0 0,0 0 1 0 0,0 1-1 0 0,0 0 0 0 0,0-1 0 0 0,0 1 0 0 0,-1 0 0 0 0,1 0 0 0 0,-1 1 0 0 0,0-1 0 0 0,0 0 1 0 0,0 1-1 0 0,-1-1 0 0 0,2 5 0 0 0,3 10 411 0 0,-2-1 0 0 0,0 1 1 0 0,-1-1-1 0 0,-1 1 0 0 0,0 24 1 0 0,1 27 223 0 0,15 78 0 0 0,-18-144-1185 0 0,0-4-77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12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28 218 3225 0 0,'-8'-49'191'0'0,"0"6"5034"0"0,-4-82 0 0 0,15 125-4029 0 0,4 7-1042 0 0,4 11-751 0 0,-6-8 341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12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1 194 1376 0 0,'1'-1'160'0'0,"0"-1"0"0"0,1 1 0 0 0,-1 0 0 0 0,0-1 0 0 0,1 1 0 0 0,-1 0 0 0 0,1 0 0 0 0,0 0 0 0 0,-1 0 0 0 0,1 0 0 0 0,0 0 0 0 0,0 0 0 0 0,-1 1 0 0 0,1-1 0 0 0,0 0 0 0 0,0 1 0 0 0,0 0 0 0 0,0-1 0 0 0,0 1 0 0 0,0 0 0 0 0,3 0 0 0 0,-2 1 82 0 0,-1 1-1 0 0,0-1 1 0 0,0 0 0 0 0,0 0 0 0 0,1 1 0 0 0,-1-1-1 0 0,0 1 1 0 0,-1 0 0 0 0,1 0 0 0 0,0 0-1 0 0,0-1 1 0 0,-1 2 0 0 0,1-1 0 0 0,-1 0-1 0 0,0 0 1 0 0,2 4 0 0 0,1 2 103 0 0,-3-5-282 0 0,1-1 1 0 0,-1 0-1 0 0,0 1 0 0 0,0-1 1 0 0,1 0-1 0 0,0 0 0 0 0,-1 0 1 0 0,1 0-1 0 0,0 0 0 0 0,2 2 1 0 0,-4-4-62 0 0,1 0 0 0 0,-1 0 0 0 0,0 0 1 0 0,1 0-1 0 0,-1 0 0 0 0,1 0 0 0 0,-1 0 0 0 0,0 0 1 0 0,1 0-1 0 0,-1 0 0 0 0,1 0 0 0 0,-1 0 1 0 0,0 0-1 0 0,1 0 0 0 0,-1 0 0 0 0,1 0 1 0 0,-1 0-1 0 0,0-1 0 0 0,1 1 0 0 0,-1 0 1 0 0,0 0-1 0 0,1 0 0 0 0,-1-1 0 0 0,0 1 0 0 0,1 0 1 0 0,-1-1-1 0 0,13-17 9 0 0,15-57-78 0 0,-22 55 69 0 0,1 0-1 0 0,11-22 1 0 0,-17 41 53 0 0,-1-1 0 0 0,1 0-1 0 0,0 1 1 0 0,0-1 0 0 0,0 1 0 0 0,0-1 0 0 0,0 1 0 0 0,0 0 0 0 0,0-1 0 0 0,0 1-1 0 0,1 0 1 0 0,-1 0 0 0 0,0 0 0 0 0,1 0 0 0 0,-1 0 0 0 0,1 0 0 0 0,-1 0 0 0 0,1 0-1 0 0,0 0 1 0 0,-1 1 0 0 0,1-1 0 0 0,0 1 0 0 0,-1-1 0 0 0,1 1 0 0 0,0 0 0 0 0,3-1-1 0 0,-3 2 21 0 0,0 0 0 0 0,0 0 0 0 0,0 0-1 0 0,-1 0 1 0 0,1 0 0 0 0,0 0-1 0 0,-1 1 1 0 0,1-1 0 0 0,-1 0-1 0 0,1 1 1 0 0,-1-1 0 0 0,1 1-1 0 0,-1 0 1 0 0,0-1 0 0 0,0 1-1 0 0,0 0 1 0 0,0 0 0 0 0,0 0-1 0 0,0 0 1 0 0,-1 0 0 0 0,1 0-1 0 0,-1 0 1 0 0,1 2 0 0 0,18 90 1132 0 0,-16-73-1394 0 0,0 0 0 0 0,2-1-1 0 0,0 1 1 0 0,1-1 0 0 0,1 0-1 0 0,13 24 1 0 0,-13-33-389 0 0</inkml:trace>
  <inkml:trace contextRef="#ctx0" brushRef="#br0" timeOffset="1">623 112 2761 0 0,'3'-3'301'0'0,"0"0"0"0"0,0 0 0 0 0,1 0 0 0 0,-1 0 0 0 0,1 0 1 0 0,0 1-1 0 0,-1 0 0 0 0,10-4 0 0 0,-11 5 89 0 0,126-55 4160 0 0,-80 36-5467 0 0,-32 13-2504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14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156 286 4609 0 0,'-2'-5'331'0'0,"-5"-18"1919"0"0,-20-40 1 0 0,24 58-1897 0 0,0-1 1 0 0,0 1 0 0 0,0 0-1 0 0,-1 0 1 0 0,0 1 0 0 0,0-1-1 0 0,0 1 1 0 0,0-1 0 0 0,-1 1-1 0 0,1 1 1 0 0,-1-1-1 0 0,0 1 1 0 0,-6-4 0 0 0,10 7-304 0 0,0 0 0 0 0,0-1-1 0 0,0 1 1 0 0,0 0 0 0 0,0 0 0 0 0,0 0 0 0 0,0 0 0 0 0,0 0 0 0 0,-1 0 0 0 0,1 0 0 0 0,0 1 0 0 0,0-1 0 0 0,0 0 0 0 0,0 0-1 0 0,0 1 1 0 0,0-1 0 0 0,0 1 0 0 0,0-1 0 0 0,0 1 0 0 0,0-1 0 0 0,1 1 0 0 0,-1-1 0 0 0,0 1 0 0 0,0 0 0 0 0,0 0-1 0 0,1-1 1 0 0,-1 1 0 0 0,0 0 0 0 0,1 0 0 0 0,-1 0 0 0 0,1 0 0 0 0,-1 0 0 0 0,1 0 0 0 0,-1 0 0 0 0,1 0 0 0 0,0 0-1 0 0,-1 2 1 0 0,-12 44 375 0 0,13-44-366 0 0,-5 22-6 0 0,1 0-1 0 0,2 0 1 0 0,0 0-1 0 0,2 0 0 0 0,1 0 1 0 0,1 1-1 0 0,9 46 1 0 0,-9-64-58 0 0,0 0 1 0 0,1 0 0 0 0,0 0 0 0 0,0-1-1 0 0,1 1 1 0 0,-1-1 0 0 0,2 0-1 0 0,-1 0 1 0 0,1 0 0 0 0,0-1-1 0 0,0 0 1 0 0,1 0 0 0 0,0 0-1 0 0,0 0 1 0 0,0-1 0 0 0,1 0-1 0 0,-1 0 1 0 0,1-1 0 0 0,0 0 0 0 0,1 0-1 0 0,-1-1 1 0 0,1 0 0 0 0,0 0-1 0 0,0-1 1 0 0,-1 1 0 0 0,2-2-1 0 0,13 2 1 0 0,-13-2-1 0 0,1-1 0 0 0,-1 0 1 0 0,1-1-1 0 0,-1 0 0 0 0,0 0 0 0 0,1-1 0 0 0,-1 0 1 0 0,0 0-1 0 0,0-1 0 0 0,0-1 0 0 0,0 0 0 0 0,-1 0 1 0 0,1 0-1 0 0,-1-1 0 0 0,0 0 0 0 0,-1-1 1 0 0,1 0-1 0 0,-1 0 0 0 0,0 0 0 0 0,0-1 0 0 0,-1 0 1 0 0,8-11-1 0 0,-8 9 8 0 0,-1 0 0 0 0,1 0 0 0 0,-2 0 0 0 0,1 0 1 0 0,-1-1-1 0 0,-1 0 0 0 0,0 1 0 0 0,0-1 0 0 0,-1-1 0 0 0,0 1 0 0 0,0 0 1 0 0,-1 0-1 0 0,-1-1 0 0 0,0 1 0 0 0,0-1 0 0 0,-1 1 0 0 0,-1 0 1 0 0,1 0-1 0 0,-2-1 0 0 0,-4-12 0 0 0,-2 2 142 0 0,-1-1 0 0 0,-1 1 0 0 0,-1 1 0 0 0,-1 0 0 0 0,-1 1 0 0 0,-1 0 0 0 0,0 1-1 0 0,-2 1 1 0 0,0 0 0 0 0,0 1 0 0 0,-2 1 0 0 0,0 1 0 0 0,-24-14 0 0 0,39 26-219 0 0,0-1-1 0 0,0 1 1 0 0,0 1-1 0 0,0-1 1 0 0,-1 0 0 0 0,1 1-1 0 0,-1 0 1 0 0,1 0-1 0 0,-1 0 1 0 0,1 1 0 0 0,-1 0-1 0 0,1 0 1 0 0,-1 0-1 0 0,0 0 1 0 0,1 0 0 0 0,-1 1-1 0 0,1 0 1 0 0,-1 0-1 0 0,1 0 1 0 0,0 1 0 0 0,-1 0-1 0 0,-6 3 1 0 0,-10 10-527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15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52 323 6913 0 0,'-2'-1'-77'0'0,"-1"-1"0"0"0,0 1 0 0 0,-1-1-1 0 0,1 1 1 0 0,0 0 0 0 0,0 0-1 0 0,0 0 1 0 0,-1 1 0 0 0,-3-1-1 0 0,-10 0 2900 0 0,129 15 1199 0 0,-36-12-3164 0 0,99-8 1 0 0,-63 0-697 0 0,243-20 274 0 0,-69 3-166 0 0,598-34 341 0 0,-511 18 0 0 0,35-3 539 0 0,439 24-229 0 0,-782 18-923 0 0,1-3 1 0 0,86-14-1 0 0,125-39 85 0 0,-244 49-49 0 0,94-16 284 0 0,-109 21-250 0 0,0 1-1 0 0,1 0 0 0 0,-1 1 0 0 0,35 6 0 0 0,-51-6-65 0 0,-1 0 0 0 0,0 0 0 0 0,1 1 1 0 0,-1-1-1 0 0,0 1 0 0 0,1-1 0 0 0,-1 1 1 0 0,0-1-1 0 0,1 1 0 0 0,-1 0 0 0 0,0-1 0 0 0,0 1 1 0 0,0 0-1 0 0,0 0 0 0 0,0 0 0 0 0,2 2 1 0 0,-2-2-97 0 0,-1 0 1 0 0,0 0 0 0 0,0 0 0 0 0,1 0 0 0 0,-1 0 0 0 0,0 0 0 0 0,0 1 0 0 0,0-1 0 0 0,0 0-1 0 0,0 0 1 0 0,0 0 0 0 0,-1 0 0 0 0,1 0 0 0 0,0 0 0 0 0,0 0 0 0 0,-1 0 0 0 0,1 0 0 0 0,-1 0-1 0 0,1 0 1 0 0,-1 0 0 0 0,0 2 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21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11 6913 0 0,'-19'-11'7756'0'0,"20"36"-3265"0"0,1-12-4970 0 0,21 123 2243 0 0,-11-70-1273 0 0,5 73 0 0 0,-14-79-365 0 0,10 131 202 0 0,-8-159-459 0 0,0 1 0 0 0,3-1 0 0 0,20 56 0 0 0,-22-75-1134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21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1 238 3225 0 0,'4'-20'44'0'0,"0"1"1"0"0,2-1-1 0 0,1 1 1 0 0,15-33-1 0 0,-17 43 395 0 0,0 0-1 0 0,1 0 0 0 0,0 0 0 0 0,0 1 0 0 0,1 0 1 0 0,0 0-1 0 0,0 0 0 0 0,1 1 0 0 0,0 0 0 0 0,0 1 1 0 0,10-6-1 0 0,-16 11-286 0 0,0 0 0 0 0,0 0 0 0 0,0 0 0 0 0,0 0-1 0 0,0 0 1 0 0,1 1 0 0 0,-1-1 0 0 0,0 1 0 0 0,0-1 0 0 0,1 1 0 0 0,-1 0 0 0 0,0 0 0 0 0,0 0 0 0 0,1 0 0 0 0,-1 1 0 0 0,0-1-1 0 0,0 1 1 0 0,0-1 0 0 0,3 2 0 0 0,-1-1 26 0 0,0 1 0 0 0,-1 1-1 0 0,1-1 1 0 0,-1 0 0 0 0,1 1-1 0 0,-1 0 1 0 0,0-1-1 0 0,0 1 1 0 0,4 6 0 0 0,1 2 13 0 0,0 1 0 0 0,-1 0 0 0 0,-1 0 0 0 0,0 0 0 0 0,6 19 0 0 0,-5-8-172 0 0,-1 1-1 0 0,-1 0 1 0 0,-1 0-1 0 0,-1 1 1 0 0,-1-1-1 0 0,-1 29 1 0 0,-2-34-51 0 0,0-1 1 0 0,-2 0 0 0 0,0 1-1 0 0,0-1 1 0 0,-2 0 0 0 0,0 0 0 0 0,-1-1-1 0 0,-16 31 1 0 0,17-39 148 0 0,-1-1 0 0 0,0 0 0 0 0,0 0-1 0 0,-9 7 1 0 0,20-18 292 0 0,0 0-1 0 0,1 0 1 0 0,-1 0-1 0 0,1 0 1 0 0,-1 1-1 0 0,1 0 1 0 0,11-3-1 0 0,47-7 397 0 0,-20 10-341 0 0,58 5 1 0 0,6 0-210 0 0,-5-3-2648 0 0,-83 0-4112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30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5065 0 0,'0'1'528'0'0,"0"0"-408"0"0,2 94 9980 0 0,5 1-6544 0 0,-3-66-3078 0 0,2 0 0 0 0,0 0 0 0 0,2-1 0 0 0,15 37 0 0 0,-13-46-247 0 0,7 10-23 0 0,-17-28-276 0 0,1-1-1 0 0,-1 0 1 0 0,1 1-1 0 0,-1-1 1 0 0,1 0-1 0 0,-1 1 1 0 0,0-1-1 0 0,1 1 1 0 0,-1-1-1 0 0,0 1 1 0 0,0-1-1 0 0,0 0 1 0 0,0 1-1 0 0,-1-1 1 0 0,1 1-1 0 0,-1 1 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2.6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25 5985 0 0,'13'-24'4445'0'0,"-13"23"-4402"0"0,1 18 2728 0 0,-2 10-626 0 0,1-1 0 0 0,5 42 0 0 0,3-28-3592 0 0,4-2-3676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0.4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478 68 6449 0 0,'16'-37'658'0'0,"-2"7"3468"0"0,-76 193 4672 0 0,-19 100-7881 0 0,39-124-82 0 0,-64 235-1138 0 0,-79 525 0 0 0,161-705-2399 0 0,16-112 1311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30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6913 0 0,'1'-4'252'0'0,"10"-23"1443"0"0,2 11 2852 0 0,-11 19-3782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31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71 6913 0 0,'0'0'15'0'0,"0"0"-1"0"0,0 0 1 0 0,0 0-1 0 0,0 0 1 0 0,-1 0-1 0 0,1 0 1 0 0,0 0 0 0 0,0 0-1 0 0,0 0 1 0 0,0 0-1 0 0,0-1 1 0 0,0 1-1 0 0,0 0 1 0 0,0 0-1 0 0,0 0 1 0 0,-1 0-1 0 0,1 0 1 0 0,0 0-1 0 0,0-1 1 0 0,0 1-1 0 0,0 0 1 0 0,0 0-1 0 0,0 0 1 0 0,0 0-1 0 0,0 0 1 0 0,0 0-1 0 0,0-1 1 0 0,0 1-1 0 0,0 0 1 0 0,0 0-1 0 0,0 0 1 0 0,0 0-1 0 0,0 0 1 0 0,0-1-1 0 0,0 1 1 0 0,0 0-1 0 0,1 0 1 0 0,-1 0-1 0 0,0 0 1 0 0,0 0-1 0 0,0 0 1 0 0,0 0-1 0 0,0-1 1 0 0,0 1-1 0 0,0 0 1 0 0,0 0-1 0 0,0 0 1 0 0,1 0-1 0 0,-1 0 1 0 0,0 0-1 0 0,0 0 1 0 0,0 0-1 0 0,0 0 1 0 0,0 0-1 0 0,0 0 1 0 0,1 0-1 0 0,-1-1 1 0 0,12-9 4135 0 0,51-26-1733 0 0,-57 33-2607 0 0,0 0 0 0 0,1 0 0 0 0,-1 1 0 0 0,1 0 0 0 0,0 0 0 0 0,0 1-1 0 0,-1 0 1 0 0,1 0 0 0 0,8 0 0 0 0,-4 3-4357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31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5529 0 0,'13'-11'1343'0'0,"1"0"0"0"0,0 1 1 0 0,1 1-1 0 0,28-14 0 0 0,3-2-82 0 0,18-8-2004 0 0,-50 26-3842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0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34 4609 0 0,'-2'-2'359'0'0,"0"0"1"0"0,0 1 0 0 0,0 0-1 0 0,0 0 1 0 0,-1 0-1 0 0,1 0 1 0 0,0 0-1 0 0,-1 0 1 0 0,1 0-1 0 0,0 1 1 0 0,-1-1-1 0 0,1 1 1 0 0,-5-1-1 0 0,6 1-241 0 0,-1 1 1 0 0,0-1-1 0 0,0 1 0 0 0,0 0 1 0 0,0-1-1 0 0,1 1 0 0 0,-1 0 1 0 0,0 0-1 0 0,1 0 0 0 0,-1 0 1 0 0,1 0-1 0 0,-1 0 0 0 0,1 1 1 0 0,-1-1-1 0 0,1 0 0 0 0,0 1 1 0 0,0-1-1 0 0,-1 1 0 0 0,1 0 1 0 0,0-1-1 0 0,1 1 0 0 0,-1 0 1 0 0,0-1-1 0 0,0 1 0 0 0,1 0 1 0 0,-1 0-1 0 0,0 3 0 0 0,-2 8 158 0 0,1-1-1 0 0,-2 24 0 0 0,4-35-254 0 0,-3 29 147 0 0,2 0 0 0 0,1 0 0 0 0,2 0 0 0 0,1-1-1 0 0,1 1 1 0 0,15 54 0 0 0,-16-73-161 0 0,1-1 0 0 0,1 1 0 0 0,-1-2-1 0 0,2 1 1 0 0,0 0 0 0 0,0-1-1 0 0,0 0 1 0 0,1 0 0 0 0,12 11 0 0 0,-13-15 10 0 0,1 1 1 0 0,0-1 0 0 0,1-1-1 0 0,-1 1 1 0 0,1-1 0 0 0,0 0 0 0 0,0-1-1 0 0,0 0 1 0 0,0 0 0 0 0,1-1-1 0 0,-1 0 1 0 0,1 0 0 0 0,12 0 0 0 0,-15-1-1 0 0,-1-1 1 0 0,1 0 0 0 0,-1 0-1 0 0,0 0 1 0 0,1-1 0 0 0,-1 1 0 0 0,1-1-1 0 0,-1-1 1 0 0,0 1 0 0 0,0-1-1 0 0,0 0 1 0 0,0 0 0 0 0,0 0-1 0 0,0-1 1 0 0,0 0 0 0 0,-1 0 0 0 0,1 0-1 0 0,-1 0 1 0 0,0-1 0 0 0,0 1-1 0 0,0-1 1 0 0,-1 0 0 0 0,1-1-1 0 0,-1 1 1 0 0,0 0 0 0 0,0-1 0 0 0,4-8-1 0 0,-4 4 181 0 0,1-1-1 0 0,-2 1 1 0 0,1-1-1 0 0,-1 0 1 0 0,-1 1-1 0 0,1-1 1 0 0,-2 0-1 0 0,1 0 1 0 0,-2 0-1 0 0,1 0 1 0 0,-1 0-1 0 0,0 1 1 0 0,-1-1-1 0 0,-4-13 1 0 0,-1 3 88 0 0,-1-1 1 0 0,-1 1 0 0 0,-1 0-1 0 0,0 0 1 0 0,-2 1 0 0 0,0 1-1 0 0,-1 0 1 0 0,-29-31-1 0 0,32 39-410 0 0,-1 0 0 0 0,0 1-1 0 0,-1 0 1 0 0,0 0 0 0 0,0 1-1 0 0,-1 1 1 0 0,0 0 0 0 0,0 1-1 0 0,0 0 1 0 0,-1 1 0 0 0,0 1 0 0 0,0 0-1 0 0,-1 1 1 0 0,-20-2-1 0 0,33 5-69 0 0,1-1 90 0 0,0 1 1 0 0,0 0-1 0 0,0 0 1 0 0,0 0-1 0 0,0 0 1 0 0,0 0 0 0 0,0 0-1 0 0,1 0 1 0 0,-1 0-1 0 0,0 0 1 0 0,0 0-1 0 0,0 0 1 0 0,0 1 0 0 0,0-1-1 0 0,0 0 1 0 0,0 1-1 0 0,1-1 1 0 0,-1 1-1 0 0,0-1 1 0 0,0 1 0 0 0,1-1-1 0 0,-1 1 1 0 0,0-1-1 0 0,-1 2 1 0 0,0 6-1195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0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32 5065 0 0,'-9'16'5382'0'0,"9"-16"-5314"0"0,1 0 1 0 0,180-36 6975 0 0,-99 26-7244 0 0,-73 8-440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4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51 253 3225 0 0,'-17'-22'2358'0'0,"14"18"-1704"0"0,1 0 0 0 0,-1 0-1 0 0,0 0 1 0 0,0 1 0 0 0,-1-1-1 0 0,1 1 1 0 0,-1 0 0 0 0,-5-4-1 0 0,10 16 2415 0 0,7 29-2007 0 0,9 22-742 0 0,2-1-1 0 0,4 0 1 0 0,2-2-1 0 0,59 99 1 0 0,-64-124-288 0 0,29 34 1 0 0,-42-59-24 0 0,0 1 1 0 0,0-1-1 0 0,0 0 0 0 0,1 0 1 0 0,-1-1-1 0 0,2 0 0 0 0,-1 0 1 0 0,1-1-1 0 0,14 7 0 0 0,-20-11 22 0 0,0 0-1 0 0,0 0 1 0 0,-1-1 0 0 0,1 1-1 0 0,0-1 1 0 0,0 1-1 0 0,0-1 1 0 0,-1 0-1 0 0,1 0 1 0 0,0 0 0 0 0,0 0-1 0 0,0-1 1 0 0,0 1-1 0 0,-1-1 1 0 0,1 0-1 0 0,0 0 1 0 0,-1 0 0 0 0,6-2-1 0 0,-5 1 79 0 0,0-1 0 0 0,0 0 0 0 0,0 1 0 0 0,0-1-1 0 0,0 0 1 0 0,0 0 0 0 0,-1 0 0 0 0,0-1 0 0 0,0 1 0 0 0,1-1-1 0 0,1-6 1 0 0,1-3 200 0 0,-1 0-1 0 0,0-1 0 0 0,-1 1 0 0 0,-1-1 0 0 0,0 1 0 0 0,0-25 1 0 0,-7-63 341 0 0,-22-126 0 0 0,16 151-611 0 0,7 46-84 0 0,2 5-46 0 0,-2 1-1 0 0,0-1 0 0 0,-1 1 0 0 0,-2 0 0 0 0,-1 0 0 0 0,-11-25 0 0 0,19 49 50 0 0,0-1 1 0 0,0 1 0 0 0,0-1 0 0 0,0 1-1 0 0,0 0 1 0 0,0-1 0 0 0,0 1 0 0 0,0 0-1 0 0,0-1 1 0 0,-1 1 0 0 0,1 0 0 0 0,0-1-1 0 0,0 1 1 0 0,0 0 0 0 0,-1 0-1 0 0,1-1 1 0 0,0 1 0 0 0,0 0 0 0 0,0 0-1 0 0,-1-1 1 0 0,1 1 0 0 0,0 0 0 0 0,-1 0-1 0 0,1 0 1 0 0,0-1 0 0 0,-1 1 0 0 0,1 0-1 0 0,0 0 1 0 0,-1 0 0 0 0,1 0 0 0 0,0 0-1 0 0,-1 0 1 0 0,1-1 0 0 0,0 1 0 0 0,-1 0-1 0 0,1 0 1 0 0,0 0 0 0 0,-1 0-1 0 0,1 1 1 0 0,0-1 0 0 0,-1 0 0 0 0,1 0-1 0 0,0 0 1 0 0,-1 0 0 0 0,1 0 0 0 0,-1 0-1 0 0,-3 18-6391 0 0,5-1 572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4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0 164 5985 0 0,'1'0'68'0'0,"4"-24"807"0"0,-1 16 175 0 0,-2 13 1035 0 0,-3 84 473 0 0,3-78-2500 0 0,0 0-1 0 0,1 0 1 0 0,0-1-1 0 0,1 1 1 0 0,0-1-1 0 0,1 1 0 0 0,0-1 1 0 0,0-1-1 0 0,13 18 1 0 0,-16-24-55 0 0,0-1 0 0 0,0 1 0 0 0,0-1 0 0 0,0 0 0 0 0,0 0 0 0 0,0 0 0 0 0,1 0 0 0 0,-1 0 0 0 0,1 0 0 0 0,-1-1 0 0 0,1 1 0 0 0,0-1 0 0 0,-1 1-1 0 0,1-1 1 0 0,0 0 0 0 0,0 0 0 0 0,0-1 0 0 0,0 1 0 0 0,0-1 0 0 0,0 1 0 0 0,0-1 0 0 0,0 0 0 0 0,0 0 0 0 0,0 0 0 0 0,0 0 0 0 0,0-1 0 0 0,0 1 0 0 0,0-1 0 0 0,0 0 0 0 0,0 0 0 0 0,0 0 0 0 0,0 0 0 0 0,0 0 0 0 0,-1-1 0 0 0,1 1 0 0 0,0-1 0 0 0,-1 0 0 0 0,0 0 0 0 0,5-4 0 0 0,-1 1 84 0 0,-1 1 0 0 0,0-1 0 0 0,0 0 1 0 0,-1-1-1 0 0,1 1 0 0 0,-1-1 0 0 0,-1 0 0 0 0,1 0 1 0 0,-1-1-1 0 0,0 1 0 0 0,0 0 0 0 0,0-1 0 0 0,-1 0 1 0 0,0 0-1 0 0,-1 0 0 0 0,0 0 0 0 0,0 0 0 0 0,0 0 1 0 0,-1 0-1 0 0,0 0 0 0 0,0 0 0 0 0,0 0 0 0 0,-1 0 1 0 0,-1 0-1 0 0,1 0 0 0 0,-1 0 0 0 0,0 1 0 0 0,0-1 0 0 0,-1 0 1 0 0,0 1-1 0 0,0 0 0 0 0,-1-1 0 0 0,-4-5 0 0 0,-10-13 39 0 0,-26-27 0 0 0,39 45-135 0 0,-1 1-1 0 0,-1 1 1 0 0,1-1 0 0 0,-1 1 0 0 0,1 0 0 0 0,-1 1 0 0 0,-1-1 0 0 0,1 1 0 0 0,-13-4 0 0 0,18 7-37 0 0,1 1 0 0 0,0-1 0 0 0,-1 1 0 0 0,1 0 0 0 0,-1 0 0 0 0,1-1 0 0 0,0 1 0 0 0,-1 0 0 0 0,1 0 0 0 0,-1 1 0 0 0,1-1 1 0 0,0 0-1 0 0,-1 0 0 0 0,1 1 0 0 0,0-1 0 0 0,-1 1 0 0 0,1-1 0 0 0,0 1 0 0 0,0-1 0 0 0,-1 1 0 0 0,1 0 0 0 0,0 0 0 0 0,0 0 1 0 0,0-1-1 0 0,0 1 0 0 0,0 0 0 0 0,-1 2 0 0 0,-5 5-961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5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29 3225 0 0,'-5'0'5085'0'0,"2"20"-3696"0"0,0-1 0 0 0,1 1 0 0 0,1 28 0 0 0,2-40-1335 0 0,-1-1 1 0 0,1 1 0 0 0,0 0-1 0 0,0 0 1 0 0,1-1-1 0 0,0 1 1 0 0,1-1-1 0 0,-1 1 1 0 0,2-1-1 0 0,-1 0 1 0 0,7 10-1 0 0,-9-16-53 0 0,0 1 0 0 0,0-1-1 0 0,0 0 1 0 0,0 0 0 0 0,0 0-1 0 0,0 0 1 0 0,0 0 0 0 0,0 0-1 0 0,1 0 1 0 0,-1 0 0 0 0,0-1-1 0 0,1 1 1 0 0,-1 0 0 0 0,0-1-1 0 0,1 1 1 0 0,-1-1 0 0 0,1 0-1 0 0,-1 1 1 0 0,1-1 0 0 0,-1 0-1 0 0,1 0 1 0 0,-1 0 0 0 0,3 0-1 0 0,-1-1-1 0 0,-1 1 0 0 0,1-1 0 0 0,0 0 0 0 0,0 0 0 0 0,-1-1 0 0 0,1 1 0 0 0,-1-1-1 0 0,1 1 1 0 0,-1-1 0 0 0,0 0 0 0 0,4-2 0 0 0,1-4-24 0 0,0 0-1 0 0,0 0 1 0 0,0-1 0 0 0,-1 0-1 0 0,8-15 1 0 0,-7 9 285 0 0,-1 0 0 0 0,0-1-1 0 0,-1 1 1 0 0,-1-1 0 0 0,-1-1 0 0 0,0 1-1 0 0,-1 0 1 0 0,0-25 0 0 0,9 78 2569 0 0,23 46-3107 0 0,-30-75-392 0 0,0 0-1 0 0,0 0 1 0 0,1-1 0 0 0,1 0-1 0 0,5 7 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5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5985 0 0,'1'-23'66'0'0,"3"-31"1418"0"0,-3 47-504 0 0,0-1 0 0 0,1 0 1 0 0,0 1-1 0 0,6-16 1691 0 0,-7 23-2618 0 0,-1 0-1 0 0,0 0 1 0 0,0 0 0 0 0,0 0 0 0 0,0 0 0 0 0,0 0 0 0 0,0 0-1 0 0,2 1 582 0 0,-2-1-581 0 0,4 9 1380 0 0,1 18-400 0 0,-5-25-871 0 0,14 92 1500 0 0,51 179 1 0 0,-32-165-2387 0 0,34 88-1821 0 0,-61-181 907 0 0,0-4-297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15 237 4609 0 0,'-1'0'52'0'0,"0"-1"1"0"0,1 1-1 0 0,-1 0 0 0 0,0 0 0 0 0,1-1 1 0 0,-1 1-1 0 0,0 0 0 0 0,0-1 0 0 0,1 1 1 0 0,-1-1-1 0 0,1 1 0 0 0,-1 0 0 0 0,0-1 1 0 0,1 0-1 0 0,-1 1 0 0 0,1-1 1 0 0,-1 1-1 0 0,1-1 0 0 0,0 0 0 0 0,-1 1 1 0 0,1-1-1 0 0,0 0 0 0 0,-1 1 0 0 0,1-1 1 0 0,0 0-1 0 0,0 0 0 0 0,-1 1 1 0 0,1-1-1 0 0,0 0 0 0 0,0 0 0 0 0,0 1 1 0 0,0-1-1 0 0,0 0 0 0 0,0 0 0 0 0,0 1 1 0 0,0-1-1 0 0,1 0 0 0 0,-1 0 0 0 0,0 0 1 0 0,3-3 373 0 0,-1 1 0 0 0,0 0 0 0 0,1 0 0 0 0,0 0 0 0 0,0 1 0 0 0,5-5 0 0 0,-5 5-346 0 0,30-24 2877 0 0,69-39 1 0 0,-6 12-3715 0 0,-47 26-2411 0 0,-22 13-1871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0.8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 5 5065 0 0,'0'0'107'0'0,"0"-1"-1"0"0,-1 1 1 0 0,1 0 0 0 0,0-1 0 0 0,-1 1-1 0 0,1 0 1 0 0,-1 0 0 0 0,1-1-1 0 0,0 1 1 0 0,-1 0 0 0 0,1 0-1 0 0,-1 0 1 0 0,1-1 0 0 0,-1 1 0 0 0,1 0-1 0 0,-1 0 1 0 0,1 0 0 0 0,-1 0-1 0 0,1 0 1 0 0,-1 0 0 0 0,1 0-1 0 0,0 0 1 0 0,-1 0 0 0 0,1 0-1 0 0,-1 0 1 0 0,1 0 0 0 0,-1 1 0 0 0,1-1-1 0 0,-1 0 1 0 0,1 0 0 0 0,-1 1-1 0 0,-12 13 2224 0 0,-4 21 721 0 0,7-2-1844 0 0,1-1 0 0 0,1 1 0 0 0,-6 65 0 0 0,6 107-935 0 0,5-95-276 0 0,2-60-951 0 0,1 0-3422 0 0,0-2-1477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6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1 152 4609 0 0,'23'-7'1655'0'0,"37"-5"300"0"0,-1 3 0 0 0,1 2 0 0 0,84 1 0 0 0,1 0-804 0 0,359-21 1703 0 0,2 40-1702 0 0,-367-1-1107 0 0,345 24-10 0 0,0-35-40 0 0,-157-27 386 0 0,215-8 1437 0 0,164-4-1686 0 0,-670 33-118 0 0,47-14 0 0 0,-12 2-2529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8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11058 0 0,'0'0'853'0'0,"1"23"468"0"0,22 220 2854 0 0,6 76-3054 0 0,-22-215-1065 0 0,1 47-1632 0 0,-8-144-75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8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0 168 3225 0 0,'4'-8'393'0'0,"-1"-1"0"0"0,1 0 1 0 0,1 1-1 0 0,0 0 1 0 0,0 0-1 0 0,0 0 0 0 0,1 1 1 0 0,0 0-1 0 0,8-7 0 0 0,0 0 672 0 0,0 2 0 0 0,1 0-1 0 0,24-15 1 0 0,-36 25-918 0 0,0 0-1 0 0,0 0 1 0 0,1 0-1 0 0,-1 1 1 0 0,0-1-1 0 0,1 1 1 0 0,-1 0-1 0 0,1 0 1 0 0,0 0-1 0 0,-1 0 1 0 0,1 1-1 0 0,0-1 1 0 0,-1 1-1 0 0,1 0 1 0 0,0 0-1 0 0,0 1 1 0 0,-1-1-1 0 0,1 1 1 0 0,0 0-1 0 0,-1 0 1 0 0,1 0-1 0 0,6 3 1 0 0,-7-2-109 0 0,1 1 0 0 0,-1-1 0 0 0,0 1 0 0 0,0 0 0 0 0,0 0 0 0 0,0 0 0 0 0,-1 1 0 0 0,1-1 0 0 0,-1 1 0 0 0,0-1 0 0 0,0 1 0 0 0,0 0 0 0 0,0 0 0 0 0,-1 0 0 0 0,1 0 0 0 0,-1 0 0 0 0,0 0 0 0 0,0 0 0 0 0,0 9 0 0 0,0 0-37 0 0,-1 0 0 0 0,0 0-1 0 0,-1 1 1 0 0,-1-1 0 0 0,0 0-1 0 0,-1 0 1 0 0,0 0 0 0 0,-1 0 0 0 0,0-1-1 0 0,-1 1 1 0 0,-7 13 0 0 0,-10 13-9 0 0,-51 70-1 0 0,69-104 9 0 0,-8 8 304 0 0,9-8 269 0 0,17-11-175 0 0,6-4 33 0 0,1 2 0 0 0,0 0-1 0 0,1 1 1 0 0,0 1-1 0 0,0 1 1 0 0,1 1 0 0 0,43-3-1 0 0,-51 7-654 0 0,0 0 0 0 0,0 1-1 0 0,0 1 1 0 0,-1 0-1 0 0,1 1 1 0 0,-1 0 0 0 0,0 1-1 0 0,0 1 1 0 0,0 0 0 0 0,0 1-1 0 0,-1 1 1 0 0,0 0 0 0 0,15 11-1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9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97 5529 0 0,'-4'-53'2409'0'0,"4"50"-2109"0"0,0 1-1 0 0,-1 0 0 0 0,1-1 0 0 0,-1 1 0 0 0,0 0 0 0 0,1-1 0 0 0,-1 1 1 0 0,0 0-1 0 0,-1 0 0 0 0,1 0 0 0 0,0 0 0 0 0,-1 0 0 0 0,1 0 1 0 0,-1 0-1 0 0,1 0 0 0 0,-1 0 0 0 0,0 1 0 0 0,0-1 0 0 0,-3-1 1 0 0,4 3-204 0 0,1-1 0 0 0,-1 1 0 0 0,0 0 1 0 0,0 0-1 0 0,0 0 0 0 0,0 0 0 0 0,0 1 0 0 0,0-1 1 0 0,0 0-1 0 0,0 0 0 0 0,1 0 0 0 0,-1 1 1 0 0,0-1-1 0 0,0 0 0 0 0,0 1 0 0 0,0-1 0 0 0,1 1 1 0 0,-1-1-1 0 0,0 1 0 0 0,0-1 0 0 0,1 1 1 0 0,-1 0-1 0 0,1-1 0 0 0,-1 1 0 0 0,0 0 0 0 0,1 0 1 0 0,-1-1-1 0 0,1 1 0 0 0,-1 0 0 0 0,1 1 1 0 0,-16 28 838 0 0,15-27-811 0 0,-7 19 101 0 0,1 0 1 0 0,1 0 0 0 0,1 1-1 0 0,0 0 1 0 0,-1 32-1 0 0,4-3 30 0 0,5 68 0 0 0,0-91-138 0 0,1-1 0 0 0,1 1 0 0 0,1-1 1 0 0,2 0-1 0 0,17 41 0 0 0,-4-24-372 0 0,1-1 0 0 0,40 58 1 0 0,-52-80-2863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49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17 298 1376 0 0,'-14'-25'994'0'0,"14"23"-594"0"0,-1-1 0 0 0,0 0-1 0 0,1 0 1 0 0,0 0 0 0 0,0 0-1 0 0,0 0 1 0 0,0 0 0 0 0,0 0-1 0 0,1 0 1 0 0,-1 0 0 0 0,1 1-1 0 0,0-1 1 0 0,0 0 0 0 0,0 0-1 0 0,0 0 1 0 0,0 1 0 0 0,0-1-1 0 0,1 1 1 0 0,2-4 0 0 0,6-9 265 0 0,0 1 1 0 0,2 0 0 0 0,-1 1 0 0 0,2 1 0 0 0,18-16-1 0 0,-1 5-278 0 0,46-29 1 0 0,-17 22-1719 0 0,-31 18-3637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57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8 4609 0 0,'-106'-7'7073'0'0,"157"10"-3205"0"0,-10-1-3407 0 0,167 10 1228 0 0,128 2-1089 0 0,-75-16-239 0 0,215 3 654 0 0,263-16 480 0 0,-697 11-1621 0 0,-1 0 319 0 0,43 2 1 0 0,-74 3-398 0 0,0-1 1 0 0,1 2 0 0 0,-1-1-1 0 0,0 1 1 0 0,0 1-1 0 0,0 0 1 0 0,0 0-1 0 0,-1 1 1 0 0,14 7-1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57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84 4369 0 0,'-126'-83'10515'0'0,"149"95"-8362"0"0,8 16-1269 0 0,68 47 0 0 0,-45-36-1120 0 0,-53-38 218 0 0,0 0-1 0 0,0-1 0 0 0,0 1 0 0 0,0 0 1 0 0,-1 0-1 0 0,1 0 0 0 0,0-1 0 0 0,-1 1 1 0 0,1 0-1 0 0,0 0 0 0 0,-1 0 0 0 0,1 0 1 0 0,-1 0-1 0 0,1 0 0 0 0,-1 0 0 0 0,0 0 1 0 0,0 1-1 0 0,1-1 0 0 0,-1 0 0 0 0,0 0 1 0 0,0 0-1 0 0,0 0 0 0 0,0 2 0 0 0,-1 0 13 0 0,1-1-1 0 0,-1 1 0 0 0,0-1 0 0 0,0 0 1 0 0,0 1-1 0 0,0-1 0 0 0,-1 0 0 0 0,1 1 1 0 0,0-1-1 0 0,-3 2 0 0 0,-5 6 5 0 0,0 0 0 0 0,-1-1 1 0 0,-13 9-1 0 0,19-14-55 0 0,-166 108-2616 0 0,160-106 2367 0 0,-28 17-661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59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76 1376 0 0,'-4'-2'405'0'0,"0"0"-1"0"0,0-1 0 0 0,1 1 1 0 0,-1-1-1 0 0,1 0 0 0 0,0 0 0 0 0,-6-7 1 0 0,4 5 481 0 0,-21-14 4741 0 0,26 19-5424 0 0,-1-1 1 0 0,1 1-1 0 0,0-1 1 0 0,-1 0-1 0 0,2-1-85 0 0,0 1-1 0 0,0 0 1 0 0,0 0-1 0 0,0 0 1 0 0,0 0-1 0 0,0 0 1 0 0,0 0 0 0 0,1 0-1 0 0,-1 0 1 0 0,0 0-1 0 0,0 0 1 0 0,1 1-1 0 0,1-2 1 0 0,0 1-48 0 0,0 0 0 0 0,0 0 1 0 0,0 0-1 0 0,0 1 0 0 0,1-1 0 0 0,-1 1 1 0 0,0 0-1 0 0,0 0 0 0 0,0 0 0 0 0,1 0 1 0 0,-1 0-1 0 0,0 1 0 0 0,0-1 0 0 0,0 1 1 0 0,0 0-1 0 0,1 0 0 0 0,-1 0 0 0 0,-1 0 0 0 0,1 1 1 0 0,0-1-1 0 0,0 1 0 0 0,3 2 0 0 0,2 1 1 0 0,-1 0 0 0 0,1 1 0 0 0,-1 0 0 0 0,0 1-1 0 0,0-1 1 0 0,7 11 0 0 0,-3-1-36 0 0,-1 0-1 0 0,0 1 1 0 0,-2 0 0 0 0,0 0-1 0 0,0 1 1 0 0,6 26-1 0 0,18 116 80 0 0,-26-120-75 0 0,-6-39-20 0 0,1 0 1 0 0,-1-1-1 0 0,0 1 0 0 0,0-1 1 0 0,0 1-1 0 0,0 0 1 0 0,1-1-1 0 0,-1 1 1 0 0,0-1-1 0 0,0 1 0 0 0,1-1 1 0 0,-1 1-1 0 0,0-1 1 0 0,1 1-1 0 0,-1-1 0 0 0,1 1 1 0 0,-1-1-1 0 0,1 0 1 0 0,-1 1-1 0 0,1-1 1 0 0,-1 0-1 0 0,1 1 0 0 0,-1-1 1 0 0,1 0-1 0 0,-1 1 1 0 0,1-1-1 0 0,0 0 0 0 0,0 0 1 0 0,20-3 606 0 0,18-18 165 0 0,48-58-470 0 0,-21 18-3578 0 0,-48 46-2374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1:59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375 9 6913 0 0,'-16'-3'377'0'0,"0"1"-1"0"0,0 0 0 0 0,0 1 0 0 0,0 1 1 0 0,0 0-1 0 0,1 2 0 0 0,-1-1 0 0 0,-19 6 1 0 0,25-5-73 0 0,1 0 1 0 0,0 1-1 0 0,0 0 1 0 0,0 0-1 0 0,1 1 1 0 0,-1 0-1 0 0,1 0 1 0 0,0 1-1 0 0,0 0 1 0 0,0 1-1 0 0,1 0 1 0 0,0 0-1 0 0,0 1 1 0 0,1-1-1 0 0,-1 1 1 0 0,-8 13-1 0 0,6-4-153 0 0,1-1 0 0 0,0 1 0 0 0,1 0 0 0 0,0 1 0 0 0,2 0 0 0 0,0 0 0 0 0,-5 34 0 0 0,5-12-117 0 0,2 0 1 0 0,2 0 0 0 0,1 0 0 0 0,11 75 0 0 0,1-47-40 0 0,2-1 0 0 0,24 65 1 0 0,-32-112 4 0 0,2-1 0 0 0,-1 0 1 0 0,2 0-1 0 0,0-1 1 0 0,1 0-1 0 0,1-1 0 0 0,1 0 1 0 0,0 0-1 0 0,1-2 0 0 0,18 18 1 0 0,-17-21-38 0 0,0 0-1 0 0,1-1 1 0 0,0-1 0 0 0,0 0 0 0 0,1-1-1 0 0,0-1 1 0 0,0-1 0 0 0,1 0 0 0 0,0-1-1 0 0,0 0 1 0 0,28 3 0 0 0,-27-6 9 0 0,0-1 1 0 0,-1-1 0 0 0,1 0-1 0 0,-1-2 1 0 0,1 0-1 0 0,-1 0 1 0 0,1-2 0 0 0,-1 0-1 0 0,0-1 1 0 0,-1-1-1 0 0,1 0 1 0 0,-1-1 0 0 0,0-1-1 0 0,-1-1 1 0 0,0 0-1 0 0,0-1 1 0 0,-1 0 0 0 0,0-1-1 0 0,-1-1 1 0 0,0 0-1 0 0,17-23 1 0 0,-13 14 121 0 0,-1-1 0 0 0,-1 0 0 0 0,-1-1 0 0 0,-1-1 0 0 0,-1 0 0 0 0,-2-1 0 0 0,10-30 0 0 0,-15 35 106 0 0,0 0 0 0 0,-2 0-1 0 0,0 0 1 0 0,-1 0 0 0 0,-1-1-1 0 0,-1 1 1 0 0,-1-1 0 0 0,-1 1-1 0 0,0 0 1 0 0,-7-22 0 0 0,2 12-33 0 0,-38-136 1366 0 0,37 143-1293 0 0,-1 0 1 0 0,-1 0 0 0 0,-1 1-1 0 0,-26-38 1 0 0,31 52-216 0 0,0 1 0 0 0,-1-1 0 0 0,0 2-1 0 0,-1-1 1 0 0,1 1 0 0 0,-1 0 0 0 0,0 0 0 0 0,-1 1 0 0 0,1 1 0 0 0,-1-1 0 0 0,0 1 0 0 0,0 1-1 0 0,-1-1 1 0 0,-16-2 0 0 0,7 2-422 0 0,0 2-1 0 0,0 0 1 0 0,-1 1 0 0 0,1 1-1 0 0,0 1 1 0 0,-32 5-1 0 0,6 3-6576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1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38 920 0 0,'-18'3'596'0'0,"-41"5"8242"0"0,85-33-5276 0 0,-18 21-3407 0 0,-1 1 0 0 0,1 0 0 0 0,0 0 0 0 0,-1 0 0 0 0,1 1 0 0 0,1 1 0 0 0,-1-1 0 0 0,0 1 0 0 0,0 0 0 0 0,0 1 0 0 0,1 0-1 0 0,-1 0 1 0 0,0 1 0 0 0,0 0 0 0 0,14 4 0 0 0,-16-3-49 0 0,1 0-1 0 0,-1 0 1 0 0,0 1 0 0 0,1 0-1 0 0,-1 1 1 0 0,-1-1 0 0 0,1 1-1 0 0,0 0 1 0 0,-1 0 0 0 0,0 1-1 0 0,0 0 1 0 0,0 0-1 0 0,-1 0 1 0 0,0 0 0 0 0,0 1-1 0 0,0-1 1 0 0,0 1 0 0 0,-1 0-1 0 0,3 8 1 0 0,1 4-67 0 0,-2 0 1 0 0,0 0-1 0 0,-1 0 1 0 0,0 1-1 0 0,0 27 1 0 0,-6 92 412 0 0,0 11-170 0 0,2-147-260 0 0,0 0-1 0 0,0 0 1 0 0,0 0 0 0 0,1 0 0 0 0,-1 0-1 0 0,0-1 1 0 0,1 1 0 0 0,-1 0 0 0 0,1 0-1 0 0,0 0 1 0 0,0-1 0 0 0,-1 1 0 0 0,1 0-1 0 0,0 0 1 0 0,1-1 0 0 0,-1 1 0 0 0,0-1-1 0 0,0 1 1 0 0,2 1 0 0 0,-1-3-10 0 0,-1 1-1 0 0,0-1 1 0 0,1 1 0 0 0,-1-1 0 0 0,1 0 0 0 0,-1 1-1 0 0,1-1 1 0 0,-1 0 0 0 0,0 0 0 0 0,1 0 0 0 0,-1 0-1 0 0,1 0 1 0 0,-1 0 0 0 0,1 0 0 0 0,-1-1-1 0 0,1 1 1 0 0,-1-1 0 0 0,0 1 0 0 0,3-1 0 0 0,4-3-110 0 0,0-1 1 0 0,0 0 0 0 0,-1 0 0 0 0,1 0 0 0 0,-1-1 0 0 0,10-10-1 0 0,52-52-2885 0 0,-52 49 1844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1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0 137 3225 0 0,'1'1'117'0'0,"0"-1"0"0"0,-1 1 1 0 0,1-1-1 0 0,-1 1 1 0 0,1-1-1 0 0,-1 1 1 0 0,1 0-1 0 0,-1-1 0 0 0,0 1 1 0 0,1-1-1 0 0,-1 1 1 0 0,0 0-1 0 0,1-1 0 0 0,-1 1 1 0 0,0 0-1 0 0,0 0 1 0 0,1-1-1 0 0,-1 1 0 0 0,0 0 1 0 0,0-1-1 0 0,0 1 1 0 0,0 1-1 0 0,2 23 926 0 0,-2-21-647 0 0,-2 114 3037 0 0,0-93-3091 0 0,1-1 0 0 0,0 1 0 0 0,2-1-1 0 0,1 1 1 0 0,1-1 0 0 0,7 28-1 0 0,-9-49-329 0 0,0 1-1 0 0,0-1 0 0 0,0 0 1 0 0,1 1-1 0 0,0-1 1 0 0,-1 0-1 0 0,1 0 0 0 0,0 0 1 0 0,0 0-1 0 0,1 0 0 0 0,-1-1 1 0 0,0 1-1 0 0,1-1 0 0 0,0 1 1 0 0,-1-1-1 0 0,1 0 0 0 0,0 0 1 0 0,0 0-1 0 0,1-1 0 0 0,-1 1 1 0 0,0-1-1 0 0,5 2 0 0 0,-4-2 6 0 0,0-1-1 0 0,0 0 1 0 0,-1 0-1 0 0,1 0 0 0 0,0 0 1 0 0,0 0-1 0 0,0-1 1 0 0,0 0-1 0 0,-1 0 0 0 0,1 0 1 0 0,0 0-1 0 0,-1-1 1 0 0,1 1-1 0 0,-1-1 0 0 0,0 0 1 0 0,1 0-1 0 0,-1 0 1 0 0,0 0-1 0 0,0-1 1 0 0,5-5-1 0 0,4-4 87 0 0,-1-1 0 0 0,-1-1 0 0 0,0 0 0 0 0,-1-1 0 0 0,0 1 0 0 0,-1-2 0 0 0,-1 1 0 0 0,0-1 0 0 0,8-32 0 0 0,-10 29 101 0 0,0-1 0 0 0,-2 1 0 0 0,0-1 0 0 0,-2 0 0 0 0,0 0 0 0 0,-1 1 0 0 0,-1-1 0 0 0,-4-27 0 0 0,3 38-94 0 0,-1 0 1 0 0,0 0-1 0 0,0 0 0 0 0,-1 0 1 0 0,0 0-1 0 0,0 0 1 0 0,-1 1-1 0 0,-1 0 0 0 0,1 0 1 0 0,-1 1-1 0 0,0-1 1 0 0,-1 1-1 0 0,-10-9 0 0 0,14 14-113 0 0,-1-1-1 0 0,1 0 1 0 0,-1 1-1 0 0,0 0 0 0 0,0 0 1 0 0,0 0-1 0 0,0 1 0 0 0,0-1 1 0 0,0 1-1 0 0,0 0 1 0 0,0 0-1 0 0,0 0 0 0 0,-1 0 1 0 0,1 1-1 0 0,0 0 0 0 0,-1 0 1 0 0,1 0-1 0 0,0 1 1 0 0,-1-1-1 0 0,1 1 0 0 0,0 0 1 0 0,0 0-1 0 0,0 0 1 0 0,-1 1-1 0 0,1 0 0 0 0,1-1 1 0 0,-1 1-1 0 0,0 1 0 0 0,0-1 1 0 0,1 0-1 0 0,-6 6 1 0 0,2-2-528 0 0,0 1 0 0 0,1 0 0 0 0,-9 12 0 0 0,0 2-5282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2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884 99 6449 0 0,'-27'-16'756'0'0,"-1"1"1"0"0,0 2-1 0 0,-1 1 0 0 0,-1 1 0 0 0,-52-12 0 0 0,66 20-399 0 0,0 1-1 0 0,0 0 1 0 0,0 1 0 0 0,0 1 0 0 0,0 0-1 0 0,0 2 1 0 0,0-1 0 0 0,0 2-1 0 0,0 0 1 0 0,1 1 0 0 0,-1 1 0 0 0,-28 12-1 0 0,16-3-210 0 0,1 0 0 0 0,1 2 0 0 0,1 1 0 0 0,0 1 0 0 0,1 1 0 0 0,1 1 0 0 0,1 1-1 0 0,0 1 1 0 0,2 1 0 0 0,1 0 0 0 0,1 2 0 0 0,1 0 0 0 0,1 1 0 0 0,1 1 0 0 0,1 0-1 0 0,2 1 1 0 0,-11 33 0 0 0,10-13-147 0 0,2-1-1 0 0,2 2 0 0 0,2-1 1 0 0,-1 73-1 0 0,8-97 0 0 0,1 0 0 0 0,1 1 0 0 0,0-1 0 0 0,2 0 0 0 0,1 0 0 0 0,2-1 1 0 0,0 1-1 0 0,1-1 0 0 0,1-1 0 0 0,23 43 0 0 0,-23-52-29 0 0,1 0 0 0 0,0 0 1 0 0,1 0-1 0 0,0-2 0 0 0,1 1 0 0 0,0-1 1 0 0,1-1-1 0 0,0-1 0 0 0,0 1 0 0 0,30 13 1 0 0,-25-15 17 0 0,1-1 1 0 0,0-1-1 0 0,0 0 0 0 0,0-2 1 0 0,1 0-1 0 0,0-1 1 0 0,-1-1-1 0 0,27 0 0 0 0,-17-4 39 0 0,-1 0-1 0 0,1-2 1 0 0,-1-1-1 0 0,0-1 1 0 0,0-1-1 0 0,-1-2 1 0 0,0 0-1 0 0,0-2 1 0 0,-1-2-1 0 0,0 0 1 0 0,-2-1-1 0 0,40-30 1 0 0,-28 16 121 0 0,-1-2 1 0 0,-1-1-1 0 0,-2-1 0 0 0,39-52 1 0 0,-61 70-79 0 0,0 0 0 0 0,-1 0 0 0 0,-1-1 0 0 0,0-1 0 0 0,-1 1 0 0 0,-1-1 0 0 0,-1 0 0 0 0,0-1 0 0 0,-1 1 0 0 0,-1-1 0 0 0,0 0 0 0 0,-1 0 0 0 0,-1 0 0 0 0,-1 0 1 0 0,-1-17-1 0 0,-3 5 94 0 0,-1 1 0 0 0,-1 0 0 0 0,-2 0 0 0 0,-1 1 0 0 0,-1 0 0 0 0,-1 1 1 0 0,-1 0-1 0 0,-2 1 0 0 0,0 0 0 0 0,-2 1 0 0 0,0 0 0 0 0,-2 2 0 0 0,-37-38 1 0 0,34 40-617 0 0,-1 1 1 0 0,-1 1 0 0 0,-1 1 0 0 0,0 1 0 0 0,-1 1 0 0 0,-1 1 0 0 0,0 1 0 0 0,-37-12 0 0 0,26 14-6191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83 135 456 0 0,'-3'-2'465'0'0,"0"1"0"0"0,0-1-1 0 0,0 0 1 0 0,0 0 0 0 0,0 0 0 0 0,1 0 0 0 0,-1 0-1 0 0,1 0 1 0 0,-1-1 0 0 0,1 1 0 0 0,0-1-1 0 0,0 0 1 0 0,-2-3 0 0 0,-17-44 2092 0 0,17 41-1376 0 0,1-1-1 0 0,-1 1 0 0 0,-8-14 1 0 0,22 46 3305 0 0,6 31-3834 0 0,-3-9-422 0 0,13 36-164 0 0,72 187 338 0 0,-85-240-371 0 0,0-1-1 0 0,3 0 1 0 0,0-1-1 0 0,1-1 1 0 0,2 0-1 0 0,0-1 1 0 0,26 23-1 0 0,-38-40 31 0 0,0-1-1 0 0,1 1 0 0 0,0-1 1 0 0,1-1-1 0 0,15 9 0 0 0,-22-13-48 0 0,0-1-1 0 0,0 1 0 0 0,-1 0 0 0 0,1-1 0 0 0,0 1 0 0 0,0-1 1 0 0,0 1-1 0 0,0-1 0 0 0,0 0 0 0 0,0 0 0 0 0,0 0 0 0 0,0 0 1 0 0,0 0-1 0 0,0 0 0 0 0,0-1 0 0 0,0 1 0 0 0,0-1 0 0 0,-1 1 1 0 0,1-1-1 0 0,0 0 0 0 0,0 0 0 0 0,0 1 0 0 0,-1-1 0 0 0,1 0 1 0 0,0-1-1 0 0,-1 1 0 0 0,1 0 0 0 0,-1 0 0 0 0,0-1 1 0 0,1 1-1 0 0,-1-1 0 0 0,0 1 0 0 0,0-1 0 0 0,0 0 0 0 0,2-2 1 0 0,5-13 164 0 0,0 0 0 0 0,-2-1 1 0 0,0 0-1 0 0,-1 0 0 0 0,0 0 1 0 0,-2 0-1 0 0,3-29 1 0 0,-3-5-3 0 0,-6-74 0 0 0,-4 56-263 0 0,4 41-677 0 0,0-1 0 0 0,3-39-1 0 0,0 69 585 0 0,-1-1-1 0 0,1 0 0 0 0,0 1 0 0 0,0-1 0 0 0,1 0 0 0 0,-1 0 0 0 0,0 1 0 0 0,0-1 1 0 0,0 0-1 0 0,0 0 0 0 0,1 1 0 0 0,-1-1 0 0 0,0 0 0 0 0,1 1 0 0 0,-1-1 0 0 0,0 0 0 0 0,1 1 1 0 0,-1-1-1 0 0,1 1 0 0 0,-1-1 0 0 0,1 1 0 0 0,-1-1 0 0 0,1 1 0 0 0,-1-1 0 0 0,1 1 1 0 0,0-1-1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6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2304 0 0,'1'-1'198'0'0,"0"0"0"0"0,0 0 0 0 0,0 0 0 0 0,0 0-1 0 0,0 0 1 0 0,1 0 0 0 0,-1 0 0 0 0,0 0 0 0 0,0 0-1 0 0,1 1 1 0 0,-1-1 0 0 0,0 0 0 0 0,1 1 0 0 0,-1 0-1 0 0,1-1 1 0 0,-1 1 0 0 0,1 0 0 0 0,-1-1 0 0 0,1 1-1 0 0,-1 0 1 0 0,3 0 0 0 0,-3 1 15 0 0,0-1 1 0 0,0 1-1 0 0,1 0 0 0 0,-1-1 1 0 0,0 1-1 0 0,0 0 1 0 0,0 0-1 0 0,0 0 0 0 0,0 0 1 0 0,0 0-1 0 0,0 0 0 0 0,0 0 1 0 0,0 0-1 0 0,0 0 1 0 0,0 0-1 0 0,-1 1 0 0 0,2 1 1 0 0,1 5 411 0 0,0 0 1 0 0,-1 0 0 0 0,0 0 0 0 0,0 1-1 0 0,1 16 1 0 0,10 144 3170 0 0,3 0-3839 0 0,-16-163-1333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7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26 8754 0 0,'-23'-26'1003'0'0,"23"27"-942"0"0,0-1 0 0 0,-1 0 1 0 0,1 0-1 0 0,-1 1 0 0 0,1-1 0 0 0,0 0 1 0 0,-1 0-1 0 0,1 1 0 0 0,0-1 0 0 0,0 0 1 0 0,-1 1-1 0 0,1-1 0 0 0,0 1 0 0 0,0-1 1 0 0,-1 0-1 0 0,1 1 0 0 0,0-1 0 0 0,0 1 1 0 0,0-1-1 0 0,0 1 0 0 0,0-1 0 0 0,-1 0 1 0 0,1 1-1 0 0,0-1 0 0 0,0 1 0 0 0,0-1 1 0 0,0 1-1 0 0,0-1 0 0 0,1 1 0 0 0,-1-1 1 0 0,0 1-1 0 0,-2 18 553 0 0,2-14-630 0 0,1 1 1 0 0,0 0-1 0 0,0-1 0 0 0,0 1 1 0 0,0-1-1 0 0,1 1 1 0 0,0-1-1 0 0,0 1 1 0 0,1-1-1 0 0,-1 0 0 0 0,1 0 1 0 0,0 0-1 0 0,1-1 1 0 0,-1 1-1 0 0,1-1 1 0 0,0 0-1 0 0,4 5 1 0 0,3 1 15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7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6913 0 0,'0'3'8'0'0,"0"0"-1"0"0,0 0 0 0 0,0-1 0 0 0,0 1 1 0 0,0 0-1 0 0,1-1 0 0 0,-1 1 0 0 0,1 0 1 0 0,0-1-1 0 0,1 5 0 0 0,0-1 75 0 0,15 96 2827 0 0,-14-74-2467 0 0,1 0-1 0 0,13 46 1 0 0,-16-71-434 0 0,0 1 0 0 0,0-1 0 0 0,1 0 0 0 0,-1 0 0 0 0,1 0 0 0 0,0 0 0 0 0,0 0 1 0 0,0 0-1 0 0,0-1 0 0 0,1 1 0 0 0,-1 0 0 0 0,5 2 0 0 0,-6-4-8 0 0,-1-1 0 0 0,1 0 1 0 0,-1 1-1 0 0,1-1 0 0 0,-1 0 1 0 0,1 0-1 0 0,0 1 0 0 0,-1-1 0 0 0,1 0 1 0 0,-1 0-1 0 0,1 0 0 0 0,0 0 1 0 0,-1 0-1 0 0,1 0 0 0 0,-1 0 0 0 0,1 0 1 0 0,0 0-1 0 0,-1 0 0 0 0,1 0 0 0 0,-1-1 1 0 0,1 1-1 0 0,0 0 0 0 0,-1 0 1 0 0,1 0-1 0 0,-1-1 0 0 0,2 0 0 0 0,-1 0 0 0 0,0 0 0 0 0,0-1 0 0 0,0 1 0 0 0,0-1-1 0 0,0 1 1 0 0,0-1 0 0 0,0 0 0 0 0,0 1 0 0 0,-1-1-1 0 0,1 0 1 0 0,-1 0 0 0 0,1 1 0 0 0,0-4-1 0 0,6-40 162 0 0,-3 18 262 0 0,1 1 1 0 0,2-1-1 0 0,10-28 1 0 0,-15 49-280 0 0,0 0 1 0 0,1 0-1 0 0,0 0 0 0 0,0 1 1 0 0,0 0-1 0 0,1-1 1 0 0,-1 1-1 0 0,1 0 1 0 0,1 1-1 0 0,-1-1 0 0 0,1 1 1 0 0,-1 0-1 0 0,1 0 1 0 0,0 0-1 0 0,1 1 0 0 0,-1-1 1 0 0,1 1-1 0 0,11-4 1 0 0,-14 7-72 0 0,0-1 1 0 0,0 1 0 0 0,0-1-1 0 0,0 1 1 0 0,0 0 0 0 0,0 1-1 0 0,0-1 1 0 0,0 0-1 0 0,0 1 1 0 0,0 0 0 0 0,0-1-1 0 0,-1 1 1 0 0,1 0 0 0 0,0 1-1 0 0,0-1 1 0 0,-1 0 0 0 0,1 1-1 0 0,0 0 1 0 0,-1-1-1 0 0,0 1 1 0 0,1 0 0 0 0,-1 0-1 0 0,0 0 1 0 0,0 1 0 0 0,3 4-1 0 0,6 7 130 0 0,-1 1 1 0 0,-1 0-1 0 0,10 21 0 0 0,-10-18-154 0 0,65 118-1360 0 0,-60-115 793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7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498 289 4609 0 0,'-27'6'118'0'0,"-1"-1"0"0"0,1-1-1 0 0,-48 0 1 0 0,-82-11 433 0 0,9 0 2584 0 0,120 10-1635 0 0,20-3 1521 0 0,26-9-1394 0 0,41-16-731 0 0,2 3 1 0 0,0 2 0 0 0,108-19-1 0 0,197-9 1060 0 0,-343 45-1838 0 0,259-16 343 0 0,313 20 1 0 0,-201 22-272 0 0,-20-1-1 0 0,-2-24 28 0 0,-276-6-127 0 0,1-5 0 0 0,-1-3 0 0 0,123-38 0 0 0,-55-11-2151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8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49 9674 0 0,'-10'-6'699'0'0,"0"0"0"0"0,1-1-1 0 0,-14-12 1 0 0,11 9 1410 0 0,12 10-2061 0 0,0 0 1 0 0,0 0-1 0 0,-1 0 1 0 0,1 0-1 0 0,0-1 1 0 0,0 1-1 0 0,0 0 1 0 0,0 0-1 0 0,0 0 1 0 0,0 0-1 0 0,-1 0 1 0 0,1 0-1 0 0,0 0 1 0 0,0 0-1 0 0,0 0 1 0 0,-2 2 921 0 0,2-2-922 0 0,-1 0 1 0 0,1 0-1 0 0,0 0 1 0 0,0 0-1 0 0,0 0 1 0 0,0 1-1 0 0,0-1 1 0 0,-1 13 1178 0 0,5 20-440 0 0,-3-29-429 0 0,29 189 728 0 0,10 73 165 0 0,30 92-1832 0 0,-65-322-2575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8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 3225 0 0,'1'-5'312'0'0,"0"0"0"0"0,0 0 0 0 0,0 0 1 0 0,1 0-1 0 0,-1 0 0 0 0,1 0 0 0 0,1 0 0 0 0,-1 1 1 0 0,1-1-1 0 0,0 1 0 0 0,0-1 0 0 0,0 1 0 0 0,0 0 1 0 0,1 0-1 0 0,6-5 0 0 0,-1 0 441 0 0,1 1 0 0 0,0 1 0 0 0,0 0 0 0 0,0 0 0 0 0,19-8-1 0 0,-26 13-599 0 0,0 1-1 0 0,0 0 0 0 0,0-1 0 0 0,1 1 0 0 0,-1 1 0 0 0,0-1 0 0 0,1 0 1 0 0,-1 1-1 0 0,1 0 0 0 0,-1-1 0 0 0,1 2 0 0 0,-1-1 0 0 0,0 0 0 0 0,1 1 1 0 0,-1-1-1 0 0,1 1 0 0 0,-1 0 0 0 0,5 2 0 0 0,-4-1-40 0 0,0 1 0 0 0,-1-1 0 0 0,1 1-1 0 0,-1 0 1 0 0,1 0 0 0 0,-1 0 0 0 0,0 0 0 0 0,0 0 0 0 0,0 1-1 0 0,-1 0 1 0 0,0-1 0 0 0,4 8 0 0 0,0 2-22 0 0,-1 1 0 0 0,0 0 1 0 0,-1 1-1 0 0,0-1 0 0 0,-1 1 0 0 0,-1-1 1 0 0,1 24-1 0 0,-3-18-85 0 0,-1-1 0 0 0,0 1 0 0 0,-2-1 0 0 0,0 1-1 0 0,-1-1 1 0 0,-1 0 0 0 0,0 0 0 0 0,-2 0 0 0 0,0-1 0 0 0,-1 0 0 0 0,-1 0 0 0 0,-15 21 0 0 0,19-33 4 0 0,0 0-1 0 0,-1 0 1 0 0,0 0 0 0 0,-12 9 0 0 0,15-13 2 0 0,1-1 1 0 0,0 1 0 0 0,0-1 0 0 0,-1 1 0 0 0,1-1-1 0 0,-1 0 1 0 0,1 0 0 0 0,-1 0 0 0 0,1 0 0 0 0,-1 0-1 0 0,0 0 1 0 0,1-1 0 0 0,-1 1 0 0 0,0-1 0 0 0,0 0-1 0 0,1 0 1 0 0,-1 0 0 0 0,-3-1 0 0 0,6 1 1 0 0,-1 0-1 0 0,1 0 1 0 0,-1 0 0 0 0,1 0 0 0 0,-1 0-1 0 0,1 0 1 0 0,0-1 0 0 0,-1 1 0 0 0,1 0-1 0 0,-1 0 1 0 0,1-1 0 0 0,0 1-1 0 0,-1 0 1 0 0,1 0 0 0 0,0-1 0 0 0,-1 1-1 0 0,1 0 1 0 0,0-1 0 0 0,0 1 0 0 0,-1-1-1 0 0,1 1 1 0 0,0 0 0 0 0,0-1 0 0 0,-1 1-1 0 0,1-1 1 0 0,0 1 0 0 0,0 0-1 0 0,0-1 1 0 0,0 1 0 0 0,0-1 0 0 0,0 1-1 0 0,0-1 1 0 0,0 1 0 0 0,0-1 0 0 0,0 0-1 0 0,11-15 519 0 0,22-10 315 0 0,-22 20-778 0 0,0 0 1 0 0,1 1-1 0 0,0 0 0 0 0,0 1 0 0 0,0 0 1 0 0,0 1-1 0 0,1 0 0 0 0,-1 1 0 0 0,1 0 1 0 0,-1 1-1 0 0,1 0 0 0 0,0 1 1 0 0,0 1-1 0 0,-1 0 0 0 0,1 1 0 0 0,14 3 1 0 0,3 2-449 0 0,53 20 0 0 0,25 19-4588 0 0,-94-40 3840 0 0,17 9-5010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8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10594 0 0,'-2'4'248'0'0,"-1"-1"0"0"0,1 1 0 0 0,-1 0 0 0 0,1 0 0 0 0,0 0-1 0 0,1 0 1 0 0,-1 1 0 0 0,1-1 0 0 0,0 0 0 0 0,0 1 0 0 0,0-1 0 0 0,0 1 0 0 0,1-1-1 0 0,0 1 1 0 0,0-1 0 0 0,0 1 0 0 0,0-1 0 0 0,2 8 0 0 0,3 13 799 0 0,0-1 1 0 0,11 28 0 0 0,-10-31-879 0 0,29 84 549 0 0,-5-17-1217 0 0,-13-29-2581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9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26 212 4145 0 0,'-21'-102'949'0'0,"19"81"552"0"0,0 1 1 0 0,1-1-1 0 0,2-20 1 0 0,-1 41-1451 0 0,0-1 1 0 0,0 1-1 0 0,0 0 0 0 0,0 0 1 0 0,0-1-1 0 0,0 1 1 0 0,1 0-1 0 0,-1 0 1 0 0,0-1-1 0 0,0 1 1 0 0,0 0-1 0 0,0 0 0 0 0,0-1 1 0 0,0 1-1 0 0,0 0 1 0 0,0 0-1 0 0,1 0 1 0 0,-1-1-1 0 0,0 1 0 0 0,0 0 1 0 0,0 0-1 0 0,1 0 1 0 0,-1 0-1 0 0,0-1 1 0 0,0 1-1 0 0,0 0 1 0 0,1 0-1 0 0,-1 0 0 0 0,0 0 1 0 0,0 0-1 0 0,1 0 1 0 0,-1 0-1 0 0,0-1 1 0 0,0 1-1 0 0,1 0 1 0 0,-1 0-1 0 0,0 0 0 0 0,0 0 1 0 0,1 0-1 0 0,-1 0 1 0 0,0 0-1 0 0,0 0 1 0 0,1 1-1 0 0,-1-1 0 0 0,0 0 1 0 0,0 0-1 0 0,1 0 1 0 0,-1 0-1 0 0,0 0 1 0 0,0 0-1 0 0,1 0 1 0 0,-1 0-1 0 0,0 1 0 0 0,0-1 1 0 0,0 0-1 0 0,1 0 1 0 0,-1 0-1 0 0,0 1 1 0 0,0-1-1 0 0,0 0 0 0 0,0 0 1 0 0,1 0-1 0 0,-1 1 1 0 0,0-1-1 0 0,20 21-952 0 0,-8-9-1345 0 0,-2-5 424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1.6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134 29 3681 0 0,'-1'-2'207'0'0,"0"0"0"0"0,-1 0 0 0 0,1 0 1 0 0,0 1-1 0 0,0-1 0 0 0,-1 0 0 0 0,1 1 0 0 0,-1-1 0 0 0,0 0 1 0 0,1 1-1 0 0,-1 0 0 0 0,0-1 0 0 0,0 1 0 0 0,0 0 1 0 0,0 0-1 0 0,0 0 0 0 0,0 0 0 0 0,0 1 0 0 0,-3-2 1 0 0,3 2-12 0 0,0 0 1 0 0,0 0-1 0 0,0 1 1 0 0,0-1-1 0 0,0 0 1 0 0,0 1 0 0 0,0 0-1 0 0,0-1 1 0 0,0 1-1 0 0,0 0 1 0 0,0 0 0 0 0,1 0-1 0 0,-1 0 1 0 0,0 0-1 0 0,0 0 1 0 0,1 0 0 0 0,-2 2-1 0 0,-3 3 46 0 0,1 0 0 0 0,0 0 0 0 0,0 0 0 0 0,1 1-1 0 0,0 0 1 0 0,0-1 0 0 0,0 1 0 0 0,1 1 0 0 0,-4 12 0 0 0,2-1-155 0 0,1-1 1 0 0,1 1-1 0 0,1 0 1 0 0,1 0-1 0 0,0 1 1 0 0,5 36-1 0 0,-3-48-61 0 0,0 0 0 0 0,0 0-1 0 0,1 0 1 0 0,0-1 0 0 0,0 1-1 0 0,1 0 1 0 0,0-1 0 0 0,0 0-1 0 0,1 0 1 0 0,0 0-1 0 0,0 0 1 0 0,1 0 0 0 0,0-1-1 0 0,0 0 1 0 0,0 0 0 0 0,1 0-1 0 0,0-1 1 0 0,0 0 0 0 0,8 6-1 0 0,-11-10-21 0 0,-1 1-1 0 0,1-1 0 0 0,0 0 1 0 0,1 0-1 0 0,-1 0 0 0 0,0 0 1 0 0,0-1-1 0 0,0 1 1 0 0,0-1-1 0 0,1 0 0 0 0,-1 0 1 0 0,0 0-1 0 0,0 0 1 0 0,1 0-1 0 0,-1-1 0 0 0,6-1 1 0 0,-3 0 10 0 0,-1 0 0 0 0,1-1 0 0 0,0 0 0 0 0,-1 0 0 0 0,0 0 0 0 0,1-1 0 0 0,-1 1 0 0 0,6-8 0 0 0,-3 4 5 0 0,0-2-1 0 0,-1 1 0 0 0,0-1 1 0 0,0 0-1 0 0,-1-1 1 0 0,0 1-1 0 0,-1-1 0 0 0,0 0 1 0 0,6-18-1 0 0,-9 19-11 0 0,0-1-1 0 0,0 0 0 0 0,-1 0 1 0 0,0-11-1 0 0,-1 19-4 0 0,0-1-1 0 0,0 1 0 0 0,0 0 0 0 0,0 0 0 0 0,0 0 1 0 0,-1-1-1 0 0,1 1 0 0 0,0 0 0 0 0,-1 0 1 0 0,0 0-1 0 0,0 0 0 0 0,1 0 0 0 0,-1 0 0 0 0,0 0 1 0 0,0 0-1 0 0,-1 0 0 0 0,1 0 0 0 0,0 1 1 0 0,-1-1-1 0 0,1 0 0 0 0,-1 1 0 0 0,1-1 1 0 0,-1 1-1 0 0,0 0 0 0 0,-2-2 0 0 0,3 3-55 0 0,0 0-1 0 0,0-1 0 0 0,0 1 1 0 0,-1 0-1 0 0,1 0 1 0 0,0 0-1 0 0,0 0 0 0 0,0 1 1 0 0,0-1-1 0 0,0 0 1 0 0,0 0-1 0 0,0 1 0 0 0,0-1 1 0 0,0 0-1 0 0,0 1 0 0 0,0-1 1 0 0,0 1-1 0 0,0 0 1 0 0,-1 0-1 0 0,-11 9-5054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9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97 9 6257 0 0</inkml:trace>
  <inkml:trace contextRef="#ctx0" brushRef="#br0" timeOffset="1">85 23 2304 0 0,'-32'18'2662'0'0,"10"-8"-1025"0"0,-8 14 5415 0 0,48-29-5698 0 0,44-20-457 0 0,-38 14-1354 0 0,0 1 0 0 0,40-10 0 0 0,-43 16-4772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09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3 148 5985 0 0,'0'3'536'0'0,"-2"-1"-432"0"0,4-4 152 0 0,-1 2 25 0 0,3-2 7 0 0,1-3 0 0 0,2 0-64 0 0,5-7 0 0 0,1-1-8 0 0,-1-1 0 0 0,2-1-616 0 0,1-3-120 0 0,1 2-24 0 0,2-1-9 0 0,-1 0 425 0 0,1 1 128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0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13 4609 0 0,'-15'13'5967'0'0,"15"-13"-5883"0"0,18 5 3399 0 0,-2-5-4087 0 0,126-13 5903 0 0,87-4-7289 0 0,-202 17-4120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0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1 241 7370 0 0,'3'-15'7233'0'0,"3"18"-6741"0"0,0 3-329 0 0,0-1-1 0 0,0 1 1 0 0,-1 0 0 0 0,0 0-1 0 0,0 0 1 0 0,0 1 0 0 0,7 13-1 0 0,25 62 605 0 0,-16-34-556 0 0,7 12-146 0 0,3 0 0 0 0,46 64 0 0 0,-62-103-52 0 0,0-2 0 0 0,1 0 0 0 0,1 0 0 0 0,1-2 0 0 0,0 0 1 0 0,1-1-1 0 0,1-1 0 0 0,1-1 0 0 0,26 14 0 0 0,-45-27 5 0 0,0 0 0 0 0,0 0 1 0 0,0 0-1 0 0,0 0 0 0 0,0 0 1 0 0,0-1-1 0 0,0 1 0 0 0,1-1 0 0 0,-1 1 1 0 0,0-1-1 0 0,0 0 0 0 0,1 0 1 0 0,-1 0-1 0 0,0 0 0 0 0,0 0 0 0 0,1-1 1 0 0,-1 1-1 0 0,0-1 0 0 0,0 1 1 0 0,0-1-1 0 0,3-1 0 0 0,-2 0 47 0 0,-1 1 1 0 0,1-1-1 0 0,-1-1 0 0 0,0 1 0 0 0,0 0 1 0 0,0-1-1 0 0,0 1 0 0 0,0-1 0 0 0,0 1 1 0 0,-1-1-1 0 0,1 0 0 0 0,-1 0 0 0 0,2-4 1 0 0,2-9 253 0 0,-1 0 1 0 0,-1 0 0 0 0,0 0-1 0 0,1-24 1 0 0,6-157 1338 0 0,-6 85-2232 0 0,32-198-1 0 0,-16 242-1392 0 0,-10 44 359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1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65 10594 0 0,'-1'-1'136'0'0,"0"0"0"0"0,0 0-1 0 0,-1 0 1 0 0,1 1 0 0 0,0-1 0 0 0,0 0-1 0 0,-1 0 1 0 0,1 1 0 0 0,0-1 0 0 0,-1 1-1 0 0,1-1 1 0 0,-1 1 0 0 0,1 0-1 0 0,-1 0 1 0 0,1-1 0 0 0,-1 1 0 0 0,1 0-1 0 0,-1 0 1 0 0,1 0 0 0 0,0 1 0 0 0,-1-1-1 0 0,1 0 1 0 0,-1 0 0 0 0,1 1-1 0 0,-1-1 1 0 0,1 1 0 0 0,0-1 0 0 0,-1 1-1 0 0,1 0 1 0 0,0 0 0 0 0,-1-1 0 0 0,1 1-1 0 0,0 0 1 0 0,0 0 0 0 0,0 0-1 0 0,-2 2 1 0 0,-1 2 160 0 0,-1 0 0 0 0,1-1 0 0 0,0 1 0 0 0,1 1 0 0 0,-1-1 0 0 0,-5 11 0 0 0,5-5-250 0 0,1 0 0 0 0,0 0 0 0 0,0 0 0 0 0,1 0 0 0 0,0 0 0 0 0,1 0 0 0 0,0 0 0 0 0,1 1 0 0 0,0-1 0 0 0,1 0 0 0 0,1 0 0 0 0,-1 0 0 0 0,2 1 0 0 0,4 13 0 0 0,-2-11-62 0 0,0 1-1 0 0,2-1 0 0 0,-1-1 1 0 0,2 1-1 0 0,0-1 1 0 0,0 0-1 0 0,2-1 1 0 0,-1 0-1 0 0,1-1 0 0 0,14 12 1 0 0,-21-19 15 0 0,0-1 0 0 0,1 0 0 0 0,0 0-1 0 0,0-1 1 0 0,-1 1 0 0 0,2-1 0 0 0,-1 0 0 0 0,0 0 0 0 0,0 0 0 0 0,1 0 0 0 0,-1-1-1 0 0,1 0 1 0 0,-1 0 0 0 0,1 0 0 0 0,-1 0 0 0 0,1-1 0 0 0,0 0 0 0 0,-1 0 0 0 0,8-1-1 0 0,-7 0-4 0 0,0-1 0 0 0,0 0-1 0 0,0 0 1 0 0,0 0-1 0 0,0 0 1 0 0,-1-1-1 0 0,1 0 1 0 0,-1 0-1 0 0,1 0 1 0 0,-1-1 0 0 0,0 0-1 0 0,0 0 1 0 0,-1 0-1 0 0,1 0 1 0 0,-1 0-1 0 0,4-7 1 0 0,3-5 24 0 0,-1-1 0 0 0,-1 0 0 0 0,-1 0 0 0 0,0-1 0 0 0,-1 0-1 0 0,-1 0 1 0 0,-1 0 0 0 0,0-1 0 0 0,-2 1 0 0 0,0-1 0 0 0,-1 0 0 0 0,0 1 0 0 0,-2-1 0 0 0,0 0 0 0 0,-2 0 0 0 0,0 1 0 0 0,-1-1 0 0 0,0 1 0 0 0,-12-28 0 0 0,15 43-131 0 0,0 1-14 0 0,1 0 0 0 0,-1 0 0 0 0,0 1 0 0 0,0-1 0 0 0,0 0 0 0 0,0 0 0 0 0,0 1 0 0 0,0-1 0 0 0,0 0 0 0 0,0 1 0 0 0,-1 0 0 0 0,1-1 0 0 0,-1 1 0 0 0,1 0 0 0 0,-1-1 0 0 0,0 1 0 0 0,1 0 0 0 0,-3-1 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74 5985 0 0,'-15'-45'2304'0'0,"4"17"4350"0"0,8 37-5527 0 0,0 11-145 0 0,2 5-673 0 0,1-1-1 0 0,0 1 1 0 0,2-1 0 0 0,1 0 0 0 0,10 39 0 0 0,-10-55-309 0 0,-1 1 1 0 0,2-1-1 0 0,-1 0 1 0 0,1 0-1 0 0,1-1 0 0 0,-1 1 1 0 0,1-1-1 0 0,8 9 1 0 0,-9-12-24 0 0,0 0 1 0 0,0 0-1 0 0,1-1 0 0 0,-1 1 1 0 0,1-1-1 0 0,0 0 0 0 0,0 0 1 0 0,0-1-1 0 0,0 0 0 0 0,1 1 1 0 0,-1-2-1 0 0,0 1 1 0 0,1-1-1 0 0,5 1 0 0 0,-8-1-119 0 0,0-1-1 0 0,0 0 1 0 0,0 0-1 0 0,-1-1 1 0 0,1 1-1 0 0,0 0 1 0 0,0-1 0 0 0,0 0-1 0 0,-1 1 1 0 0,1-1-1 0 0,-1 0 1 0 0,1 0-1 0 0,0-1 1 0 0,-1 1-1 0 0,3-3 1 0 0,1 0-129 0 0,-1 0-1 0 0,0 0 1 0 0,-1-1 0 0 0,1 1 0 0 0,-1-1 0 0 0,5-8 0 0 0,1-3-94 0 0,-1 0 0 0 0,-1-1 0 0 0,11-29 0 0 0,-2-15 260 0 0,-14 48 599 0 0,0-1 1 0 0,1 1 0 0 0,0-1 0 0 0,1 1 0 0 0,1 0-1 0 0,8-15 1 0 0,-13 27-449 0 0,-1 1-1 0 0,1-1 0 0 0,-1 0 1 0 0,1 1-1 0 0,-1-1 1 0 0,1 0-1 0 0,-1 1 1 0 0,1-1-1 0 0,-1 0 0 0 0,1 1 1 0 0,0-1-1 0 0,-1 1 1 0 0,1-1-1 0 0,0 1 1 0 0,0-1-1 0 0,-1 1 0 0 0,1 0 1 0 0,0-1-1 0 0,0 1 1 0 0,0 0-1 0 0,-1 0 1 0 0,1 0-1 0 0,0-1 0 0 0,0 1 1 0 0,0 0-1 0 0,0 0 1 0 0,0 0-1 0 0,-1 0 1 0 0,1 0-1 0 0,0 1 0 0 0,0-1 1 0 0,0 0-1 0 0,0 0 1 0 0,-1 0-1 0 0,1 1 0 0 0,0-1 1 0 0,0 1-1 0 0,0-1 1 0 0,-1 0-1 0 0,1 1 1 0 0,0-1-1 0 0,-1 1 0 0 0,1-1 1 0 0,0 1-1 0 0,-1 0 1 0 0,1-1-1 0 0,-1 1 1 0 0,1 0-1 0 0,0 1 1 0 0,4 5 31 0 0,0 0 0 0 0,0 1 0 0 0,-1-1 0 0 0,3 10 0 0 0,-2-8 84 0 0,58 106 187 0 0,-54-101-904 0 0,1 0 0 0 0,0-1 0 0 0,1 0 0 0 0,1-1 1 0 0,23 19-1 0 0,-13-14-5355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2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59 4609 0 0,'-1'-4'652'0'0,"-10"-30"-1431"0"0,-5 14 7728 0 0,14 20-6718 0 0,1 1-59 0 0,1-1-1 0 0,-1 1 1 0 0,0-1-1 0 0,0 1 1 0 0,1 0-1 0 0,-1 0 1 0 0,0 0-1 0 0,1-1 1 0 0,-1 1-1 0 0,1 0 1 0 0,-1 0-1 0 0,1 0 1 0 0,-1 0-1 0 0,1 0 1 0 0,0 0-1 0 0,-1 0 1 0 0,1 0-1 0 0,0 0 1 0 0,0 0-1 0 0,0 0 1 0 0,-1 0-1 0 0,1 0 1 0 0,1 2-1 0 0,-1 30 631 0 0,0-28-410 0 0,3 40-247 0 0,1-1 0 0 0,2 0 0 0 0,3 0 1 0 0,1-1-1 0 0,2 0 0 0 0,2 0 0 0 0,2-1 1 0 0,1-1-1 0 0,3-1 0 0 0,1-1 0 0 0,37 53 1 0 0,-40-68-1537 0 0,-1-1-4835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2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27 276 4609 0 0,'-3'-2'109'0'0,"1"0"-1"0"0,-1 0 1 0 0,1-1-1 0 0,0 1 1 0 0,-1-1-1 0 0,1 1 1 0 0,0-1-1 0 0,0 0 1 0 0,1 0-1 0 0,-3-3 1 0 0,4 4 142 0 0,0 0 0 0 0,-1 0 0 0 0,1-1 0 0 0,0 1 0 0 0,0 0 0 0 0,0 0 0 0 0,0 0 0 0 0,1 0 0 0 0,-1-1 0 0 0,1 1 0 0 0,-1 0 0 0 0,1 0 0 0 0,0 0 0 0 0,-1 0 0 0 0,1 0 0 0 0,0 0 0 0 0,2-2 0 0 0,4-7 59 0 0,0 0 1 0 0,1 0-1 0 0,1 1 1 0 0,0-1-1 0 0,0 2 1 0 0,1 0-1 0 0,0 0 1 0 0,14-9-1 0 0,95-55 2017 0 0,-117 72-2326 0 0,29-15-1026 0 0,2 0-4103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3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20 327 5065 0 0,'-2'0'200'0'0,"1"1"-1"0"0,-1 0 1 0 0,1 0 0 0 0,-1 0-1 0 0,1-1 1 0 0,-1 1 0 0 0,1 1-1 0 0,-1-1 1 0 0,1 0 0 0 0,0 0-1 0 0,-2 3 1 0 0,3 3 1762 0 0,13-4-881 0 0,46-6 1016 0 0,100-19 1 0 0,-64 7-875 0 0,1563-112 5356 0 0,-1334 117-6541 0 0,724-51 196 0 0,-721 1-723 0 0,-109 16-226 0 0,-168 35-346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3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10594 0 0,'1'9'6002'0'0,"3"16"-4421"0"0,62 370 2505 0 0,-11-50-3895 0 0,-48-318-725 0 0,6 44 681 0 0,-12-64-1348 0 0,-1-1 0 0 0,0 0 0 0 0,0 1 1 0 0,-1-1-1 0 0,0 7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2.0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488 1 5985 0 0,'-4'2'201'0'0,"0"1"-1"0"0,0 0 1 0 0,1-1 0 0 0,-1 1-1 0 0,1 1 1 0 0,0-1-1 0 0,0 0 1 0 0,0 1-1 0 0,0 0 1 0 0,1 0-1 0 0,-3 4 1 0 0,-22 52 3066 0 0,20-43-2995 0 0,-27 78 2725 0 0,-28 126 1 0 0,18-56-1565 0 0,-80 221-69 0 0,61-194-2216 0 0,3 2-4519 0 0,35-106-855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3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2761 0 0,'1'-6'345'0'0,"0"-1"1"0"0,1 1-1 0 0,-1 0 1 0 0,1-1-1 0 0,0 1 1 0 0,1 0-1 0 0,0 0 1 0 0,6-10-1 0 0,32-44 2894 0 0,-37 55-2869 0 0,0 0-1 0 0,0 0 1 0 0,0 1 0 0 0,1 0 0 0 0,-1 0 0 0 0,1 0 0 0 0,0 0 0 0 0,0 1 0 0 0,1 0 0 0 0,-1 0 0 0 0,1 0 0 0 0,0 1 0 0 0,-1 0 0 0 0,1 0 0 0 0,0 0 0 0 0,0 1-1 0 0,9-1 1 0 0,-11 2-274 0 0,0 0 0 0 0,0 0 0 0 0,0 0 0 0 0,-1 1-1 0 0,1 0 1 0 0,0 0 0 0 0,0 0 0 0 0,-1 0 0 0 0,1 1-1 0 0,0-1 1 0 0,-1 1 0 0 0,0 0 0 0 0,1 0-1 0 0,-1 0 1 0 0,0 0 0 0 0,0 1 0 0 0,0-1 0 0 0,0 1-1 0 0,0 0 1 0 0,-1 0 0 0 0,0 0 0 0 0,1 0 0 0 0,-1 0-1 0 0,0 1 1 0 0,0-1 0 0 0,-1 1 0 0 0,1-1-1 0 0,1 6 1 0 0,1 3-90 0 0,0 1 0 0 0,0 0 0 0 0,-2 0 0 0 0,0 0 0 0 0,0 0 0 0 0,-1 0 0 0 0,0 0-1 0 0,-2 1 1 0 0,-1 17 0 0 0,-5 8 38 0 0,-19 68 0 0 0,15-71-28 0 0,2 1 0 0 0,-5 40 0 0 0,14-76-10 0 0,0 0-1 0 0,0 0 1 0 0,0 0 0 0 0,0-1 0 0 0,0 1-1 0 0,0 0 1 0 0,1 0 0 0 0,-1-1 0 0 0,0 1-1 0 0,1 0 1 0 0,-1 0 0 0 0,0-1 0 0 0,1 1-1 0 0,-1 0 1 0 0,1-1 0 0 0,-1 1 0 0 0,1 0-1 0 0,-1-1 1 0 0,1 1 0 0 0,-1-1-1 0 0,1 1 1 0 0,0-1 0 0 0,-1 1 0 0 0,1-1-1 0 0,0 0 1 0 0,-1 1 0 0 0,1-1 0 0 0,0 0-1 0 0,0 1 1 0 0,-1-1 0 0 0,1 0 0 0 0,0 0-1 0 0,0 0 1 0 0,-1 0 0 0 0,1 1 0 0 0,0-1-1 0 0,0 0 1 0 0,0-1 0 0 0,-1 1-1 0 0,1 0 1 0 0,0 0 0 0 0,0 0 0 0 0,-1 0-1 0 0,1-1 1 0 0,1 1 0 0 0,45-12 443 0 0,-37 9-352 0 0,146-46 782 0 0,-54 16-2786 0 0,1 4-5150 0 0,-76 23 6377 0 0,-2 2 497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4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33 8290 0 0,'-1'-2'276'0'0,"1"0"0"0"0,-1 0 0 0 0,0 0 0 0 0,0 1 0 0 0,0-1 0 0 0,0 0 0 0 0,0 0 0 0 0,-1 1 0 0 0,1-1 1 0 0,0 1-1 0 0,-1-1 0 0 0,0 1 0 0 0,1 0 0 0 0,-1-1 0 0 0,0 1 0 0 0,1 0 0 0 0,-1 0 0 0 0,-3-1 0 0 0,4 2-160 0 0,0-1-1 0 0,0 1 1 0 0,0 0-1 0 0,0-1 0 0 0,0 1 1 0 0,0 0-1 0 0,0 0 1 0 0,0 0-1 0 0,0 0 0 0 0,0 0 1 0 0,0 0-1 0 0,0 0 1 0 0,0 0-1 0 0,0 0 1 0 0,0 1-1 0 0,0-1 0 0 0,0 0 1 0 0,0 1-1 0 0,0-1 1 0 0,0 1-1 0 0,0-1 0 0 0,0 1 1 0 0,0-1-1 0 0,1 1 1 0 0,-1 0-1 0 0,0-1 0 0 0,0 1 1 0 0,1 0-1 0 0,-1 0 1 0 0,0-1-1 0 0,1 1 1 0 0,-1 0-1 0 0,1 0 0 0 0,-1 0 1 0 0,1 0-1 0 0,-1 0 1 0 0,1 0-1 0 0,0 0 0 0 0,-1 1 1 0 0,-4 14 322 0 0,2-1 1 0 0,0 1 0 0 0,0 0-1 0 0,1 0 1 0 0,1 0-1 0 0,1 20 1 0 0,14 96 370 0 0,-8-99-698 0 0,2 0-1 0 0,1-1 0 0 0,2 0 1 0 0,17 37-1 0 0,70 115-35 0 0,-23-45-2326 0 0,-62-114-5097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4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8 280 2705 0 0,'-1'-1'24'0'0,"1"0"1"0"0,-1 0 0 0 0,0 1-1 0 0,1-1 1 0 0,-1 0 0 0 0,1 0-1 0 0,-1 0 1 0 0,1 0 0 0 0,-1 0-1 0 0,1 0 1 0 0,-1 0 0 0 0,1 0-1 0 0,0 0 1 0 0,0 0 0 0 0,0 0-1 0 0,-1 0 1 0 0,1 0 0 0 0,0 0-1 0 0,0 0 1 0 0,0 0 0 0 0,0 0-1 0 0,1 0 1 0 0,-1 0 0 0 0,0 0-1 0 0,0 0 1 0 0,1 0 0 0 0,-1 0-1 0 0,0 0 1 0 0,1 0 0 0 0,-1 0-1 0 0,1 0 1 0 0,-1 0 0 0 0,1 1-1 0 0,0-1 1 0 0,-1 0 0 0 0,1 0 0 0 0,0 0-1 0 0,0 1 1 0 0,1-2 0 0 0,39-34 2762 0 0,-31 28-1902 0 0,59-45 1862 0 0,98-57-1 0 0,-150 100-2688 0 0,8-5-58 0 0,-2 5 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9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77 9218 0 0,'-15'-16'1555'0'0,"0"0"-1"0"0,-21-29 1 0 0,188 317 2145 0 0,-95-162-3406 0 0,-1 0-184 0 0,26 48 9 0 0,-63-126-112 0 0,1-1-1 0 0,41 48 0 0 0,-60-77 12 0 0,0 0 0 0 0,1 0 1 0 0,0-1-1 0 0,-1 1 0 0 0,1 0 0 0 0,0-1 0 0 0,0 0 1 0 0,0 1-1 0 0,0-1 0 0 0,0 0 0 0 0,0 0 1 0 0,0 0-1 0 0,0 0 0 0 0,1 0 0 0 0,-1-1 0 0 0,0 1 1 0 0,0-1-1 0 0,1 1 0 0 0,-1-1 0 0 0,3 0 1 0 0,-3 0 31 0 0,0-1 1 0 0,0 0 0 0 0,-1 0-1 0 0,1 0 1 0 0,0 1 0 0 0,0-1-1 0 0,-1-1 1 0 0,1 1 0 0 0,-1 0-1 0 0,1 0 1 0 0,-1-1 0 0 0,0 1-1 0 0,1 0 1 0 0,-1-1 0 0 0,0 0-1 0 0,0 1 1 0 0,0-1 0 0 0,0 0-1 0 0,0 1 1 0 0,0-1 0 0 0,-1 0 0 0 0,1 0-1 0 0,0 0 1 0 0,0-3 0 0 0,4-18 248 0 0,0 0 0 0 0,-2 0 0 0 0,0-1 1 0 0,-2-37-1 0 0,-11-96 194 0 0,8 133-411 0 0,-11-96-81 0 0,-4-44-565 0 0,14 54-6016 0 0,5 80 248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19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37 144 6913 0 0,'-36'-34'6042'0'0,"35"67"-4034"0"0,4-19-1935 0 0,-1 0 0 0 0,2 0 0 0 0,-1 0 0 0 0,2-1 0 0 0,0 1 0 0 0,1-1 0 0 0,0 0 0 0 0,1-1 0 0 0,11 17 0 0 0,-15-25-63 0 0,1 1 0 0 0,0-1 0 0 0,0 0 1 0 0,0 0-1 0 0,0 0 0 0 0,0-1 0 0 0,1 0 0 0 0,0 0 1 0 0,-1 0-1 0 0,1 0 0 0 0,9 3 0 0 0,-10-5-1 0 0,0 0-1 0 0,0 0 0 0 0,1-1 0 0 0,-1 1 0 0 0,0-1 0 0 0,0 0 0 0 0,1 0 0 0 0,-1 0 0 0 0,0-1 0 0 0,0 0 0 0 0,1 1 0 0 0,-1-1 0 0 0,0-1 0 0 0,0 1 1 0 0,0-1-1 0 0,0 1 0 0 0,4-4 0 0 0,-3 3 50 0 0,-1-1 0 0 0,1 0 1 0 0,0 0-1 0 0,-1-1 0 0 0,0 0 0 0 0,0 1 1 0 0,0-1-1 0 0,0 0 0 0 0,0-1 1 0 0,-1 1-1 0 0,0-1 0 0 0,0 0 0 0 0,0 1 1 0 0,-1-1-1 0 0,1-1 0 0 0,-1 1 1 0 0,0 0-1 0 0,-1 0 0 0 0,1-1 0 0 0,-1 1 1 0 0,0-1-1 0 0,0 1 0 0 0,-1-1 1 0 0,0 0-1 0 0,0 1 0 0 0,-1-8 0 0 0,0 0 84 0 0,-2 0 0 0 0,1 1-1 0 0,-2-1 1 0 0,0 0-1 0 0,0 1 1 0 0,-1 0 0 0 0,-1 0-1 0 0,0 0 1 0 0,0 1-1 0 0,-10-12 1 0 0,11 16-308 0 0,-17-22-2315 0 0,21 27 2222 0 0,-1 1 1 0 0,1 0-1 0 0,0-1 1 0 0,-1 1 0 0 0,1 0-1 0 0,-1 0 1 0 0,1 0 0 0 0,-1 0-1 0 0,0 0 1 0 0,1 0-1 0 0,-1 1 1 0 0,0-1 0 0 0,0 0-1 0 0,1 1 1 0 0,-5-1 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20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6913 0 0,'1'-1'120'0'0,"0"0"-1"0"0,-1 0 1 0 0,1 1-1 0 0,0-1 1 0 0,-1 0-1 0 0,1 0 1 0 0,0 0-1 0 0,0 1 0 0 0,0-1 1 0 0,0 0-1 0 0,0 1 1 0 0,0-1-1 0 0,0 1 1 0 0,0-1-1 0 0,0 1 1 0 0,0 0-1 0 0,0-1 0 0 0,0 1 1 0 0,0 0-1 0 0,0 0 1 0 0,0-1-1 0 0,0 1 1 0 0,0 0-1 0 0,0 0 0 0 0,0 0 1 0 0,0 1-1 0 0,0-1 1 0 0,1 0-1 0 0,-1 0 1 0 0,0 0-1 0 0,0 1 1 0 0,0-1-1 0 0,0 1 0 0 0,0-1 1 0 0,0 1-1 0 0,0-1 1 0 0,0 1-1 0 0,-1-1 1 0 0,1 1-1 0 0,0 0 1 0 0,0-1-1 0 0,0 1 0 0 0,-1 0 1 0 0,1 0-1 0 0,0 0 1 0 0,-1 0-1 0 0,1 0 1 0 0,0 0-1 0 0,-1 0 1 0 0,1 0-1 0 0,0 2 0 0 0,3 7 202 0 0,0 1 0 0 0,0 1 0 0 0,-1-1 0 0 0,2 13 0 0 0,-1-6-112 0 0,1 1 6 0 0,3 14 112 0 0,20 48 0 0 0,-24-72-326 0 0,0 0 0 0 0,1 0 0 0 0,0-1-1 0 0,0 0 1 0 0,0 0 0 0 0,1 0 0 0 0,1-1 0 0 0,-1 0 0 0 0,1 0 0 0 0,9 7 0 0 0,-15-13-8 0 0,0 0 0 0 0,0-1 1 0 0,0 1-1 0 0,0 0 0 0 0,1-1 1 0 0,-1 1-1 0 0,0-1 0 0 0,0 1 0 0 0,0-1 1 0 0,0 1-1 0 0,1-1 0 0 0,-1 0 1 0 0,0 0-1 0 0,0 0 0 0 0,0 0 1 0 0,1 1-1 0 0,-1-2 0 0 0,0 1 0 0 0,0 0 1 0 0,1 0-1 0 0,-1 0 0 0 0,0-1 1 0 0,3 0-1 0 0,-2 0-10 0 0,0 0 0 0 0,-1-1 1 0 0,1 1-1 0 0,0-1 0 0 0,0 1 0 0 0,-1-1 0 0 0,1 0 0 0 0,0 1 1 0 0,-1-1-1 0 0,0 0 0 0 0,2-4 0 0 0,3-4-126 0 0,-2-1 1 0 0,0 0-1 0 0,5-20 0 0 0,-3-1-235 0 0,-1 1-1 0 0,0-61 1 0 0,-5 64 815 0 0,2-1 0 0 0,1 1 1 0 0,1 0-1 0 0,8-31 0 0 0,-12 58-342 0 0,0 0-1 0 0,1 0 0 0 0,-1 0 1 0 0,0 0-1 0 0,1 0 1 0 0,-1 0-1 0 0,0 0 1 0 0,1-1-1 0 0,0 1 0 0 0,-1 1 1 0 0,1-1-1 0 0,0 0 1 0 0,-1 0-1 0 0,1 0 1 0 0,0 0-1 0 0,0 0 0 0 0,0 1 1 0 0,0-1-1 0 0,-1 0 1 0 0,1 1-1 0 0,2-2 1 0 0,-2 2-31 0 0,0 0 0 0 0,0 0 0 0 0,0 0 1 0 0,0 1-1 0 0,0-1 0 0 0,0 0 0 0 0,0 0 0 0 0,-1 1 1 0 0,1-1-1 0 0,0 0 0 0 0,0 1 0 0 0,0-1 1 0 0,0 1-1 0 0,-1-1 0 0 0,1 1 0 0 0,0 0 1 0 0,-1-1-1 0 0,1 1 0 0 0,0 0 0 0 0,0 1 1 0 0,6 6 189 0 0,0 2 1 0 0,-1-1-1 0 0,7 16 1 0 0,-7-13-267 0 0,10 15-293 0 0,26 34 0 0 0,5-7-3093 0 0,-30-38-2623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20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1 116 7834 0 0,'2'-19'248'0'0,"7"-42"1380"0"0,-9 57-1190 0 0,1 1-1 0 0,1 0 0 0 0,-1 0 0 0 0,0 0 1 0 0,1 0-1 0 0,-1 0 0 0 0,1 1 0 0 0,0-1 1 0 0,3-3-1 0 0,-5 6-357 0 0,0-1-1 0 0,1 1 0 0 0,-1 0 1 0 0,0 0-1 0 0,1-1 1 0 0,-1 1-1 0 0,0 0 1 0 0,1 0-1 0 0,-1 0 1 0 0,0 0-1 0 0,1-1 1 0 0,-1 1-1 0 0,1 0 1 0 0,-1 0-1 0 0,0 0 1 0 0,1 0-1 0 0,-1 0 1 0 0,0 0-1 0 0,1 0 1 0 0,-1 0-1 0 0,1 0 1 0 0,-1 0-1 0 0,0 0 1 0 0,1 0-1 0 0,-1 0 1 0 0,0 1-1 0 0,1-1 1 0 0,-1 0-1 0 0,1 0 1 0 0,-1 0-1 0 0,1 1 1 0 0,11 12 1206 0 0,7 21-337 0 0,-17-29-719 0 0,122 245 2427 0 0,-2-2-5282 0 0,-107-220-4288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20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1 217 7834 0 0,'-1'-1'54'0'0,"1"1"0"0"0,0-1-1 0 0,0 0 1 0 0,0 1 0 0 0,0-1 0 0 0,0 0 0 0 0,0 1 0 0 0,1-1 0 0 0,-1 0 0 0 0,0 1 0 0 0,0-1 0 0 0,0 0 0 0 0,1 1 0 0 0,-1-1 0 0 0,0 1 0 0 0,1-1-1 0 0,-1 1 1 0 0,0-1 0 0 0,1 1 0 0 0,-1-1 0 0 0,1 1 0 0 0,-1-1 0 0 0,1 1 0 0 0,-1-1 0 0 0,1 1 0 0 0,-1-1 0 0 0,1 1 0 0 0,-1 0 0 0 0,1 0 0 0 0,-1-1-1 0 0,1 1 1 0 0,0 0 0 0 0,0-1 0 0 0,30-16 1358 0 0,-24 13-1161 0 0,169-91 3653 0 0,-127 73-4932 0 0,88-28-1 0 0,-100 39 135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29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11979 0 0,'25'-15'3252'0'0,"1"2"-2034"0"0,0 0-1 0 0,35-11 0 0 0,-50 20-2187 0 0,0 1 0 0 0,0 1 0 0 0,1 0 0 0 0,0 0 0 0 0,11 1 0 0 0,-5 1-4643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29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0 151 9674 0 0,'25'-33'4260'0'0,"-10"17"-3595"0"0,0 0 1 0 0,0 1 0 0 0,22-16-1 0 0,-31 26-977 0 0,1 1 1 0 0,-1 0-1 0 0,1 0 0 0 0,0 0 0 0 0,1 1 0 0 0,-1 0 1 0 0,0 0-1 0 0,1 1 0 0 0,-1 0 0 0 0,1 0 0 0 0,0 1 0 0 0,11-1 1 0 0,-8 3 263 0 0,-3 3 36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2.8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120 63 1376 0 0,'-3'-1'213'0'0,"0"-1"0"0"0,0 1 0 0 0,0-1 0 0 0,1 0 0 0 0,-1 0 0 0 0,1 0 0 0 0,-1-1 0 0 0,1 1 0 0 0,-3-4 0 0 0,-4-3 597 0 0,5 5-119 0 0,0 1 1 0 0,-1-1 0 0 0,0 1-1 0 0,0-1 1 0 0,0 1 0 0 0,0 1-1 0 0,-9-5 1 0 0,13 7-494 0 0,0 0 1 0 0,0 0-1 0 0,0 0 1 0 0,0 0-1 0 0,0-1 1 0 0,0 1-1 0 0,1 0 0 0 0,-1 1 1 0 0,0-1-1 0 0,0 0 1 0 0,0 0-1 0 0,0 0 1 0 0,0 0-1 0 0,0 1 0 0 0,1-1 1 0 0,-1 0-1 0 0,0 1 1 0 0,0-1-1 0 0,0 1 1 0 0,1-1-1 0 0,-1 1 0 0 0,0 0 1 0 0,-1 0 5 0 0,1 1 1 0 0,0 0-1 0 0,0 0 1 0 0,0 0-1 0 0,0-1 1 0 0,0 1-1 0 0,1 0 1 0 0,-1 0-1 0 0,0 0 1 0 0,1 0-1 0 0,0 0 1 0 0,-1 0-1 0 0,1 4 1 0 0,-3 46 1303 0 0,5 64 1 0 0,24 136-1344 0 0,-26-252-163 0 0,22 132-1737 0 0,4-46-5886 0 0,-14-57 3615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35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67 4609 0 0,'-13'1'9205'0'0,"30"-12"-6908"0"0,37-16-1060 0 0,-21 19-872 0 0,1 0 0 0 0,-1 3 0 0 0,1 0 1 0 0,0 3-1 0 0,1 0 0 0 0,36 5 0 0 0,-58-2-2014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35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5065 0 0,'1'-4'591'0'0,"0"0"-1"0"0,1 1 1 0 0,-1-1 0 0 0,1 0 0 0 0,0 1-1 0 0,1-1 1 0 0,-1 1 0 0 0,1 0-1 0 0,-1 0 1 0 0,1 0 0 0 0,0 0-1 0 0,0 0 1 0 0,5-3 0 0 0,-8 6-482 0 0,1 0 1 0 0,-1 0 0 0 0,1 0-1 0 0,-1 0 1 0 0,1 1-1 0 0,-1-1 1 0 0,1 0-1 0 0,-1 0 1 0 0,1 0 0 0 0,-1 1-1 0 0,1-1 1 0 0,-1 0-1 0 0,1 1 1 0 0,-1-1-1 0 0,1 0 1 0 0,-1 1 0 0 0,0-1-1 0 0,1 1 1 0 0,-1-1-1 0 0,0 1 1 0 0,1-1-1 0 0,-1 1 1 0 0,0-1 0 0 0,0 1-1 0 0,1-1 1 0 0,-1 1-1 0 0,0 0 1 0 0,7 16 734 0 0,-7-16-703 0 0,14 56 1486 0 0,14 105 1 0 0,-10-40-1221 0 0,-12-90-419 0 0,-2-9-145 0 0,0 1 0 0 0,1-1 0 0 0,1 0 0 0 0,2-1 0 0 0,0 1 0 0 0,13 22 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36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1 279 1376 0 0,'1'-10'440'0'0,"0"1"-1"0"0,0-1 0 0 0,1 1 1 0 0,1-1-1 0 0,0 1 0 0 0,0 0 1 0 0,0 0-1 0 0,10-16 1 0 0,3-2 1103 0 0,27-35 1 0 0,-35 51-960 0 0,0 1 1 0 0,1 0 0 0 0,0 0-1 0 0,1 1 1 0 0,0 0 0 0 0,16-10-1 0 0,-24 18-489 0 0,0-1 0 0 0,0 1 0 0 0,0 0-1 0 0,0 0 1 0 0,0 0 0 0 0,1 0 0 0 0,-1 0 0 0 0,0 0-1 0 0,0 1 1 0 0,1-1 0 0 0,-1 1 0 0 0,1 0-1 0 0,-1-1 1 0 0,1 1 0 0 0,-1 0 0 0 0,0 1 0 0 0,1-1-1 0 0,-1 0 1 0 0,1 1 0 0 0,-1-1 0 0 0,0 1 0 0 0,1 0-1 0 0,-1 0 1 0 0,0 0 0 0 0,0 0 0 0 0,0 0 0 0 0,0 0-1 0 0,0 0 1 0 0,0 1 0 0 0,0-1 0 0 0,0 1-1 0 0,0 0 1 0 0,0-1 0 0 0,-1 1 0 0 0,1 0 0 0 0,-1 0-1 0 0,0 0 1 0 0,1 0 0 0 0,-1 0 0 0 0,0 0 0 0 0,0 1-1 0 0,1 2 1 0 0,2 4-37 0 0,0 0 0 0 0,-1 0 0 0 0,0 0 0 0 0,-1 1 0 0 0,0-1 0 0 0,0 1 0 0 0,-1-1 0 0 0,-1 1 0 0 0,1 0 0 0 0,-1-1 0 0 0,-2 13 0 0 0,-3 9-32 0 0,-1 0-1 0 0,-12 34 0 0 0,-4 18 405 0 0,22-82-367 0 0,-1 0 0 0 0,1 0-1 0 0,0 0 1 0 0,0 1 0 0 0,-1-1 0 0 0,1 0 0 0 0,0 0 0 0 0,0 0 0 0 0,0 0 0 0 0,1 1 0 0 0,-1-1-1 0 0,0 0 1 0 0,0 0 0 0 0,1 0 0 0 0,-1 0 0 0 0,0 1 0 0 0,1-1 0 0 0,-1 0 0 0 0,1 0 0 0 0,0 0 0 0 0,-1 0-1 0 0,1 0 1 0 0,0 0 0 0 0,-1 0 0 0 0,1-1 0 0 0,0 1 0 0 0,1 1 0 0 0,1 0 115 0 0,1-1 1 0 0,-1 0 0 0 0,0 0-1 0 0,1 0 1 0 0,-1 0 0 0 0,1 0-1 0 0,-1 0 1 0 0,6-1 0 0 0,19 1 74 0 0,0-1 0 0 0,48-6 1 0 0,22-1-2345 0 0,-73 7 968 0 0,0 2-200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36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20 3681 0 0,'0'-1'166'0'0,"0"0"1"0"0,0 1-1 0 0,0-1 1 0 0,0 0-1 0 0,0 1 0 0 0,0-1 1 0 0,0 0-1 0 0,0 0 1 0 0,0 1-1 0 0,0-1 1 0 0,-1 0-1 0 0,1 1 1 0 0,0-1-1 0 0,0 0 0 0 0,-1 1 1 0 0,1-1-1 0 0,0 1 1 0 0,-1-1-1 0 0,1 0 1 0 0,-1 1-1 0 0,1-1 1 0 0,-1 1-1 0 0,1-1 0 0 0,-1 1 1 0 0,1-1-1 0 0,-1 1 1 0 0,1-1-1 0 0,-1 1 1 0 0,1 0-1 0 0,-1-1 1 0 0,0 1-1 0 0,1 0 0 0 0,-1 0 1 0 0,-1-1-1 0 0,1 1 31 0 0,0 0 1 0 0,0 0-1 0 0,0 1 0 0 0,0-1 0 0 0,0 0 0 0 0,0 1 0 0 0,0-1 0 0 0,0 1 1 0 0,0-1-1 0 0,0 1 0 0 0,0-1 0 0 0,0 1 0 0 0,0 0 0 0 0,0-1 0 0 0,0 1 0 0 0,1 0 1 0 0,-1 0-1 0 0,0-1 0 0 0,1 1 0 0 0,-1 0 0 0 0,0 0 0 0 0,0 2 0 0 0,-5 10 240 0 0,1 0-1 0 0,0 0 0 0 0,1 0 1 0 0,0 1-1 0 0,1 0 0 0 0,1 0 0 0 0,0 0 1 0 0,1 0-1 0 0,1 0 0 0 0,0 0 1 0 0,0 0-1 0 0,5 19 0 0 0,2 9-141 0 0,2 0-1 0 0,25 71 0 0 0,-23-85-224 0 0,0-2 0 0 0,2 1 0 0 0,31 45-1 0 0,60 65-199 0 0,-81-109 6 0 0,-20-23-231 0 0,1-1 0 0 0,-1 1-1 0 0,0 0 1 0 0,0 0-1 0 0,0 0 1 0 0,-1 0 0 0 0,0 0-1 0 0,0 0 1 0 0,0 1-1 0 0,0-1 1 0 0,0 7-1 0 0,-1 3-5709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3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49 346 920 0 0,'-6'-7'666'0'0,"0"-2"0"0"0,1 1-1 0 0,0-1 1 0 0,1 1 0 0 0,-1-1 0 0 0,2 0-1 0 0,-1-1 1 0 0,1 1 0 0 0,1-1 0 0 0,0 1-1 0 0,-1-16 1 0 0,2 19-416 0 0,1-1 1 0 0,1 1-1 0 0,-1-1 1 0 0,1 0-1 0 0,1 1 0 0 0,-1-1 1 0 0,1 1-1 0 0,0 0 1 0 0,0-1-1 0 0,1 1 0 0 0,0 0 1 0 0,0 0-1 0 0,0 1 1 0 0,1-1-1 0 0,0 1 0 0 0,0-1 1 0 0,9-7-1 0 0,2-2-56 0 0,1 2-1 0 0,0-1 1 0 0,1 2 0 0 0,1 0-1 0 0,35-17 1 0 0,-30 19-577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37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64 347 6913 0 0,'-1'0'116'0'0,"-39"5"630"0"0,39-5-662 0 0,1 0 1 0 0,-1 0-1 0 0,0 0 0 0 0,0 0 1 0 0,1 0-1 0 0,-1 0 0 0 0,0 0 1 0 0,0 0-1 0 0,1 0 0 0 0,-1 0 1 0 0,0 0-1 0 0,0 0 0 0 0,1-1 1 0 0,-1 1-1 0 0,0 0 0 0 0,0-1 1 0 0,1 1-1 0 0,-1 0 0 0 0,0-1 1 0 0,1 1-1 0 0,-1-1 0 0 0,1 1 1 0 0,-1-1-1 0 0,1 1 0 0 0,-1-1 0 0 0,1 1 1 0 0,-1-1-1 0 0,1 0 0 0 0,-1 1 1 0 0,1-1-1 0 0,0 0 0 0 0,-1 1 1 0 0,1-1-1 0 0,0 0 0 0 0,0 0 1 0 0,-1 1-1 0 0,1-1 0 0 0,0 0 1 0 0,0 0-1 0 0,0 1 0 0 0,0-1 1 0 0,0 0-1 0 0,0 0 0 0 0,0 1 1 0 0,0-1-1 0 0,0 0 0 0 0,1-1 1 0 0,0-1 115 0 0,0 1 0 0 0,0 0 1 0 0,1 0-1 0 0,-1-1 1 0 0,1 1-1 0 0,-1 0 1 0 0,1 0-1 0 0,0 0 0 0 0,-1 1 1 0 0,1-1-1 0 0,0 0 1 0 0,0 1-1 0 0,1-1 1 0 0,-1 1-1 0 0,4-2 0 0 0,40-17 1265 0 0,-34 16-1079 0 0,73-23 974 0 0,0 4 0 0 0,117-16 0 0 0,-58 13-739 0 0,-103 17-467 0 0,536-97 836 0 0,-279 70-966 0 0,-215 30-176 0 0,134 8 0 0 0,-198-1-769 0 0,0 2-1 0 0,0 1 1 0 0,0 0 0 0 0,21 8-1 0 0,-18-3-5690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37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5985 0 0,'-9'0'758'0'0,"-36"11"7462"0"0,45-8-7842 0 0,0-1 0 0 0,0 1 0 0 0,1 0 0 0 0,-1 0 0 0 0,1 0 0 0 0,0 0 0 0 0,0 0 0 0 0,0-1 0 0 0,0 1 0 0 0,3 5 0 0 0,0 4 313 0 0,25 82 540 0 0,19 123 0 0 0,-15-56-1071 0 0,12 90-885 0 0,-44-248 644 0 0,1 51-1131 0 0,-3-50 742 0 0,1 0 0 0 0,-1-1 0 0 0,0 1 0 0 0,0-1 0 0 0,0 1 0 0 0,0-1 0 0 0,-2 5 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37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5 352 3225 0 0,'-2'-14'280'0'0,"1"1"0"0"0,0-1 0 0 0,1 0 0 0 0,0 1 1 0 0,1-1-1 0 0,1 0 0 0 0,0 1 0 0 0,1-1 0 0 0,6-16 1 0 0,-9 29-261 0 0,10-27 1302 0 0,1 1 1 0 0,17-30-1 0 0,-24 50-1002 0 0,-1 1 0 0 0,1 0-1 0 0,0 0 1 0 0,1 0 0 0 0,-1 1 0 0 0,1-1-1 0 0,1 1 1 0 0,-1 0 0 0 0,1 1-1 0 0,-1-1 1 0 0,1 1 0 0 0,0 0-1 0 0,1 0 1 0 0,11-4 0 0 0,-15 7-234 0 0,-1 0-1 0 0,0 1 1 0 0,1-1 0 0 0,-1 1-1 0 0,0-1 1 0 0,1 1 0 0 0,-1 0-1 0 0,1 0 1 0 0,-1 0 0 0 0,1 0-1 0 0,-1 0 1 0 0,0 1 0 0 0,1-1-1 0 0,-1 1 1 0 0,0 0 0 0 0,1-1-1 0 0,-1 1 1 0 0,0 0 0 0 0,0 1-1 0 0,4 1 1 0 0,-3 0 4 0 0,0 0 0 0 0,0 0-1 0 0,-1 0 1 0 0,1 0 0 0 0,-1 0 0 0 0,0 0-1 0 0,0 1 1 0 0,0-1 0 0 0,-1 0 0 0 0,1 1 0 0 0,1 7-1 0 0,0 1 52 0 0,0 1-1 0 0,-1-1 0 0 0,-1 1 0 0 0,0 0 1 0 0,-1 0-1 0 0,-2 24 0 0 0,-2-17-49 0 0,-1 0 1 0 0,-1-1-1 0 0,-9 20 0 0 0,9-25 19 0 0,1 0 1 0 0,0 1-1 0 0,1 0 0 0 0,0 0 0 0 0,1 1 0 0 0,-1 19 0 0 0,4-34-67 0 0,0 1-1 0 0,1 0 1 0 0,-1-1-1 0 0,0 1 1 0 0,1 0-1 0 0,-1-1 1 0 0,1 1 0 0 0,0-1-1 0 0,-1 1 1 0 0,1-1-1 0 0,0 1 1 0 0,0-1-1 0 0,0 1 1 0 0,0-1-1 0 0,0 0 1 0 0,0 0-1 0 0,1 1 1 0 0,-1-1 0 0 0,0 0-1 0 0,1 0 1 0 0,-1 0-1 0 0,0 0 1 0 0,1-1-1 0 0,-1 1 1 0 0,1 0-1 0 0,0 0 1 0 0,-1-1-1 0 0,1 1 1 0 0,-1-1 0 0 0,1 0-1 0 0,0 1 1 0 0,-1-1-1 0 0,1 0 1 0 0,2 0-1 0 0,8 1 115 0 0,1-1 1 0 0,-1 0-1 0 0,20-4 0 0 0,-21 3-126 0 0,108-1-401 0 0,-71 2-971 0 0,-25 0 183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38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91 369 456 0 0,'27'61'8614'0'0,"-6"4"-3629"0"0,-3 16-2602 0 0,-13-50-2751 0 0,1 59 0 0 0,-6-80-1182 0 0</inkml:trace>
  <inkml:trace contextRef="#ctx0" brushRef="#br0" timeOffset="1">5 25 6449 0 0,'0'-1'221'0'0,"-1"0"-1"0"0,1 1 0 0 0,-1-1 1 0 0,1 0-1 0 0,-1 1 0 0 0,1-1 1 0 0,-1 0-1 0 0,1 0 0 0 0,0 1 0 0 0,6-17 6947 0 0,-5 17-7051 0 0,9 7-192 0 0,29 43-1764 0 0,-8-8-1055 0 0,2-2 2769 0 0,-21-26 66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40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34 6913 0 0,'0'-1'160'0'0,"0"0"-1"0"0,0-1 1 0 0,0 1-1 0 0,0 0 0 0 0,0-1 1 0 0,0 1-1 0 0,0 0 0 0 0,0-1 1 0 0,0 1-1 0 0,-1 0 1 0 0,1 0-1 0 0,-1-1 0 0 0,1 1 1 0 0,-1 0-1 0 0,1 0 0 0 0,-1 0 1 0 0,1-1-1 0 0,-1 1 0 0 0,0 0 1 0 0,0 0-1 0 0,0 0 1 0 0,0 0-1 0 0,0 0 0 0 0,0 0 1 0 0,0 1-1 0 0,0-1 0 0 0,0 0 1 0 0,-1 0-1 0 0,0 1-78 0 0,1 0 0 0 0,0 0 0 0 0,0 0 0 0 0,0 0 0 0 0,0 0 1 0 0,0 1-1 0 0,0-1 0 0 0,0 0 0 0 0,0 1 0 0 0,0-1 0 0 0,0 1 0 0 0,0-1 0 0 0,0 1 0 0 0,0 0 0 0 0,0-1 0 0 0,0 1 0 0 0,0 0 0 0 0,0 0 0 0 0,1 0 0 0 0,-1-1 0 0 0,0 1 1 0 0,0 0-1 0 0,1 0 0 0 0,-1 0 0 0 0,1 0 0 0 0,-1 0 0 0 0,1 0 0 0 0,0 0 0 0 0,-1 2 0 0 0,-5 14 157 0 0,0 0 0 0 0,1 0 0 0 0,1 1 0 0 0,-2 30 0 0 0,0 74 185 0 0,6-89-284 0 0,10 505 1200 0 0,25-1-558 0 0,-32-492-731 0 0,-1-20-33 0 0,22 238 182 0 0,-13-183-131 0 0,27 104-1 0 0,-26-142-86 0 0,2 0-1 0 0,2-2 0 0 0,1 1 1 0 0,23 37-1 0 0,-24-51-52 0 0,1-2 1 0 0,2 1-1 0 0,0-2 0 0 0,2-1 0 0 0,0 0 1 0 0,39 30-1 0 0,-17-21-356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3.2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 40 1376 0 0,'-2'1'288'0'0,"0"-1"1"0"0,0 1-1 0 0,0-1 0 0 0,0 1 0 0 0,0-1 0 0 0,0 1 1 0 0,0 0-1 0 0,0 0 0 0 0,0 0 0 0 0,0 0 0 0 0,1 1 1 0 0,-1-1-1 0 0,0 0 0 0 0,1 1 0 0 0,-1-1 0 0 0,1 1 1 0 0,0 0-1 0 0,-1-1 0 0 0,1 1 0 0 0,0 0 0 0 0,0 0 1 0 0,0-1-1 0 0,0 1 0 0 0,0 0 0 0 0,1 0 0 0 0,-1 0 1 0 0,1 0-1 0 0,-1 0 0 0 0,1 4 0 0 0,-3 20 533 0 0,1 1-1 0 0,2 0 1 0 0,4 43-1 0 0,20 79 535 0 0,-20-125-1123 0 0,2-1-1 0 0,12 33 1 0 0,-16-51-210 0 0,0 0 0 0 0,0 0 1 0 0,0 0-1 0 0,1 0 0 0 0,0 0 1 0 0,0-1-1 0 0,0 1 0 0 0,0-1 1 0 0,1 0-1 0 0,0 0 0 0 0,0 0 0 0 0,0-1 1 0 0,0 1-1 0 0,0-1 0 0 0,1 0 1 0 0,-1 0-1 0 0,8 3 0 0 0,-10-5-6 0 0,1-1 0 0 0,-1 1 0 0 0,0-1 0 0 0,1 1 0 0 0,-1-1 0 0 0,0 0 0 0 0,1 0 0 0 0,-1 0 0 0 0,0 0 0 0 0,1 0 0 0 0,-1 0 0 0 0,0-1 0 0 0,1 1 0 0 0,-1-1 0 0 0,0 0 0 0 0,1 0 0 0 0,-1 0-1 0 0,0 0 1 0 0,0 0 0 0 0,2-1 0 0 0,0-1 16 0 0,0 0 0 0 0,-1-1 0 0 0,1 1 0 0 0,-1-1 0 0 0,0 0 0 0 0,0 0 0 0 0,0 0 0 0 0,-1 0 0 0 0,3-6 0 0 0,2-4 43 0 0,-2 0-1 0 0,0 0 1 0 0,-1-1-1 0 0,0 0 0 0 0,2-21 1 0 0,-4 13-20 0 0,-2 0 1 0 0,0 0-1 0 0,-1 0 1 0 0,-2 0-1 0 0,0 0 1 0 0,-10-32-1 0 0,-5-5-1119 0 0,-28-64 0 0 0,34 94-4411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40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25 8754 0 0,'-1'0'27'0'0,"1"-1"1"0"0,-1 1-1 0 0,1 0 1 0 0,0 0-1 0 0,-1 0 1 0 0,1-1-1 0 0,0 1 0 0 0,-1 0 1 0 0,1 0-1 0 0,0-1 1 0 0,-1 1-1 0 0,1 0 1 0 0,0 0-1 0 0,0-1 1 0 0,-1 1-1 0 0,1 0 0 0 0,0-1 1 0 0,0 1-1 0 0,0-1 1 0 0,-1 1-1 0 0,1 0 1 0 0,0-1-1 0 0,0 1 1 0 0,0-1-1 0 0,0 1 0 0 0,0 0 1 0 0,0-1-1 0 0,0 1 1 0 0,0-1-1 0 0,0 1 1 0 0,0 0-1 0 0,0-1 1 0 0,12-7 421 0 0,23 3 616 0 0,-26 6-826 0 0,1 0 1 0 0,-1 1-1 0 0,1 0 0 0 0,-1 1 0 0 0,0 0 0 0 0,0 0 0 0 0,0 1 0 0 0,0 0 0 0 0,0 1 0 0 0,-1-1 0 0 0,0 2 1 0 0,0-1-1 0 0,13 13 0 0 0,5 6 415 0 0,-2 0 0 0 0,33 44 0 0 0,-7-1-320 0 0,-3 1 1 0 0,-4 3-1 0 0,-2 1 1 0 0,-4 2-1 0 0,-3 2 1 0 0,-3 1-1 0 0,-4 1 1 0 0,23 106 0 0 0,-35-111-456 0 0,-4 0 0 0 0,-2 1 0 0 0,-4 0 0 0 0,-3 0 1 0 0,-4 0-1 0 0,-2 0 0 0 0,-4 0 0 0 0,-3 0 0 0 0,-30 107 1 0 0,28-142-6428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41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22 212 10594 0 0,'-2'-3'282'0'0,"-1"0"1"0"0,1 0-1 0 0,0 0 0 0 0,0-1 0 0 0,0 1 0 0 0,0-1 0 0 0,1 1 1 0 0,-1-1-1 0 0,1 0 0 0 0,0 0 0 0 0,-1-5 0 0 0,23 27 2118 0 0,48 97-528 0 0,-25-38-1217 0 0,-19-36-328 0 0,78 113 668 0 0,-89-137-857 0 0,0 0 0 0 0,1-1 0 0 0,1 0 1 0 0,0-2-1 0 0,2 1 0 0 0,23 14 1 0 0,-39-27-100 0 0,1 0 0 0 0,0-1 0 0 0,0 1 0 0 0,0-1 0 0 0,0 1 0 0 0,1-1 0 0 0,-1 0 0 0 0,0 0 0 0 0,0 0 0 0 0,1-1 0 0 0,-1 1 0 0 0,1-1 0 0 0,-1 0 0 0 0,0 0 0 0 0,1 0 0 0 0,-1 0 0 0 0,1 0 0 0 0,-1-1 0 0 0,0 0 0 0 0,7-1 0 0 0,-7 0-6 0 0,0 0-1 0 0,0 0 1 0 0,0-1-1 0 0,0 1 1 0 0,0-1 0 0 0,-1 1-1 0 0,1-1 1 0 0,-1 0-1 0 0,0 0 1 0 0,1 0 0 0 0,-1 0-1 0 0,-1-1 1 0 0,1 1-1 0 0,0 0 1 0 0,-1-1 0 0 0,0 1-1 0 0,1-1 1 0 0,0-6 0 0 0,6-35 41 0 0,-2 0 1 0 0,-2-1-1 0 0,-2 0 1 0 0,-4-56 0 0 0,2-67-886 0 0,2 144 76 0 0,1-1 0 0 0,1 1 0 0 0,2 0 0 0 0,12-38 0 0 0,-8 38-856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41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8754 0 0,'3'51'2319'0'0,"3"-1"-1"0"0,20 91 1 0 0,5-24-2313 0 0,-17-68-2549 0 0,-10-35-2308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42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57 4145 0 0,'-11'-28'985'0'0,"4"0"4649"0"0,7 28-5591 0 0,0 0 1 0 0,0 1-1 0 0,-1-1 1 0 0,1 0-1 0 0,0 0 1 0 0,0 0-1 0 0,0 0 1 0 0,0 0-1 0 0,0 0 1 0 0,0 0-1 0 0,-1 0 1 0 0,1 0-1 0 0,0 1 1 0 0,0-1-1 0 0,0 0 1 0 0,0 0-1 0 0,0 0 1 0 0,-1 0-1 0 0,1 0 1 0 0,0 0-1 0 0,0 0 1 0 0,0 0-1 0 0,0 0 1 0 0,-1 0-1 0 0,1 0 1 0 0,0 0-1 0 0,0 0 1 0 0,0 0-1 0 0,0 0 1 0 0,0 0 0 0 0,-1-1-1 0 0,1 1 1 0 0,0 0-1 0 0,0 0 1 0 0,0 0-1 0 0,0 0 1 0 0,0 0-1 0 0,-1 0 1 0 0,1 0-1 0 0,0 0 1 0 0,0 0-1 0 0,0-1 1 0 0,0 1-1 0 0,0 0 1 0 0,0 0-1 0 0,0 0 1 0 0,-1 0-1 0 0,-2 16-451 0 0,4 11-1178 0 0,2 0-1 0 0,1-1 1 0 0,2 0 0 0 0,10 33-1 0 0,-11-40 1268 0 0,3 10 191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8:02:42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4145 0 0,'4'-6'438'0'0,"-1"0"1"0"0,1 0-1 0 0,1 1 1 0 0,-1-1-1 0 0,1 1 1 0 0,8-7-1 0 0,-12 12-278 0 0,0-1 0 0 0,0 0-1 0 0,0 0 1 0 0,0 1-1 0 0,0-1 1 0 0,0 0 0 0 0,0 1-1 0 0,1-1 1 0 0,-1 1-1 0 0,0 0 1 0 0,0-1 0 0 0,1 1-1 0 0,-1 0 1 0 0,0 0-1 0 0,0 0 1 0 0,1 0 0 0 0,-1 0-1 0 0,0 0 1 0 0,0 0-1 0 0,1 0 1 0 0,-1 0 0 0 0,0 1-1 0 0,0-1 1 0 0,1 0-1 0 0,-1 1 1 0 0,0-1 0 0 0,0 1-1 0 0,0 0 1 0 0,0-1-1 0 0,0 1 1 0 0,0 0 0 0 0,0 0-1 0 0,0-1 1 0 0,0 1-1 0 0,0 0 1 0 0,0 0 0 0 0,0 0-1 0 0,0 0 1 0 0,-1 0-1 0 0,1 0 1 0 0,0 0 0 0 0,-1 1-1 0 0,1-1 1 0 0,0 1-1 0 0,12 26 990 0 0,-1-1-1 0 0,-1 2 1 0 0,10 40-1 0 0,-12-39-1061 0 0,0 1-1 0 0,27 54 0 0 0,-35-84-109 0 0,-1 0-1 0 0,0-1 1 0 0,0 1-1 0 0,0-1 1 0 0,1 1-1 0 0,-1 0 1 0 0,0-1-1 0 0,1 1 1 0 0,-1-1-1 0 0,0 1 1 0 0,1-1-1 0 0,-1 1 0 0 0,1-1 1 0 0,-1 0-1 0 0,1 1 1 0 0,-1-1-1 0 0,1 1 1 0 0,-1-1-1 0 0,1 0 1 0 0,-1 0-1 0 0,1 1 1 0 0,0-1-1 0 0,-1 0 1 0 0,1 0-1 0 0,-1 0 1 0 0,1 1-1 0 0,0-1 0 0 0,-1 0 1 0 0,1 0-1 0 0,0 0 1 0 0,-1 0-1 0 0,1 0 1 0 0,0 0-1 0 0,0-1 1 0 0,0 0-18 0 0,1 0-1 0 0,-1 0 1 0 0,1 0 0 0 0,-1 0 0 0 0,0 0 0 0 0,1-1 0 0 0,-1 1 0 0 0,0 0 0 0 0,0-1 0 0 0,0 1-1 0 0,0-1 1 0 0,1-2 0 0 0,22-59-426 0 0,-21 55 433 0 0,2-8 14 0 0,-2 3 140 0 0,2 0 1 0 0,0 0-1 0 0,0 0 1 0 0,1 0-1 0 0,11-16 1 0 0,-15 27-49 0 0,-1 0-1 0 0,1 0 1 0 0,0 0-1 0 0,0 0 1 0 0,-1 0-1 0 0,1 0 1 0 0,0 1-1 0 0,1-1 1 0 0,-1 1-1 0 0,0-1 1 0 0,0 1-1 0 0,1 0 1 0 0,-1 0-1 0 0,0 0 1 0 0,1 0-1 0 0,-1 1 1 0 0,1-1-1 0 0,0 0 1 0 0,-1 1-1 0 0,1 0 1 0 0,-1 0-1 0 0,1 0 1 0 0,0 0-1 0 0,-1 0 1 0 0,1 0-1 0 0,-1 1 1 0 0,1-1-1 0 0,-1 1 1 0 0,1-1-1 0 0,-1 1 1 0 0,1 0-1 0 0,-1 0 1 0 0,1 1-1 0 0,-1-1 1 0 0,3 2-1 0 0,10 7 105 0 0,-1 1-1 0 0,-1 0 1 0 0,0 1 0 0 0,-1 0-1 0 0,0 1 1 0 0,0 0 0 0 0,-2 1 0 0 0,12 18-1 0 0,-6-10-607 0 0,0 0 0 0 0,24 22 0 0 0,-13-19-644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100 328 10594 0 0,'-19'-37'927'0'0,"1"-1"0"0"0,2-1 0 0 0,2 0 0 0 0,-12-53 0 0 0,26 91-881 0 0,-1-3 41 0 0,-1 1-1 0 0,1-1 1 0 0,1 0 0 0 0,-1 1 0 0 0,0-1-1 0 0,1 0 1 0 0,0 0 0 0 0,0 0-1 0 0,0-4 1 0 0,2 9-8 0 0,0 0-1 0 0,-1 0 1 0 0,1 1-1 0 0,-1-1 1 0 0,1 1-1 0 0,-1-1 1 0 0,1 1-1 0 0,-1 0 1 0 0,0 0-1 0 0,0 0 1 0 0,0-1 0 0 0,0 1-1 0 0,1 3 1 0 0,-1-2 3 0 0,81 183 487 0 0,-35-70-346 0 0,-30-79-225 0 0,108 220-62 0 0,-108-229 64 0 0,1-1-1 0 0,0 0 0 0 0,2-2 0 0 0,1 0 1 0 0,1-1-1 0 0,43 35 0 0 0,-63-57 44 0 0,-1-1 0 0 0,1 1-1 0 0,0-1 1 0 0,-1 0 0 0 0,1 0 0 0 0,0 0-1 0 0,0 0 1 0 0,0 0 0 0 0,0 0 0 0 0,0 0-1 0 0,0 0 1 0 0,0-1 0 0 0,0 1 0 0 0,1-1-1 0 0,-1 0 1 0 0,0 0 0 0 0,0 0 0 0 0,0 0-1 0 0,0 0 1 0 0,1 0 0 0 0,-1 0 0 0 0,0-1 0 0 0,0 1-1 0 0,0-1 1 0 0,0 1 0 0 0,0-1 0 0 0,0 0-1 0 0,0 0 1 0 0,0 0 0 0 0,0 0 0 0 0,0 0-1 0 0,0 0 1 0 0,-1-1 0 0 0,1 1 0 0 0,0-1-1 0 0,-1 1 1 0 0,1-1 0 0 0,-1 1 0 0 0,0-1-1 0 0,0 0 1 0 0,1 0 0 0 0,0-2 0 0 0,5-8 186 0 0,-1 0 1 0 0,-1 0-1 0 0,0 0 1 0 0,-1-1-1 0 0,5-20 1 0 0,-3 2-63 0 0,-1 0 1 0 0,-1 0 0 0 0,-1-36-1 0 0,-10-97-282 0 0,1-10-873 0 0,11 50-747 0 0,1 41-3362 0 0,2 17-937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5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2 162 11979 0 0,'-1'-4'131'0'0,"1"0"1"0"0,0 0-1 0 0,0 1 1 0 0,0-1-1 0 0,0 0 1 0 0,0 0 0 0 0,1 0-1 0 0,0 0 1 0 0,0 0-1 0 0,0 0 1 0 0,0 0 0 0 0,1 1-1 0 0,-1-1 1 0 0,1 0-1 0 0,0 1 1 0 0,0-1-1 0 0,3-2 1 0 0,-4 7-239 0 0,0 0 0 0 0,-1 0 0 0 0,1 0 0 0 0,0 0 0 0 0,0 0 0 0 0,-1 0-1 0 0,1 0 1 0 0,0 1 0 0 0,-1-1 0 0 0,1 0 0 0 0,-1 0 0 0 0,0 1 0 0 0,1-1 0 0 0,-1 0 0 0 0,0 1 0 0 0,0 2 0 0 0,6 55-2220 0 0,-4-31 2383 0 0,1 0 0 0 0,1-1 1 0 0,9 34-1 0 0,-11-55 171 0 0,1 1 0 0 0,-1 0 0 0 0,1 0 1 0 0,0-1-1 0 0,1 1 0 0 0,-1-1 0 0 0,1 0 0 0 0,1 0 0 0 0,-1-1 1 0 0,1 1-1 0 0,0-1 0 0 0,0 0 0 0 0,1 0 0 0 0,-1-1 0 0 0,1 1 0 0 0,0-1 1 0 0,9 4-1 0 0,-12-7-175 0 0,0 1 1 0 0,0-1 0 0 0,0 0-1 0 0,0 0 1 0 0,0 0-1 0 0,0 0 1 0 0,1-1 0 0 0,-1 0-1 0 0,0 1 1 0 0,0-1 0 0 0,1 0-1 0 0,-1 0 1 0 0,0-1-1 0 0,1 1 1 0 0,-1-1 0 0 0,0 0-1 0 0,5-1 1 0 0,-4 0-92 0 0,1-1 0 0 0,-1 1 1 0 0,1-1-1 0 0,-1 0 0 0 0,0 0 1 0 0,-1 0-1 0 0,1 0 0 0 0,0-1 1 0 0,-1 0-1 0 0,5-6 0 0 0,-1 0-99 0 0,0-1-1 0 0,-1 0 0 0 0,0 0 0 0 0,-1-1 1 0 0,0 0-1 0 0,-1 0 0 0 0,-1 0 1 0 0,4-17-1 0 0,-6 16 58 0 0,0-1-1 0 0,0 0 1 0 0,-2 0-1 0 0,1 0 1 0 0,-2 0-1 0 0,0 0 1 0 0,-8-27 0 0 0,8 31 44 0 0,-1 1 1 0 0,-1 0 0 0 0,0 0 0 0 0,0 1 0 0 0,-1-1 0 0 0,0 1-1 0 0,0-1 1 0 0,-1 2 0 0 0,0-1 0 0 0,0 1 0 0 0,-1 0 0 0 0,-10-9-1 0 0,16 15 15 0 0,-1 0 1 0 0,1 0-1 0 0,0 0 0 0 0,-1 0 0 0 0,1 0 0 0 0,-1 0 0 0 0,1 0 0 0 0,-1 1 0 0 0,0-1 0 0 0,1 0 0 0 0,-1 1 0 0 0,1 0 1 0 0,-1-1-1 0 0,0 1 0 0 0,0 0 0 0 0,1 0 0 0 0,-1 0 0 0 0,0 0 0 0 0,1 0 0 0 0,-1 0 0 0 0,0 0 0 0 0,-3 2 0 0 0,3-1-73 0 0,0 0-1 0 0,1 0 1 0 0,-1 1-1 0 0,0-1 1 0 0,1 1-1 0 0,-1-1 1 0 0,1 1-1 0 0,-1-1 1 0 0,1 1-1 0 0,0 0 1 0 0,-1 0-1 0 0,1 0 1 0 0,0 0-1 0 0,0 0 1 0 0,0 3-1 0 0,-3 5-675 0 0,1 0 1 0 0,1 1-1 0 0,0 0 0 0 0,0-1 0 0 0,1 21 0 0 0,0-8-561 0 0,-1-3 809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6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17972 0 0,'2'4'216'0'0,"0"1"0"0"0,1-1 1 0 0,0 0-1 0 0,0 0 0 0 0,6 6 0 0 0,10 15-1458 0 0,-1 1 0 0 0,-2 0 0 0 0,0 2 0 0 0,-2 0 0 0 0,14 37-1 0 0,7 12 292 0 0,-31-68 1455 0 0,1-1 0 0 0,0 1 0 0 0,1-1 0 0 0,-1 0 0 0 0,2-1 1 0 0,-1 1-1 0 0,12 9 0 0 0,-17-16-412 0 0,1 0 1 0 0,-1 1-1 0 0,1-1 0 0 0,-1 0 1 0 0,1 0-1 0 0,-1 0 1 0 0,1 0-1 0 0,0 0 0 0 0,0-1 1 0 0,-1 1-1 0 0,1-1 1 0 0,0 1-1 0 0,0-1 0 0 0,0 1 1 0 0,0-1-1 0 0,-1 0 1 0 0,1 0-1 0 0,0 0 1 0 0,0 0-1 0 0,0 0 0 0 0,0 0 1 0 0,0-1-1 0 0,0 1 1 0 0,0-1-1 0 0,-1 1 0 0 0,1-1 1 0 0,0 0-1 0 0,0 1 1 0 0,-1-1-1 0 0,1 0 0 0 0,0 0 1 0 0,-1 0-1 0 0,1 0 1 0 0,-1-1-1 0 0,0 1 0 0 0,1 0 1 0 0,-1-1-1 0 0,0 1 1 0 0,0-1-1 0 0,1 1 0 0 0,-1-1 1 0 0,0 0-1 0 0,-1 1 1 0 0,2-4-1 0 0,4-6-265 0 0,-1 0 0 0 0,0 0 0 0 0,-1 0-1 0 0,0 0 1 0 0,-1-1 0 0 0,0 0 0 0 0,1-16 0 0 0,-1-10-1077 0 0,-3-38 0 0 0,-1 52 834 0 0,1 1 0 0 0,1-1 0 0 0,1 1 0 0 0,1-1 0 0 0,8-31 0 0 0,-10 53 448 0 0,-1-1 0 0 0,1 1-1 0 0,0 0 1 0 0,0-1 0 0 0,0 1 0 0 0,0 0 0 0 0,0 0 0 0 0,0-1 0 0 0,1 1 0 0 0,-1 0 0 0 0,1 0 0 0 0,-1 1 0 0 0,1-1-1 0 0,0 0 1 0 0,0 0 0 0 0,0 1 0 0 0,0-1 0 0 0,0 1 0 0 0,0 0 0 0 0,0 0 0 0 0,1 0 0 0 0,-1 0 0 0 0,0 0-1 0 0,5-1 1 0 0,-4 2 19 0 0,0 0 0 0 0,0 0 0 0 0,0 1 0 0 0,0-1 0 0 0,0 1 0 0 0,0-1 0 0 0,0 1 0 0 0,-1 0 0 0 0,1 1 0 0 0,0-1 0 0 0,-1 0-1 0 0,1 1 1 0 0,0-1 0 0 0,-1 1 0 0 0,0 0 0 0 0,1 0 0 0 0,-1 0 0 0 0,0 0 0 0 0,0 0 0 0 0,3 5 0 0 0,22 31 949 0 0,-3 0 0 0 0,0 2 0 0 0,29 71 0 0 0,-7-14-1713 0 0,8-5-3549 0 0,-44-78-823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6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12443 0 0,'12'27'3951'0'0,"3"31"-3175"0"0,-12-46-398 0 0,49 261 539 0 0,-15-70-4830 0 0,-28-164-1469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6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2 179 12843 0 0,'-2'-3'280'0'0,"4"-2"56"0"0,0-1 16 0 0,1 2 16 0 0,1 0-296 0 0,0 1-72 0 0,2-2 0 0 0,4-3 0 0 0,5-5 72 0 0,5-5 0 0 0,8-2 0 0 0,2-2 0 0 0,0 4-1944 0 0,2-1-393 0 0,0 3-71 0 0,-6 1-25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3.9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351 1 5529 0 0,'11'6'2454'0'0,"-8"2"-2099"0"0,-1 0-1 0 0,0 1 1 0 0,0-1-1 0 0,-1 0 1 0 0,0 1-1 0 0,-1-1 1 0 0,0 1 0 0 0,0-1-1 0 0,0 1 1 0 0,-1-1-1 0 0,-1 1 1 0 0,0-1-1 0 0,-3 11 1 0 0,-3 5-97 0 0,0 0 0 0 0,-2 0 0 0 0,-15 25 0 0 0,15-30-79 0 0,-1-1-1 0 0,-1 0 1 0 0,-1-1 0 0 0,0-1 0 0 0,-18 18-1 0 0,24-28-115 0 0,0 0 0 0 0,0 0 0 0 0,0 0 0 0 0,-1-1 0 0 0,0 0 0 0 0,0-1 0 0 0,0 1 0 0 0,-1-2 0 0 0,1 1 0 0 0,-1-1 0 0 0,0-1 0 0 0,0 1 0 0 0,0-1-1 0 0,-13 0 1 0 0,19-1-89 0 0,0-1 0 0 0,-1 0 0 0 0,1 0 0 0 0,0 0-1 0 0,-1-1 1 0 0,1 1 0 0 0,0-1 0 0 0,0 0 0 0 0,0 0 0 0 0,0 0-1 0 0,0 0 1 0 0,0 0 0 0 0,0-1 0 0 0,0 0 0 0 0,0 1-1 0 0,0-1 1 0 0,1 0 0 0 0,-1 0 0 0 0,1 0 0 0 0,-1-1 0 0 0,1 1-1 0 0,0-1 1 0 0,0 1 0 0 0,0-1 0 0 0,0 0 0 0 0,1 1-1 0 0,-1-1 1 0 0,1 0 0 0 0,-1 0 0 0 0,1 0 0 0 0,0 0-1 0 0,0-1 1 0 0,1 1 0 0 0,-2-5 0 0 0,1-4-86 0 0,0 1 1 0 0,1 0 0 0 0,0-1-1 0 0,1 1 1 0 0,0 0 0 0 0,0 0-1 0 0,1-1 1 0 0,6-17-1 0 0,0 6 22 0 0,1 1-1 0 0,1 0 1 0 0,17-29-1 0 0,-23 44 158 0 0,1-1 1 0 0,0 1-1 0 0,0 0 0 0 0,1 1 1 0 0,0-1-1 0 0,0 1 1 0 0,0 0-1 0 0,1 0 0 0 0,0 1 1 0 0,0 0-1 0 0,0 0 0 0 0,14-5 1 0 0,-18 9-20 0 0,0 0 0 0 0,0 0 0 0 0,1 1 0 0 0,-1 0 0 0 0,0 0 0 0 0,0 0 0 0 0,0 0 0 0 0,1 0 0 0 0,-1 0 0 0 0,0 1 0 0 0,0 0 0 0 0,0-1 0 0 0,0 1 0 0 0,0 1 0 0 0,0-1 0 0 0,0 0 0 0 0,0 1 0 0 0,0-1 0 0 0,-1 1 0 0 0,1 0 0 0 0,0 0 0 0 0,-1 0 0 0 0,0 0 0 0 0,1 0 0 0 0,-1 1 0 0 0,4 4 0 0 0,3 6 101 0 0,1 0 0 0 0,-2 0 0 0 0,15 29 0 0 0,-9-10 17 0 0,-1 2 1 0 0,-1 0-1 0 0,-2 0 0 0 0,-2 0 0 0 0,8 64 0 0 0,-11-40-325 0 0,-2 0 0 0 0,-10 103 0 0 0,2-119-472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7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16588 0 0,'1'-1'1472'0'0,"3"0"-1176"0"0,2 1-232 0 0,-1-2-64 0 0,1-1-160 0 0,2 1-32 0 0,6-1-16 0 0,7-4 0 0 0,8-3-1513 0 0,4 1-295 0 0,1-2-64 0 0,-5 3-17 0 0</inkml:trace>
  <inkml:trace contextRef="#ctx0" brushRef="#br0" timeOffset="1">238 195 14283 0 0,'4'1'632'0'0,"1"-1"136"0"0,4 1-616 0 0,0-2-152 0 0,-1 0 0 0 0,2-2 0 0 0,4-1-336 0 0,8-5-96 0 0,14-2-16 0 0,10-5-8 0 0,11-6 368 0 0,-4 0 88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7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9 17972 0 0,'0'-1'55'0'0,"0"1"1"0"0,0 0-1 0 0,0-1 0 0 0,0 1 1 0 0,0 0-1 0 0,0-1 1 0 0,0 1-1 0 0,-1 0 1 0 0,1-1-1 0 0,0 1 0 0 0,0 0 1 0 0,0 0-1 0 0,0-1 1 0 0,0 1-1 0 0,-1 0 0 0 0,1-1 1 0 0,0 1-1 0 0,0 0 1 0 0,-1 0-1 0 0,1-1 0 0 0,0 1 1 0 0,0 0-1 0 0,-1 0 1 0 0,1 0-1 0 0,0-1 1 0 0,0 1-1 0 0,-1 0 0 0 0,1 0 1 0 0,0 0-1 0 0,-1 0 1 0 0,1 0-1 0 0,0 0 0 0 0,-1 0 1 0 0,1 0-1 0 0,0 0 1 0 0,-1 0-1 0 0,0 0 0 0 0,-4 13-107 0 0,0 1 62 0 0,-57 160-3866 0 0,-54 241 0 0 0,86-281 4650 0 0,-20 190 0 0 0,43-247-62 0 0,4 1 0 0 0,3-1 0 0 0,4 0 0 0 0,14 79-1 0 0,-10-114-495 0 0,2-2-1 0 0,1 1 0 0 0,3-1 0 0 0,1-1 1 0 0,2-1-1 0 0,1 0 0 0 0,2-1 0 0 0,2-1 0 0 0,1-1 1 0 0,29 34-1 0 0,-32-46-201 0 0,2 0-1 0 0,0-1 1 0 0,2-1 0 0 0,0-1-1 0 0,1-1 1 0 0,1-1 0 0 0,1-1-1 0 0,0-2 1 0 0,1-1 0 0 0,1-1-1 0 0,0-1 1 0 0,1-1 0 0 0,0-2-1 0 0,31 5 1 0 0,-43-11-548 0 0,-1-1-1 0 0,1-1 1 0 0,0 0 0 0 0,0-2-1 0 0,32-4 1 0 0,-20-2-5893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8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97 6449 0 0,'-137'-11'2282'0'0,"207"5"5418"0"0,47-16-5003 0 0,-88 16-2093 0 0,45-11-118 0 0,-27 6-1406 0 0,0 1 0 0 0,50-2-1 0 0,-71 11-5446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8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59 6913 0 0,'1'-5'998'0'0,"2"0"-1"0"0,-1 1 0 0 0,0-1 0 0 0,1 0 0 0 0,0 1 0 0 0,0-1 0 0 0,0 1 0 0 0,7-7 0 0 0,1 1-1233 0 0,-22 23 274 0 0,0 0 1 0 0,1 1-1 0 0,1 0 0 0 0,0 1 0 0 0,1-1 0 0 0,1 2 0 0 0,0-1 0 0 0,1 1 0 0 0,1 0 0 0 0,-5 23 0 0 0,-3 29 982 0 0,-6 85 0 0 0,16-123-1270 0 0,-3 56 710 0 0,5 112 1 0 0,23 87 1201 0 0,-13-161-2622 0 0,-6-87-231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8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10594 0 0,'1'-2'131'0'0,"-1"1"1"0"0,1-1-1 0 0,0 1 0 0 0,-1-1 0 0 0,1 1 0 0 0,0-1 0 0 0,0 1 1 0 0,0-1-1 0 0,0 1 0 0 0,0 0 0 0 0,0-1 0 0 0,1 1 0 0 0,-1 0 1 0 0,0 0-1 0 0,1 0 0 0 0,-1 0 0 0 0,0 0 0 0 0,1 0 0 0 0,-1 1 1 0 0,1-1-1 0 0,0 0 0 0 0,-1 1 0 0 0,1-1 0 0 0,-1 1 0 0 0,1 0 1 0 0,0-1-1 0 0,-1 1 0 0 0,1 0 0 0 0,0 0 0 0 0,0 0 0 0 0,-1 0 1 0 0,1 0-1 0 0,0 1 0 0 0,-1-1 0 0 0,1 0 0 0 0,0 1 0 0 0,-1-1 1 0 0,1 1-1 0 0,-1 0 0 0 0,1-1 0 0 0,-1 1 0 0 0,1 0 0 0 0,-1 0 1 0 0,1 0-1 0 0,-1 0 0 0 0,0 0 0 0 0,1 0 0 0 0,1 3 0 0 0,6 5 335 0 0,1 1-1 0 0,-1 0 0 0 0,-1 1 1 0 0,13 20-1 0 0,101 182 1757 0 0,-51-84-1805 0 0,-67-123-416 0 0,65 117-1183 0 0,-26-40-2515 0 0,-35-64 2047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9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46 11979 0 0,'-5'-1'-125'0'0,"-6"-2"4520"0"0,16 0-2139 0 0,0 2-1605 0 0,178-15 1468 0 0,-91 10-3337 0 0,-2-4-4497 0 0,-54 4-457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19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59 17508 0 0,'-1'-1'104'0'0,"1"1"0"0"0,-1 0 1 0 0,1 0-1 0 0,-1-1 0 0 0,1 1 0 0 0,0 0 1 0 0,-1 0-1 0 0,1-1 0 0 0,0 1 1 0 0,-1-1-1 0 0,1 1 0 0 0,0 0 1 0 0,0-1-1 0 0,-1 1 0 0 0,1 0 0 0 0,0-1 1 0 0,0 1-1 0 0,0-1 0 0 0,-1 1 1 0 0,1-1-1 0 0,0 1 0 0 0,0-1 0 0 0,0 1 1 0 0,0-1-1 0 0,0 1 0 0 0,0 0 1 0 0,0-1-1 0 0,0 1 0 0 0,0-1 0 0 0,0 1 1 0 0,0-1-1 0 0,0 1 0 0 0,0-1 1 0 0,1 0-1 0 0,12-18 949 0 0,-10 16-1091 0 0,0 1 0 0 0,-1-1 1 0 0,1 1-1 0 0,0 0 0 0 0,0 0 0 0 0,1 0 0 0 0,-1 0 0 0 0,0 1 0 0 0,1-1 0 0 0,-1 1 1 0 0,7-2-1 0 0,-5 3-64 0 0,1 1 1 0 0,0 0 0 0 0,-1 0-1 0 0,1 1 1 0 0,-1-1 0 0 0,1 1 0 0 0,-1 0-1 0 0,0 0 1 0 0,0 1 0 0 0,0 0-1 0 0,0 0 1 0 0,0 0 0 0 0,0 0-1 0 0,-1 1 1 0 0,7 7 0 0 0,8 8 148 0 0,-1 1 0 0 0,15 22 0 0 0,-25-31-85 0 0,71 93 619 0 0,-5 4 0 0 0,-4 3-1 0 0,73 160 1 0 0,-113-203-559 0 0,-3 1 1 0 0,-3 1-1 0 0,-3 1 0 0 0,-4 1 1 0 0,-2 1-1 0 0,-4 1 1 0 0,4 103-1 0 0,-22 6-2388 0 0,4-142-4982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2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0 115 13827 0 0,'7'0'75'0'0,"-1"1"0"0"0,0 0 1 0 0,1 1-1 0 0,-1-1 0 0 0,0 1 1 0 0,0 1-1 0 0,0-1 0 0 0,0 1 0 0 0,-1 0 1 0 0,1 0-1 0 0,-1 0 0 0 0,1 1 0 0 0,-1 0 1 0 0,0 0-1 0 0,-1 1 0 0 0,1-1 1 0 0,-1 1-1 0 0,0 0 0 0 0,6 8 0 0 0,3 7-279 0 0,0 0 0 0 0,-2 1-1 0 0,17 41 1 0 0,0 10 327 0 0,29 68 991 0 0,-50-125-888 0 0,1 0-1 0 0,1 0 1 0 0,1-1-1 0 0,0 0 1 0 0,0 0-1 0 0,19 17 0 0 0,-28-30-186 0 0,1 0 0 0 0,-1 1 0 0 0,1-1-1 0 0,-1 0 1 0 0,1 1 0 0 0,-1-1-1 0 0,1 0 1 0 0,0 0 0 0 0,-1 0 0 0 0,1-1-1 0 0,0 1 1 0 0,0 0 0 0 0,0-1 0 0 0,-1 1-1 0 0,1-1 1 0 0,0 1 0 0 0,0-1 0 0 0,0 0-1 0 0,0 0 1 0 0,0 0 0 0 0,3 0-1 0 0,-3-1 9 0 0,-1 0 0 0 0,1 0 0 0 0,0 0 0 0 0,0 0-1 0 0,-1 0 1 0 0,1 0 0 0 0,-1-1 0 0 0,1 1 0 0 0,-1 0-1 0 0,1-1 1 0 0,-1 1 0 0 0,0-1 0 0 0,0 0-1 0 0,0 1 1 0 0,0-1 0 0 0,0 0 0 0 0,1-2 0 0 0,3-8 192 0 0,-1-1 0 0 0,0 0 1 0 0,-1-1-1 0 0,3-23 1 0 0,1-67-21 0 0,-6-139 0 0 0,-3 106-3075 0 0,2 86-3658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20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14283 0 0,'0'4'119'0'0,"1"-1"0"0"0,-1 0 0 0 0,1 0 0 0 0,0 0 0 0 0,0 0 0 0 0,0 0 0 0 0,0 0 0 0 0,0 0 0 0 0,1 0 0 0 0,-1 0 0 0 0,1-1 0 0 0,0 1 0 0 0,2 2 0 0 0,33 34-444 0 0,-6-7-557 0 0,-25-25 234 0 0,0 1 0 0 0,-1 0 0 0 0,0 0 0 0 0,0 0 0 0 0,3 11 0 0 0,-7-16 346 0 0,0 0 1 0 0,0 0-1 0 0,0 0 1 0 0,0 0-1 0 0,-1 0 0 0 0,1 0 1 0 0,-1 0-1 0 0,0 1 1 0 0,0-1-1 0 0,0 0 1 0 0,-1 0-1 0 0,1 0 0 0 0,-1 0 1 0 0,0 0-1 0 0,1 0 1 0 0,-1 0-1 0 0,-1 0 1 0 0,1 0-1 0 0,-2 3 0 0 0,1-4 169 0 0,-1-4 117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20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15 17972 0 0,'-4'-1'1600'0'0,"1"0"-1216"0"0,4 1-384 0 0,2 0-216 0 0,-2 0-48 0 0,2-2-16 0 0,0 1 0 0 0,4-1-1664 0 0,0 0-329 0 0,0-1-71 0 0,-1 0-17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0:16.9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86 186 456 0 0,'-1'-1'40'0'0,"1"0"-1"0"0,0 0 0 0 0,0 0 1 0 0,0 0-1 0 0,0 0 1 0 0,0 0-1 0 0,0 1 1 0 0,0-1-1 0 0,0 0 1 0 0,1 0-1 0 0,-1 0 1 0 0,0 0-1 0 0,0 0 1 0 0,1 1-1 0 0,-1-1 1 0 0,1 0-1 0 0,-1 0 0 0 0,1 0 1 0 0,-1 1-1 0 0,1-1 1 0 0,0-1-1 0 0,13-25 245 0 0,24-15 1777 0 0,-10 12-2721 0 0,-8-1 1241 0 0,5-5 2864 0 0,-26 38-2950 0 0,-1 1 0 0 0,1-1 0 0 0,-1 0 0 0 0,0 0 0 0 0,0 1 0 0 0,0-1 0 0 0,-4 3 0 0 0,5-5-654 0 0,-2 3 432 0 0,0 0-1 0 0,0 0 1 0 0,-1 0 0 0 0,0 0 0 0 0,1-1 0 0 0,-1 0 0 0 0,0 0 0 0 0,0 0 0 0 0,0 0-1 0 0,0-1 1 0 0,-1 1 0 0 0,1-1 0 0 0,-8 1 0 0 0,-17 5 1531 0 0,24-4-1601 0 0,0 0 1 0 0,-1 0 0 0 0,1 0 0 0 0,0 1 0 0 0,0 0 0 0 0,1 0 0 0 0,-1 0 0 0 0,1 0 0 0 0,0 1 0 0 0,-6 8 0 0 0,-33 54-264 0 0,40-60-646 0 0,0-2-211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2:21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6449 0 0,'5'0'147'0'0,"-1"1"0"0"0,0 0 0 0 0,1 0 0 0 0,-1 1 0 0 0,0-1 0 0 0,0 1-1 0 0,0 0 1 0 0,0 0 0 0 0,0 0 0 0 0,0 1 0 0 0,-1-1 0 0 0,1 1 0 0 0,-1 0-1 0 0,0 0 1 0 0,1 0 0 0 0,-2 0 0 0 0,1 1 0 0 0,4 5 0 0 0,2 3 300 0 0,-1 1 0 0 0,-1 0 0 0 0,0 0 0 0 0,7 18-1 0 0,-8-12-405 0 0,-1 0 1 0 0,-1 1-1 0 0,0-1 0 0 0,-2 1 0 0 0,1 25 0 0 0,1 5 631 0 0,-4-50-654 0 0,0 0 1 0 0,0 0-1 0 0,0 0 0 0 0,0 0 0 0 0,0 0 0 0 0,0 0 0 0 0,0 0 0 0 0,0 0 0 0 0,0 0 1 0 0,1 0-1 0 0,-1 0 0 0 0,0 0 0 0 0,0 0 0 0 0,0-1 0 0 0,0 1 0 0 0,0 0 1 0 0,0 0-1 0 0,0 0 0 0 0,0 0 0 0 0,0 0 0 0 0,1 0 0 0 0,-1 0 0 0 0,0 0 0 0 0,0 0 1 0 0,0 0-1 0 0,0 0 0 0 0,0 0 0 0 0,0 0 0 0 0,0 0 0 0 0,0 0 0 0 0,0 1 0 0 0,1-1 1 0 0,-1 0-1 0 0,0 0 0 0 0,0 0 0 0 0,0 0 0 0 0,0 0 0 0 0,0 0 0 0 0,0 0 1 0 0,0 0-1 0 0,0 0 0 0 0,0 0 0 0 0,0 0 0 0 0,0 0 0 0 0,0 0 0 0 0,0 0 0 0 0,1 1 1 0 0,-1-1-1 0 0,0 0 0 0 0,0 0 0 0 0,0 0 0 0 0,0 0 0 0 0,0 0 0 0 0,0 0 0 0 0,0 0 1 0 0,0 0-1 0 0,0 0 0 0 0,0 1 0 0 0,0-1 0 0 0,0 0 0 0 0,0 0 0 0 0,0 0 1 0 0,0 0-1 0 0,0 0 0 0 0,0 0 0 0 0,0 0 0 0 0,0 0 0 0 0,0 0 0 0 0,-1 1 0 0 0,8-12 422 0 0,5-14-310 0 0,15-66-675 0 0,-14 46-409 0 0,28-66 1 0 0,-40 108 1162 0 0,1 0-1 0 0,-1 0 1 0 0,1 0 0 0 0,-1 0 0 0 0,1 0 0 0 0,0 0-1 0 0,0 1 1 0 0,0-1 0 0 0,0 1 0 0 0,1 0 0 0 0,-1-1 0 0 0,1 1-1 0 0,-1 0 1 0 0,1 0 0 0 0,0 1 0 0 0,0-1 0 0 0,0 1-1 0 0,0-1 1 0 0,0 1 0 0 0,0 0 0 0 0,0 0 0 0 0,0 0-1 0 0,4 0 1 0 0,-4 1 43 0 0,1 0 0 0 0,-1 1-1 0 0,1-1 1 0 0,-1 1 0 0 0,1 0-1 0 0,-1 0 1 0 0,0 0 0 0 0,0 0 0 0 0,1 1-1 0 0,-1-1 1 0 0,0 1 0 0 0,0 0-1 0 0,0 0 1 0 0,-1 0 0 0 0,1 0 0 0 0,0 1-1 0 0,-1-1 1 0 0,0 1 0 0 0,1-1-1 0 0,-1 1 1 0 0,3 5 0 0 0,11 17 243 0 0,20 43 0 0 0,-23-43-570 0 0,0 0-1 0 0,19 27 1 0 0,-11-25-1591 0 0,-1-1-6022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30.7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489 1756 4145 0 0,'-2'2'166'0'0,"1"0"1"0"0,-1 0-1 0 0,0 0 1 0 0,1-1-1 0 0,-1 1 1 0 0,0-1-1 0 0,0 1 1 0 0,0-1-1 0 0,0 1 1 0 0,0-1-1 0 0,0 0 1 0 0,-1 0-1 0 0,1 0 1 0 0,0 0-1 0 0,-1-1 1 0 0,1 1-1 0 0,0 0 1 0 0,-1-1-1 0 0,1 0 1 0 0,-1 1-1 0 0,1-1 1 0 0,-4-1-1 0 0,-1 1 141 0 0,0 0 0 0 0,0 0 0 0 0,0-1 0 0 0,0 0-1 0 0,0-1 1 0 0,-11-3 0 0 0,10 0-104 0 0,-1 1 1 0 0,1-1-1 0 0,0-1 0 0 0,0 1 0 0 0,0-1 0 0 0,1-1 0 0 0,0 1 1 0 0,0-1-1 0 0,1-1 0 0 0,0 1 0 0 0,0-1 0 0 0,1 0 0 0 0,0 0 1 0 0,-5-11-1 0 0,-7-16 450 0 0,2-2 1 0 0,-12-44 0 0 0,17 48-399 0 0,-89-353 1194 0 0,29-5-1416 0 0,56 297-29 0 0,-2-107 0 0 0,16 148-29 0 0,2-1 0 0 0,2 1 1 0 0,17-80-1 0 0,-21 129-2 0 0,24-87-3087 0 0,-18 75-1920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31.2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118 1 2128 0 0,'-9'4'390'0'0,"1"0"-1"0"0,-1 1 1 0 0,1 1-1 0 0,0 0 1 0 0,0 0-1 0 0,1 0 0 0 0,0 1 1 0 0,0 0-1 0 0,1 0 1 0 0,-1 1-1 0 0,-5 9 0 0 0,9-13-202 0 0,1 0 0 0 0,-1 0 0 0 0,1 1 0 0 0,0-1 0 0 0,0 0 0 0 0,0 1 0 0 0,1 0 0 0 0,0-1 0 0 0,0 1 0 0 0,0 0 0 0 0,0-1-1 0 0,1 1 1 0 0,0 0 0 0 0,-1 0 0 0 0,2 0 0 0 0,-1 0 0 0 0,1-1 0 0 0,0 1 0 0 0,0 0 0 0 0,0-1 0 0 0,0 1 0 0 0,1 0 0 0 0,0-1 0 0 0,3 7-1 0 0,-4-10-187 0 0,0-1-1 0 0,-1 1 0 0 0,1 0 1 0 0,0-1-1 0 0,0 1 0 0 0,0-1 0 0 0,0 1 1 0 0,0-1-1 0 0,0 0 0 0 0,0 1 0 0 0,-1-1 1 0 0,1 0-1 0 0,0 0 0 0 0,0 0 0 0 0,0 0 1 0 0,0 1-1 0 0,0-1 0 0 0,0 0 1 0 0,0-1-1 0 0,0 1 0 0 0,0 0 0 0 0,0 0 1 0 0,0 0-1 0 0,0-1 0 0 0,0 1 0 0 0,0 0 1 0 0,0-1-1 0 0,0 1 0 0 0,0-1 1 0 0,0 1-1 0 0,-1-1 0 0 0,1 1 0 0 0,0-1 1 0 0,0 0-1 0 0,-1 1 0 0 0,2-2 0 0 0,28-26-62 0 0,9-27 575 0 0,-31 41-115 0 0,2 0 1 0 0,-1 1 0 0 0,2 0-1 0 0,18-18 1 0 0,-25 28-330 0 0,0 0 0 0 0,0 0 0 0 0,1 0 1 0 0,-1 1-1 0 0,1-1 0 0 0,0 1 0 0 0,0 0 0 0 0,-1 0 0 0 0,1 1 0 0 0,1-1 0 0 0,-1 1 0 0 0,0 0 1 0 0,0 1-1 0 0,0-1 0 0 0,0 1 0 0 0,1 0 0 0 0,-1 0 0 0 0,9 2 0 0 0,-7-1 14 0 0,1 0 1 0 0,-1 1-1 0 0,0 0 0 0 0,0 0 0 0 0,0 1 1 0 0,0-1-1 0 0,0 2 0 0 0,-1-1 0 0 0,1 1 0 0 0,-1 0 1 0 0,0 0-1 0 0,0 0 0 0 0,-1 1 0 0 0,1 0 0 0 0,-1 1 1 0 0,0-1-1 0 0,0 1 0 0 0,-1 0 0 0 0,1 0 1 0 0,-2 0-1 0 0,1 0 0 0 0,0 1 0 0 0,-1 0 0 0 0,0 0 1 0 0,-1 0-1 0 0,0 0 0 0 0,0 0 0 0 0,0 0 1 0 0,0 8-1 0 0,-1-2-198 0 0,-1-7-98 0 0,0 1-1 0 0,0 0 1 0 0,1 0-1 0 0,0-1 1 0 0,1 1-1 0 0,0-1 1 0 0,0 1-1 0 0,0-1 1 0 0,5 11 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35.1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85 173 5065 0 0,'0'0'32'0'0,"0"0"-1"0"0,1 0 1 0 0,-1 0 0 0 0,0 0-1 0 0,0 1 1 0 0,0-1-1 0 0,0 0 1 0 0,1 0 0 0 0,-1 0-1 0 0,0 0 1 0 0,0 0 0 0 0,0 0-1 0 0,1 0 1 0 0,-1 0-1 0 0,0 0 1 0 0,0 0 0 0 0,1 0-1 0 0,-1 0 1 0 0,0 0-1 0 0,0 0 1 0 0,0 0 0 0 0,1 0-1 0 0,-1 0 1 0 0,0 0 0 0 0,0 0-1 0 0,0 0 1 0 0,1 0-1 0 0,-1 0 1 0 0,0 0 0 0 0,0 0-1 0 0,0 0 1 0 0,1 0-1 0 0,-1-1 1 0 0,0 1 0 0 0,0 0-1 0 0,0 0 1 0 0,0 0 0 0 0,1 0-1 0 0,-1-1 1 0 0,7-11 463 0 0,0-14-222 0 0,-7 20-382 0 0,0 0 1 0 0,0 0-1 0 0,-1 0 1 0 0,1 1 0 0 0,-2-1-1 0 0,1 0 1 0 0,0 1 0 0 0,-1-1-1 0 0,0 0 1 0 0,0 1 0 0 0,-6-9-1 0 0,7 11 70 0 0,-1 1 1 0 0,0-1-1 0 0,0 1 0 0 0,0 0 0 0 0,0 0 0 0 0,0 0 0 0 0,0 0 0 0 0,-1 0 0 0 0,1 0 0 0 0,-1 0 1 0 0,1 1-1 0 0,-1-1 0 0 0,0 1 0 0 0,0 0 0 0 0,1 0 0 0 0,-1 0 0 0 0,0 0 0 0 0,0 0 0 0 0,0 1 0 0 0,0-1 1 0 0,0 1-1 0 0,0 0 0 0 0,0 0 0 0 0,-4 0 0 0 0,6 0 81 0 0,0 0 0 0 0,0 0 1 0 0,1 1-1 0 0,-1-1 0 0 0,0 0 0 0 0,0 0 0 0 0,0 1 1 0 0,1-1-1 0 0,-1 0 0 0 0,0 1 0 0 0,0-1 0 0 0,1 1 0 0 0,-1-1 1 0 0,0 1-1 0 0,1-1 0 0 0,-1 1 0 0 0,0-1 0 0 0,1 1 1 0 0,-1 0-1 0 0,1 0 0 0 0,-1-1 0 0 0,1 1 0 0 0,-1 0 1 0 0,1 0-1 0 0,-4 26 828 0 0,14 28 385 0 0,-9-51-1146 0 0,5 18 298 0 0,14 35 1 0 0,-17-51-365 0 0,-1 1 1 0 0,1-1 0 0 0,1 0 0 0 0,-1-1-1 0 0,1 1 1 0 0,0-1 0 0 0,1 1 0 0 0,-1-1-1 0 0,1 0 1 0 0,7 5 0 0 0,-11-9-42 0 0,0 0-1 0 0,0 0 1 0 0,1 0 0 0 0,-1 0 0 0 0,1 0-1 0 0,-1 0 1 0 0,1-1 0 0 0,-1 1 0 0 0,1-1-1 0 0,-1 1 1 0 0,1-1 0 0 0,-1 1 0 0 0,1-1-1 0 0,0 0 1 0 0,-1 0 0 0 0,1 0-1 0 0,0 0 1 0 0,-1 0 0 0 0,1 0 0 0 0,-1 0-1 0 0,1 0 1 0 0,0-1 0 0 0,-1 1 0 0 0,1-1-1 0 0,-1 1 1 0 0,1-1 0 0 0,-1 1 0 0 0,1-1-1 0 0,-1 0 1 0 0,1 0 0 0 0,-1 0-1 0 0,0 0 1 0 0,1 0 0 0 0,-1 0 0 0 0,0 0-1 0 0,0 0 1 0 0,0-1 0 0 0,0 1 0 0 0,0 0-1 0 0,0-1 1 0 0,1-1 0 0 0,0-2 17 0 0,1 0 0 0 0,-1 0 1 0 0,0 0-1 0 0,-1 0 0 0 0,1 0 0 0 0,-1-1 1 0 0,0 1-1 0 0,-1 0 0 0 0,1 0 1 0 0,-1-1-1 0 0,0-8 0 0 0,-5-11 289 0 0,-12-44-1 0 0,-3-8 680 0 0,22 117 2380 0 0,-2-38-3364 0 0,-1-7-397 0 0,1 0 0 0 0,-1 0 0 0 0,0 0 0 0 0,0 0 0 0 0,-1 1 0 0 0,-2-6 0 0 0,-3-6 173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35.8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1310 4574 1840 0 0,'1'0'58'0'0,"-1"1"0"0"0,0-1 0 0 0,0 0 0 0 0,0 1 0 0 0,0-1-1 0 0,0 0 1 0 0,0 1 0 0 0,0-1 0 0 0,-1 1 0 0 0,1-1 0 0 0,0 0 0 0 0,0 1-1 0 0,0-1 1 0 0,0 0 0 0 0,0 1 0 0 0,0-1 0 0 0,-1 0 0 0 0,1 1-1 0 0,0-1 1 0 0,0 0 0 0 0,-1 0 0 0 0,1 1 0 0 0,0-1 0 0 0,0 0 0 0 0,-1 0-1 0 0,1 1 1 0 0,0-1 0 0 0,-1 0 0 0 0,1 0 0 0 0,0 0 0 0 0,-1 1-1 0 0,1-1 1 0 0,0 0 0 0 0,-1 0 0 0 0,1 0 0 0 0,0 0 0 0 0,-1 0 0 0 0,1 0-1 0 0,0 0 1 0 0,-1 0 0 0 0,1 0 0 0 0,-1 0 0 0 0,1 0 0 0 0,0 0-1 0 0,-1 0 1 0 0,1 0 0 0 0,0 0 0 0 0,-1 0 0 0 0,1 0 0 0 0,0-1 0 0 0,-1 1-1 0 0,1 0 1 0 0,0 0 0 0 0,-1 0 0 0 0,1 0 0 0 0,0-1 0 0 0,-1 1-1 0 0,1 0 1 0 0,0 0 0 0 0,0-1 0 0 0,-1 1 0 0 0,1 0 0 0 0,0-1-1 0 0,0 1 1 0 0,0 0 0 0 0,-1-1 0 0 0,1 1 0 0 0,0 0 0 0 0,0-1 0 0 0,-14-25 1604 0 0,-16-262 2888 0 0,15 110-3969 0 0,-8-33-477 0 0,-77-491 933 0 0,-119-94-775 0 0,73 299 597 0 0,106 345-291 0 0,-58-203 427 0 0,-77-135-615 0 0,143 408-368 0 0,-85-192 183 0 0,1 2 487 0 0,111 260-645 0 0,-46-110 474 0 0,44 107-442 0 0,-1 1 1 0 0,0 0-1 0 0,-1 1 1 0 0,0 0 0 0 0,-1 0-1 0 0,-13-11 1 0 0,23 23-67 0 0,-1 0-1 0 0,0 0 1 0 0,0 0 0 0 0,0 0-1 0 0,0 0 1 0 0,0 0 0 0 0,0 0-1 0 0,-1 0 1 0 0,1 0 0 0 0,0 1-1 0 0,0-1 1 0 0,-1 0 0 0 0,1 1-1 0 0,0-1 1 0 0,-1 1 0 0 0,1 0 0 0 0,0-1-1 0 0,-1 1 1 0 0,1 0 0 0 0,0 0-1 0 0,-1 0 1 0 0,1 0 0 0 0,-1 0-1 0 0,1 0 1 0 0,-2 1 0 0 0,2 0-89 0 0,0 0-1 0 0,1 0 1 0 0,-1 0 0 0 0,1 0 0 0 0,-1 0 0 0 0,1 0 0 0 0,-1 1 0 0 0,1-1 0 0 0,0 0 0 0 0,0 0 0 0 0,0 0 0 0 0,-1 1 0 0 0,1-1 0 0 0,0 0 0 0 0,1 0-1 0 0,-1 0 1 0 0,0 1 0 0 0,0-1 0 0 0,0 0 0 0 0,1 0 0 0 0,-1 0 0 0 0,0 1 0 0 0,1-1 0 0 0,-1 0 0 0 0,1 0 0 0 0,0 0 0 0 0,-1 0 0 0 0,1 0 0 0 0,1 1-1 0 0,22 43-4854 0 0,-15-33 633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36.3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85 139 2072 0 0,'-8'-33'686'0'0,"2"12"802"0"0,-13-36 1 0 0,19 57-1457 0 0,0 0 0 0 0,0 0 0 0 0,0-1 0 0 0,0 1 0 0 0,0 0 0 0 0,0 0 0 0 0,0 0 0 0 0,0 0-1 0 0,0 0 1 0 0,0-1 0 0 0,0 1 0 0 0,0 0 0 0 0,0 0 0 0 0,0 0 0 0 0,0 0 0 0 0,0 0 0 0 0,0 0 0 0 0,-1-1 0 0 0,1 1 0 0 0,0 0 0 0 0,0 0 0 0 0,0 0 0 0 0,0 0 0 0 0,0 0 0 0 0,0 0 0 0 0,-1 0 0 0 0,1 0 0 0 0,0 0 0 0 0,0-1 0 0 0,0 1 0 0 0,0 0 0 0 0,0 0 0 0 0,-1 0 0 0 0,1 0 0 0 0,0 0 0 0 0,0 0 0 0 0,0 0 0 0 0,0 0 0 0 0,0 0 0 0 0,-1 0 0 0 0,1 0 0 0 0,0 0 0 0 0,0 0 0 0 0,0 0 0 0 0,0 1 0 0 0,0-1 0 0 0,-1 0 0 0 0,1 0 0 0 0,0 0 0 0 0,0 0 0 0 0,0 0 0 0 0,0 0 0 0 0,-6 11 935 0 0,0 14 78 0 0,-12 172-98 0 0,1-10-358 0 0,22-242-634 0 0,-3-81 1 0 0,-3 80 36 0 0,10-90 1 0 0,-9 143 84 0 0,1 0-1 0 0,-1 0 0 0 0,1 0 0 0 0,-1 1 1 0 0,1-1-1 0 0,0 0 0 0 0,0 0 0 0 0,0 1 1 0 0,0-1-1 0 0,1 1 0 0 0,-1-1 0 0 0,1 1 0 0 0,-1-1 1 0 0,1 1-1 0 0,0 0 0 0 0,2-2 0 0 0,-2 3 64 0 0,0 0 0 0 0,0 0 0 0 0,0 1 0 0 0,0-1 0 0 0,0 1 0 0 0,0-1 0 0 0,0 1 0 0 0,0 0 0 0 0,0 0 0 0 0,0 0 0 0 0,0 0 0 0 0,0 0 0 0 0,0 0 0 0 0,0 1 0 0 0,0-1 0 0 0,0 1 0 0 0,0-1 0 0 0,-1 1 0 0 0,1 0 0 0 0,0 0 0 0 0,0 0 0 0 0,3 2 0 0 0,4 2 300 0 0,-1 1-1 0 0,1 0 1 0 0,-1 1 0 0 0,-1 0 0 0 0,1 0 0 0 0,-1 1-1 0 0,-1 0 1 0 0,1 0 0 0 0,8 16 0 0 0,20 23-809 0 0,-30-42-453 0 0,0 0 0 0 0,0 0 0 0 0,0 0 0 0 0,1-1 0 0 0,12 8 0 0 0,2-3-5399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31.7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34 539 5985 0 0,'-16'-32'1651'0'0,"13"29"-1409"0"0,1 0 1 0 0,0-1 0 0 0,0 1 0 0 0,0-1 0 0 0,1 1-1 0 0,-1-1 1 0 0,1 1 0 0 0,-1-6 0 0 0,2 9-222 0 0,0-1-1 0 0,0 1 1 0 0,0 0 0 0 0,0 0 0 0 0,0 0 0 0 0,0 0 0 0 0,0 0-1 0 0,0-1 1 0 0,0 1 0 0 0,0 0 0 0 0,0 0 0 0 0,0 0 0 0 0,0 0-1 0 0,0 0 1 0 0,0-1 0 0 0,0 1 0 0 0,0 0 0 0 0,0 0 0 0 0,0 0-1 0 0,0 0 1 0 0,0 0 0 0 0,0-1 0 0 0,0 1 0 0 0,0 0 0 0 0,1 0-1 0 0,-1 0 1 0 0,0 0 0 0 0,0 0 0 0 0,0 0 0 0 0,0 0 0 0 0,0 0-1 0 0,0-1 1 0 0,1 1 0 0 0,-1 0 0 0 0,0 0 0 0 0,0 0 0 0 0,0 0-1 0 0,0 0 1 0 0,0 0 0 0 0,1 0 0 0 0,-1 0 0 0 0,0 0 0 0 0,0 0-1 0 0,0 0 1 0 0,0 0 0 0 0,0 0 0 0 0,1 0 0 0 0,-1 0 0 0 0,12 4 560 0 0,8 9-1 0 0,0 6-22 0 0,-13-12-395 0 0,0 0 0 0 0,1-1 1 0 0,0 1-1 0 0,0-1 0 0 0,0-1 0 0 0,0 0 0 0 0,1 0 0 0 0,9 4 1 0 0,-7-5-88 0 0,0 2-1 0 0,0 0 1 0 0,-1 0 0 0 0,0 1 0 0 0,0 0 0 0 0,9 9 0 0 0,-12-9-68 0 0,0-1 0 0 0,0-1 0 0 0,0 1 0 0 0,1-1 0 0 0,-1 0 0 0 0,1-1 0 0 0,1 0 0 0 0,-1 0 0 0 0,0 0 0 0 0,1-1 0 0 0,0-1-1 0 0,9 2 1 0 0,-17-4 6 0 0,0 0-1 0 0,0 0 0 0 0,0 0 0 0 0,0 0 0 0 0,0 0 0 0 0,0 0 0 0 0,1-1 0 0 0,-1 1 0 0 0,0 0 0 0 0,0-1 0 0 0,0 1 1 0 0,0-1-1 0 0,0 1 0 0 0,0-1 0 0 0,0 0 0 0 0,-1 1 0 0 0,1-1 0 0 0,0 0 0 0 0,0 1 0 0 0,0-1 0 0 0,-1 0 1 0 0,1 0-1 0 0,0 0 0 0 0,-1 0 0 0 0,1 0 0 0 0,-1 0 0 0 0,1 0 0 0 0,-1 0 0 0 0,1 0 0 0 0,-1 0 0 0 0,0 0 0 0 0,1 0 1 0 0,-1 0-1 0 0,0 0 0 0 0,0 0 0 0 0,0-2 0 0 0,1-5 177 0 0,-1 0 0 0 0,0 0-1 0 0,-2-16 1 0 0,1 16-117 0 0,-10-76 1388 0 0,-3 0 0 0 0,-45-146 0 0 0,41 181-1484 0 0,12 35-275 0 0,1 0-1 0 0,0 0 1 0 0,1 0-1 0 0,0-1 1 0 0,1 0-1 0 0,1 0 1 0 0,-1-24-1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32.2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7 10594 0 0,'5'-6'4097'0'0,"-4"6"-3986"0"0,13 3 1806 0 0,11 10-1379 0 0,-14-4-451 0 0,-1 1 0 0 0,0 1 0 0 0,12 17-1 0 0,-16-20-298 0 0,0 0 0 0 0,0 0 0 0 0,1-1 0 0 0,0 1 0 0 0,1-2 0 0 0,-1 1 0 0 0,1-1-1 0 0,13 8 1 0 0,-12-10-1513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32.5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 1 9218 0 0,'-1'4'366'0'0,"0"0"0"0"0,0 0 0 0 0,0 0 0 0 0,-1 0 0 0 0,1-1 0 0 0,-1 1 0 0 0,0 0 0 0 0,-3 4 0 0 0,-9 22 562 0 0,13-25-1068 0 0,0 0-1 0 0,1 0 1 0 0,0 0 0 0 0,0 1-1 0 0,0-1 1 0 0,1 0 0 0 0,0 0-1 0 0,0 0 1 0 0,0 0 0 0 0,0 0-1 0 0,1 0 1 0 0,0 0 0 0 0,0 0-1 0 0,3 4 1 0 0,4 14-287 0 0,-2-5 401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32.9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0 215 920 0 0,'1'-2'162'0'0,"0"0"1"0"0,0 1-1 0 0,0-1 0 0 0,0 0 0 0 0,0 0 1 0 0,0 0-1 0 0,0 1 0 0 0,1-1 0 0 0,-1 1 0 0 0,1-1 1 0 0,-1 1-1 0 0,1-1 0 0 0,0 1 0 0 0,0 0 1 0 0,-1 0-1 0 0,1 0 0 0 0,0 0 0 0 0,0 0 0 0 0,0 0 1 0 0,0 1-1 0 0,0-1 0 0 0,0 1 0 0 0,0-1 1 0 0,0 1-1 0 0,1 0 0 0 0,-1-1 0 0 0,0 1 0 0 0,0 0 1 0 0,0 1-1 0 0,0-1 0 0 0,0 0 0 0 0,0 1 1 0 0,0-1-1 0 0,0 1 0 0 0,0-1 0 0 0,0 1 0 0 0,0 0 1 0 0,0 0-1 0 0,0 0 0 0 0,3 2 0 0 0,1 1 86 0 0,0 0 0 0 0,0 0 0 0 0,0 1 0 0 0,-1 0 0 0 0,1 0 0 0 0,-1 1 0 0 0,0-1-1 0 0,-1 1 1 0 0,1 0 0 0 0,5 10 0 0 0,-6-5-14 0 0,-3-8-206 0 0,-1 0 0 0 0,1 0 0 0 0,0-1 0 0 0,0 1 0 0 0,0-1-1 0 0,0 1 1 0 0,1-1 0 0 0,-1 1 0 0 0,1-1 0 0 0,0 0 0 0 0,-1 0 0 0 0,1 0-1 0 0,4 4 1 0 0,-5-7-27 0 0,-1 0 0 0 0,1 0 0 0 0,0 0 0 0 0,0 0 0 0 0,-1 0 0 0 0,1 0 0 0 0,-1 1-1 0 0,1-1 1 0 0,-1-1 0 0 0,1 1 0 0 0,-1 0 0 0 0,0 0 0 0 0,1 0 0 0 0,-1 0 0 0 0,0 0 0 0 0,0 0-1 0 0,0 0 1 0 0,0-2 0 0 0,3-22-34 0 0,-3-38 149 0 0,-1 35 90 0 0,4-40 0 0 0,-2 59-170 0 0,0 1 0 0 0,1 0 0 0 0,0 0 0 0 0,1 0 0 0 0,-1 0-1 0 0,1 0 1 0 0,1 0 0 0 0,0 1 0 0 0,5-9 0 0 0,-8 15 5 0 0,-1 0 0 0 0,1 0-1 0 0,0 0 1 0 0,-1 0 0 0 0,1 0-1 0 0,0 0 1 0 0,0 1 0 0 0,0-1 0 0 0,-1 0-1 0 0,1 0 1 0 0,0 1 0 0 0,0-1-1 0 0,0 1 1 0 0,0-1 0 0 0,0 1-1 0 0,0-1 1 0 0,0 1 0 0 0,0 0 0 0 0,0-1-1 0 0,0 1 1 0 0,1 0 0 0 0,-1 0-1 0 0,0 0 1 0 0,0 0 0 0 0,1 0-1 0 0,0 1 45 0 0,0-1-1 0 0,0 1 0 0 0,0 0 0 0 0,0 0 0 0 0,0 0 0 0 0,0 0 0 0 0,0 0 0 0 0,-1 0 0 0 0,1 0 1 0 0,-1 1-1 0 0,1-1 0 0 0,2 3 0 0 0,5 8-450 0 0,-1 0 0 0 0,1 0 0 0 0,7 17 0 0 0,-8-16-1959 0 0,5 10-2038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1:51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76 3225 0 0,'-82'33'2704'0'0,"92"-36"-1689"0"0,0 0 0 0 0,0 1-1 0 0,0 0 1 0 0,1 1 0 0 0,12-1-1 0 0,17-1 72 0 0,-8-1-480 0 0,0 1-1 0 0,0 2 1 0 0,44 3 0 0 0,94 20-15 0 0,-112-12-605 0 0,1-3 0 0 0,99-1 0 0 0,-131-10 25 0 0,0 0 0 0 0,-1-2 0 0 0,1-1 0 0 0,-2-1 0 0 0,1-2 0 0 0,35-17 0 0 0,-36 14-12 0 0,1 2 0 0 0,0 1 1 0 0,1 1-1 0 0,0 2 0 0 0,47-8 0 0 0,-70 14 22 0 0,1 1 1 0 0,-1 0-1 0 0,1 0 0 0 0,-1 0 0 0 0,1 1 0 0 0,-1 0 0 0 0,9 2 0 0 0,-11-2-119 0 0,0 0 1 0 0,0 0 0 0 0,0 0-1 0 0,0 0 1 0 0,0 0-1 0 0,0 0 1 0 0,-1 1-1 0 0,1-1 1 0 0,0 1-1 0 0,-1 0 1 0 0,1-1-1 0 0,-1 1 1 0 0,1 0 0 0 0,-1 0-1 0 0,0 0 1 0 0,0 0-1 0 0,1 3 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48.5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1 162 9218 0 0,'6'0'1112'0'0,"0"-1"0"0"0,-1 0 1 0 0,1 0-1 0 0,0 0 0 0 0,7-3 0 0 0,54-27 592 0 0,-7 3-1695 0 0,-41 21-208 0 0,0-1 0 0 0,34-22 0 0 0,2-8-3366 0 0,-41 27-1435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49.0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77 3681 0 0,'-10'-6'2684'0'0,"9"6"-2534"0"0,1 1 0 0 0,0-1 0 0 0,0 0 0 0 0,-1 1 0 0 0,1-1 0 0 0,0 1 0 0 0,0-1 0 0 0,0 0 0 0 0,0 1 0 0 0,0-1 0 0 0,0 1 0 0 0,0-1 0 0 0,0 1 0 0 0,0-1-1 0 0,0 0 1 0 0,0 1 0 0 0,0-1 0 0 0,0 1 0 0 0,0-1 0 0 0,0 1 0 0 0,0-1 0 0 0,0 0 0 0 0,0 1 0 0 0,1 0 0 0 0,0 12 20 0 0,0 1 0 0 0,2 0 0 0 0,-1-1 0 0 0,2 1 0 0 0,0-1 0 0 0,1 0 0 0 0,0 0 0 0 0,0-1 0 0 0,2 1 0 0 0,-1-1 0 0 0,2-1 0 0 0,-1 1 0 0 0,2-1 0 0 0,-1-1 0 0 0,2 1 0 0 0,12 10 0 0 0,-5-5-69 0 0,-1-2-1 0 0,2-1 1 0 0,0 0 0 0 0,1-1-1 0 0,0-1 1 0 0,0 0 0 0 0,1-2 0 0 0,1 0-1 0 0,36 9 1 0 0,-53-16-82 0 0,1-1-1 0 0,-1 0 1 0 0,1-1-1 0 0,0 1 1 0 0,-1-1 0 0 0,1 0-1 0 0,0 0 1 0 0,0 0 0 0 0,-1 0-1 0 0,1-1 1 0 0,0 0-1 0 0,-1 0 1 0 0,1 0 0 0 0,-1-1-1 0 0,1 0 1 0 0,-1 1 0 0 0,6-5-1 0 0,-7 3 46 0 0,1 0 0 0 0,-1 0 0 0 0,1 0 0 0 0,-1-1 0 0 0,0 0 1 0 0,0 0-1 0 0,0 1 0 0 0,-1-2 0 0 0,0 1 0 0 0,0 0 0 0 0,0 0 0 0 0,0-1 0 0 0,0 1 0 0 0,-1-1 0 0 0,0 0 0 0 0,2-8 0 0 0,-2-3 238 0 0,1-1 0 0 0,-2 1 0 0 0,0-1 0 0 0,-1 1 0 0 0,0 0 1 0 0,-2-1-1 0 0,0 1 0 0 0,0 0 0 0 0,-2 1 0 0 0,0-1 0 0 0,-1 1 0 0 0,-13-26 0 0 0,15 33-157 0 0,-2 0 0 0 0,1-1 0 0 0,-1 2-1 0 0,0-1 1 0 0,-1 1 0 0 0,0 0 0 0 0,0 0 0 0 0,0 0 0 0 0,-16-9 0 0 0,16 12-94 0 0,1 1 0 0 0,-1 0 0 0 0,1 0 0 0 0,-1 1 0 0 0,0 0 0 0 0,0 0 0 0 0,-1 0 0 0 0,1 1 0 0 0,0 0 0 0 0,0 1 0 0 0,-1-1 0 0 0,1 1 1 0 0,0 1-1 0 0,-11 1 0 0 0,2 1-244 0 0,0 1 0 0 0,0 0 0 0 0,0 1 0 0 0,1 1 0 0 0,-23 12 0 0 0,29-13-529 0 0,-1 0 0 0 0,2 1 0 0 0,-1 1 0 0 0,1-1 0 0 0,-13 14 0 0 0,4 2-5283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49.5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181 1150 3681 0 0,'-5'4'337'0'0,"1"-1"0"0"0,-1 1 1 0 0,0-1-1 0 0,0-1 0 0 0,0 1 1 0 0,-1-1-1 0 0,1 0 0 0 0,-7 2 0 0 0,-14 6 443 0 0,4 2 813 0 0,0 0 0 0 0,-36 28 0 0 0,78-44 1749 0 0,15-9-2933 0 0,41-20 432 0 0,357-174 1087 0 0,-126 51-1284 0 0,-18 5-510 0 0,33-16-84 0 0,-222 122-62 0 0,662-269 897 0 0,-693 290-848 0 0,191-61 190 0 0,-201 69-401 0 0,-1 3 1 0 0,94-8-1 0 0,-125 19-824 0 0,-1 2-311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55.3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8290 0 0,'3'0'638'0'0,"0"0"0"0"0,0 1 0 0 0,0-1 1 0 0,0 1-1 0 0,0 0 0 0 0,0 0 0 0 0,0 0 0 0 0,-1 0 1 0 0,4 2-1 0 0,28 22 1282 0 0,-23-15-1708 0 0,-1 0 1 0 0,-1 0 0 0 0,15 22-1 0 0,124 210 1682 0 0,-51-80-4360 0 0,-92-154 487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55.7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56 2761 0 0,'-13'-5'142'0'0,"6"0"2364"0"0,19-5-704 0 0,-4 6-1421 0 0,0-1-1 0 0,0 1 1 0 0,0 0 0 0 0,0 0 0 0 0,1 1-1 0 0,-1 0 1 0 0,1 1 0 0 0,0 0 0 0 0,0 0 0 0 0,0 1-1 0 0,10-1 1 0 0,-15 3-331 0 0,0-1-1 0 0,-1 0 1 0 0,1 1 0 0 0,0 0-1 0 0,0 0 1 0 0,0 0-1 0 0,-1 0 1 0 0,1 1 0 0 0,0-1-1 0 0,-1 1 1 0 0,0 0-1 0 0,1 0 1 0 0,-1 0 0 0 0,0 0-1 0 0,0 1 1 0 0,0 0-1 0 0,0-1 1 0 0,0 1 0 0 0,-1 0-1 0 0,1 0 1 0 0,-1 0 0 0 0,0 1-1 0 0,0-1 1 0 0,0 0-1 0 0,0 1 1 0 0,-1 0 0 0 0,0-1-1 0 0,2 5 1 0 0,4 18-97 0 0,-1 0-1 0 0,-2 0 1 0 0,0 1 0 0 0,-2 0 0 0 0,-1 28 0 0 0,0-18-124 0 0,9 61 1 0 0,-10-95 166 0 0,1 0 1 0 0,-1 0 0 0 0,1 0 0 0 0,0 0 0 0 0,0 0-1 0 0,0 0 1 0 0,0 0 0 0 0,3 4 0 0 0,-3-7 2 0 0,-1 1 0 0 0,1-1 0 0 0,0 1 0 0 0,-1-1 0 0 0,1 0 0 0 0,0 1 1 0 0,-1-1-1 0 0,1 0 0 0 0,0 0 0 0 0,0 1 0 0 0,-1-1 0 0 0,1 0 0 0 0,0 0 0 0 0,0 0 0 0 0,0 0 0 0 0,-1 0 1 0 0,1 0-1 0 0,0 0 0 0 0,0 0 0 0 0,-1 0 0 0 0,1-1 0 0 0,0 1 0 0 0,0 0 0 0 0,-1 0 0 0 0,1-1 0 0 0,0 1 1 0 0,-1 0-1 0 0,1-1 0 0 0,0 1 0 0 0,-1-1 0 0 0,1 1 0 0 0,-1-1 0 0 0,1 1 0 0 0,0-1 0 0 0,-1 1 0 0 0,1-1 0 0 0,-1 1 1 0 0,1-2-1 0 0,34-23 48 0 0,-28 21 24 0 0,-1 0 0 0 0,1-1 0 0 0,-1 0 0 0 0,0 0 0 0 0,0-1 0 0 0,9-10 0 0 0,-13 13-58 0 0,1-1 0 0 0,0 1 0 0 0,0 1 1 0 0,0-1-1 0 0,0 0 0 0 0,0 1 0 0 0,1-1 1 0 0,-1 1-1 0 0,1 0 0 0 0,6-2 0 0 0,12-5-3656 0 0,-8 4-469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6:56.1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68 157 7834 0 0,'9'20'779'0'0,"1"-1"-1"0"0,1-1 1 0 0,17 24 0 0 0,7 9 356 0 0,24 36 558 0 0,-39-61-1459 0 0,-1 1 0 0 0,-2 1 0 0 0,-1 0 0 0 0,17 40 0 0 0,-27-48-514 0 0</inkml:trace>
  <inkml:trace contextRef="#ctx0" brushRef="#br0" timeOffset="1">6 0 9674 0 0,'-4'5'2993'0'0,"3"-3"-2297"0"0,2 2-376 0 0,2 1-80 0 0,4 0-16 0 0,0-1 0 0 0,2 3-224 0 0,0-1 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3.3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 0 3225 0 0,'-2'15'-140'0'0,"1"-1"1"0"0,0 1-1 0 0,1-1 1 0 0,1 1-1 0 0,0-1 1 0 0,6 28-1 0 0,-1-11 419 0 0,-3-12-213 0 0,1-2-1 0 0,7 19 0 0 0,2 7 858 0 0,-13-42-793 0 0,1-1 0 0 0,-1 1 0 0 0,0 0 0 0 0,0-1 0 0 0,0 1 0 0 0,0-1 0 0 0,1 1-1 0 0,-1-1 1 0 0,0 1 0 0 0,0 0 0 0 0,0-1 0 0 0,0 1 0 0 0,0-1 0 0 0,-1 1 0 0 0,1 0 0 0 0,0-1 0 0 0,0 1 0 0 0,0-1-1 0 0,0 1 1 0 0,-1-1 0 0 0,1 1 0 0 0,0-1 0 0 0,0 1 0 0 0,-1-1 0 0 0,1 1 0 0 0,0-1 0 0 0,-1 1 0 0 0,1-1 0 0 0,-1 1 0 0 0,1-1-1 0 0,-1 0 1 0 0,1 1 0 0 0,-1-1 0 0 0,1 0 0 0 0,-1 1 0 0 0,1-1 0 0 0,-1 0 0 0 0,0 1 0 0 0,-26-1 4549 0 0,-1 2-2156 0 0,27-1-2554 0 0,0-1-1 0 0,0 0 0 0 0,1 1 0 0 0,-1-1 0 0 0,0 0 0 0 0,0 0 0 0 0,0 0 0 0 0,0 0 0 0 0,0 1 0 0 0,0-1 1 0 0,0 0-1 0 0,0-1 0 0 0,0 1 0 0 0,0 0 0 0 0,0 0 0 0 0,0 0 0 0 0,0 0 0 0 0,0-1 0 0 0,1 1 0 0 0,-1-1 1 0 0,0 1-1 0 0,0 0 0 0 0,0-1 0 0 0,0 1 0 0 0,1-1 0 0 0,-1 0 0 0 0,0 1 0 0 0,0-1 0 0 0,1 0 0 0 0,-1 1 1 0 0,1-1-1 0 0,-1 0 0 0 0,1 0 0 0 0,-1 0 0 0 0,1 1 0 0 0,-1-3 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4.0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475 5393 8754 0 0,'-8'12'447'0'0,"-1"-1"0"0"0,0 0 0 0 0,0 0 1 0 0,-1-1-1 0 0,-1 0 0 0 0,0-1 0 0 0,0 0 1 0 0,-21 12-1 0 0,30-20-342 0 0,-1-1 0 0 0,0 1-1 0 0,0-1 1 0 0,0 1 0 0 0,0-1 0 0 0,1 0 0 0 0,-1 0 0 0 0,0-1 0 0 0,0 1 0 0 0,0 0 0 0 0,1-1 0 0 0,-1 0 0 0 0,0 0 0 0 0,0 1 0 0 0,1-2-1 0 0,-1 1 1 0 0,1 0 0 0 0,-1 0 0 0 0,1-1 0 0 0,-1 0 0 0 0,1 1 0 0 0,0-1 0 0 0,0 0 0 0 0,0 0 0 0 0,0 0 0 0 0,0 0 0 0 0,-2-3-1 0 0,-5-7 104 0 0,0 0 0 0 0,0 0 0 0 0,-12-24 0 0 0,-2-15 16 0 0,3 0 0 0 0,-25-96 0 0 0,24 77-192 0 0,-24-104-66 0 0,-27-214 1 0 0,61 302 25 0 0,4 1 1 0 0,8-146-1 0 0,9 108-5 0 0,33-154 1 0 0,174-500-17 0 0,-215 770 29 0 0,285-727-11 0 0,-183 505-20 0 0,195-395-63 0 0,-11 162-189 0 0,-211 345 206 0 0,-17 29-76 0 0,4 3 0 0 0,3 3 0 0 0,134-126 1 0 0,-151 161-127 0 0,-4 2 348 0 0,2 3 0 0 0,81-56 0 0 0,-114 88-401 0 0,0 2-1 0 0,0-1 0 0 0,0 2 1 0 0,1 0-1 0 0,0 1 1 0 0,1 0-1 0 0,0 1 0 0 0,-1 1 1 0 0,1 1-1 0 0,1 1 0 0 0,-1 0 1 0 0,0 1-1 0 0,0 0 0 0 0,22 4 1 0 0,-26-1-2526 0 0,-1 1-647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4.4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113 0 6033 0 0,'-113'32'-77'0'0,"167"-31"1911"0"0,-1 2-1216 0 0,0 2 0 0 0,0 2 0 0 0,-1 2 1 0 0,0 3-1 0 0,-1 1 0 0 0,69 29 0 0 0,-114-40-595 0 0,0 1 0 0 0,0 0 0 0 0,-1-1 0 0 0,1 2 0 0 0,-1-1 1 0 0,1 1-1 0 0,-1 0 0 0 0,0 0 0 0 0,0 0 0 0 0,-1 1 0 0 0,1-1 0 0 0,3 7 0 0 0,-5-6-94 0 0,-1 0-1 0 0,1 0 1 0 0,-1 0 0 0 0,0 0 0 0 0,-1 0 0 0 0,1 1 0 0 0,-1-1-1 0 0,0 1 1 0 0,-1-1 0 0 0,1 1 0 0 0,-1-1 0 0 0,0 1-1 0 0,0-1 1 0 0,-2 10 0 0 0,-5 25-3996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5.9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282 4903 3681 0 0,'3'6'474'0'0,"0"0"0"0"0,0 0 1 0 0,-1 0-1 0 0,1 0 0 0 0,-2 0 1 0 0,1 0-1 0 0,-1 0 0 0 0,2 12 1 0 0,-4-17-390 0 0,1 0 1 0 0,0-1 0 0 0,-1 1-1 0 0,1 0 1 0 0,-1-1 0 0 0,1 1-1 0 0,-1-1 1 0 0,0 1-1 0 0,1-1 1 0 0,-1 1 0 0 0,1-1-1 0 0,-1 1 1 0 0,0-1 0 0 0,1 0-1 0 0,-1 1 1 0 0,0-1 0 0 0,0 0-1 0 0,1 1 1 0 0,-1-1-1 0 0,0 0 1 0 0,0 0 0 0 0,1 0-1 0 0,-1 0 1 0 0,0 0 0 0 0,0 0-1 0 0,1 0 1 0 0,-1 0 0 0 0,0 0-1 0 0,0 0 1 0 0,0 0-1 0 0,1 0 1 0 0,-1 0 0 0 0,0-1-1 0 0,-1 0 1 0 0,-25-10 1678 0 0,17-1-1577 0 0,1 0 0 0 0,0 0 0 0 0,1-1 0 0 0,1 0 0 0 0,0-1 1 0 0,1 0-1 0 0,-8-23 0 0 0,8 21-136 0 0,-26-66-57 0 0,3-1 0 0 0,4-1 0 0 0,4-1 1 0 0,-17-144-1 0 0,8-980-157 0 0,52 697 184 0 0,39 6 51 0 0,68-93 592 0 0,28 7-175 0 0,-24 27-403 0 0,-122 508-39 0 0,-4 25 84 0 0,-1 0 0 0 0,-1-1-1 0 0,-2 1 1 0 0,-2-38-1 0 0,-1 70-136 0 0,0-1-34 0 0,0 0 0 0 0,1 0 0 0 0,-1 0 0 0 0,0 1 0 0 0,0-1 0 0 0,0 0 0 0 0,-1 0 0 0 0,1 1 0 0 0,0-1 0 0 0,0 0 1 0 0,0 0-1 0 0,0 1 0 0 0,-1-1 0 0 0,1 0 0 0 0,0 1 0 0 0,-1-1 0 0 0,1 0 0 0 0,-1 1 0 0 0,1-1 0 0 0,-1 0 0 0 0,1 1 0 0 0,-1-1 1 0 0,1 1-1 0 0,-1-1 0 0 0,1 1 0 0 0,-1-1 0 0 0,0 1 0 0 0,1-1 0 0 0,-2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15:23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3225 0 0,'0'4'288'0'0,"0"-1"-288"0"0,0 0 0 0 0,0-2 0 0 0,0 2 280 0 0,0 0 0 0 0,2 2 0 0 0,-1 5 0 0 0,0 2-760 0 0,4 3-144 0 0,3 4-32 0 0,0-1-9 0 0,2 0 521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1:52.3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 8 3681 0 0,'-1'-1'139'0'0,"-1"0"0"0"0,1 0-1 0 0,0 1 1 0 0,-1-1 0 0 0,1 0 0 0 0,0 1 0 0 0,-1-1 0 0 0,1 1 0 0 0,-1-1-1 0 0,1 1 1 0 0,0 0 0 0 0,-1-1 0 0 0,1 1 0 0 0,-1 0 0 0 0,1 0 0 0 0,-1 0-1 0 0,1 0 1 0 0,-1 0 0 0 0,1 1 0 0 0,-1-1 0 0 0,1 0 0 0 0,-1 1 0 0 0,1-1-1 0 0,-1 1 1 0 0,1-1 0 0 0,0 1 0 0 0,-1 0 0 0 0,-1 1 0 0 0,2-1-9 0 0,1 0 0 0 0,-1 1 0 0 0,0-1 0 0 0,1 0 0 0 0,0 0 0 0 0,-1 0 0 0 0,1 1 0 0 0,0-1 0 0 0,0 0 0 0 0,-1 0 0 0 0,1 1 0 0 0,0-1 0 0 0,0 0 0 0 0,0 0 0 0 0,1 1 0 0 0,-1-1 0 0 0,0 0 0 0 0,0 0 0 0 0,1 1-1 0 0,-1-1 1 0 0,0 0 0 0 0,1 0 0 0 0,0 0 0 0 0,-1 0 0 0 0,1 1 0 0 0,0-1 0 0 0,-1 0 0 0 0,1 0 0 0 0,0 0 0 0 0,0-1 0 0 0,0 1 0 0 0,0 0 0 0 0,0 0 0 0 0,1 1 0 0 0,15 12 251 0 0,0-1-1 0 0,0 0 1 0 0,2-2 0 0 0,32 17-1 0 0,20 12-4 0 0,-25-6-322 0 0,43 39-1 0 0,30 23 743 0 0,-118-96-775 0 0,0 1 0 0 0,-1-1 1 0 0,1 1-1 0 0,0-1 0 0 0,0 1 0 0 0,0 0 0 0 0,-1 0 0 0 0,1-1 0 0 0,0 1 0 0 0,-1 0 0 0 0,1 0 0 0 0,-1 0 0 0 0,1 0 0 0 0,-1 0 1 0 0,1 0-1 0 0,-1-1 0 0 0,1 1 0 0 0,-1 0 0 0 0,0 0 0 0 0,0 0 0 0 0,1 1 0 0 0,-1-1 0 0 0,0 0 0 0 0,0 0 0 0 0,0 0 0 0 0,0 0 1 0 0,0 0-1 0 0,-1 0 0 0 0,1 0 0 0 0,0 0 0 0 0,0 0 0 0 0,-1 0 0 0 0,1 0 0 0 0,0 0 0 0 0,-1 0 0 0 0,1 0 0 0 0,-1-1 0 0 0,0 1 1 0 0,0 1-1 0 0,-4 4-44 0 0,0 0 0 0 0,0 0 0 0 0,-1-1 1 0 0,-10 8-1 0 0,1 1 8 0 0,-57 59-2449 0 0,46-42-2544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6.4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111 203 2761 0 0,'-11'-17'139'0'0,"4"6"2930"0"0,6 12-2961 0 0,1-1 0 0 0,-1 0 0 0 0,0 1 0 0 0,1-1 0 0 0,-1 0 0 0 0,1 1 0 0 0,-1-1 0 0 0,0 1 0 0 0,1-1 0 0 0,-1 1 0 0 0,1-1 0 0 0,-1 1 0 0 0,1-1 0 0 0,0 1 0 0 0,-1-1 0 0 0,1 1 0 0 0,0 0 0 0 0,-1-1 0 0 0,1 1 0 0 0,0 0 0 0 0,0-1-1 0 0,-1 2 1 0 0,-19 40 347 0 0,2 2 0 0 0,2 0 0 0 0,-11 51 0 0 0,71-170-445 0 0,-14 18-18 0 0,13-25 164 0 0,64-93 0 0 0,-106 173-138 0 0,0 1 0 0 0,0-1 0 0 0,0 0 0 0 0,1 1 0 0 0,-1-1 0 0 0,0 0-1 0 0,1 1 1 0 0,-1 0 0 0 0,1-1 0 0 0,0 1 0 0 0,-1 0 0 0 0,1 0 0 0 0,0 0-1 0 0,0 0 1 0 0,0 0 0 0 0,2-1 0 0 0,-3 3 15 0 0,0-1 0 0 0,1 1-1 0 0,-1-1 1 0 0,0 1 0 0 0,0 0 0 0 0,0-1-1 0 0,0 1 1 0 0,0 0 0 0 0,0 0 0 0 0,0 0-1 0 0,0 0 1 0 0,0 0 0 0 0,0 0 0 0 0,-1 0-1 0 0,1 0 1 0 0,0 0 0 0 0,-1 0 0 0 0,1 0-1 0 0,-1 1 1 0 0,1-1 0 0 0,-1 0 0 0 0,1 0 0 0 0,-1 1-1 0 0,0-1 1 0 0,0 0 0 0 0,0 3 0 0 0,18 63 1320 0 0,-11-37-1096 0 0,0-1-1 0 0,2 0 1 0 0,1-1-1 0 0,2 0 1 0 0,23 43-1 0 0,-23-54-376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8.3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21 265 2761 0 0,'-10'-16'2269'0'0,"10"16"-2184"0"0,-1 0 0 0 0,1 0 0 0 0,0 0 0 0 0,0 0 0 0 0,-1 0 0 0 0,1 0 0 0 0,-3 2 1190 0 0,3-1-1190 0 0,0-1 0 0 0,0 0 0 0 0,0 0 0 0 0,0 0 0 0 0,-1 1 0 0 0,1-1 0 0 0,0 0 0 0 0,0 0 0 0 0,0 1 0 0 0,0-1 0 0 0,0 0 0 0 0,0 0 0 0 0,0 1 0 0 0,0-1 0 0 0,0 0 0 0 0,-4 39 2668 0 0,4-37-2950 0 0,-1 23 354 0 0,1-1 0 0 0,1 1 1 0 0,2 0-1 0 0,0 0 0 0 0,2-1 0 0 0,12 42 1 0 0,-13-56-163 0 0,0 0 0 0 0,1-1 0 0 0,-1 0 0 0 0,2 0 0 0 0,-1 0 0 0 0,1 0 0 0 0,1-1 0 0 0,8 9 0 0 0,-9-12-5 0 0,-1 0 0 0 0,1-1 0 0 0,0 0 0 0 0,0 0 0 0 0,0 0 0 0 0,0-1 1 0 0,1 0-1 0 0,-1 0 0 0 0,1-1 0 0 0,0 1 0 0 0,0-2 0 0 0,0 1 0 0 0,8 0 0 0 0,-8-1-11 0 0,0-1 0 0 0,1 0 0 0 0,-1-1 0 0 0,0 1 0 0 0,1-2 0 0 0,-1 1-1 0 0,0-1 1 0 0,0 0 0 0 0,0 0 0 0 0,0-1 0 0 0,-1 0 0 0 0,1 0 0 0 0,-1 0 0 0 0,1-1 0 0 0,-1 0-1 0 0,0-1 1 0 0,-1 1 0 0 0,1-1 0 0 0,-1 0 0 0 0,0 0 0 0 0,0-1 0 0 0,8-12 0 0 0,-6 8 32 0 0,0-1 1 0 0,0 0-1 0 0,-2-1 1 0 0,1 0-1 0 0,-1 0 1 0 0,-1 0-1 0 0,0 0 1 0 0,-1 0-1 0 0,0-1 1 0 0,-1 0-1 0 0,0 0 1 0 0,-1-16-1 0 0,-2 6 185 0 0,-1 0-1 0 0,-2 1 1 0 0,0-1-1 0 0,-1 1 1 0 0,-1 0 0 0 0,-1 0-1 0 0,-1 1 1 0 0,-1 0-1 0 0,-1 1 1 0 0,-1-1 0 0 0,0 2-1 0 0,-2 0 1 0 0,0 0-1 0 0,-29-30 1 0 0,34 42-171 0 0,0 0 0 0 0,0 1 0 0 0,-1 0 0 0 0,-11-6 0 0 0,16 10-69 0 0,1 0 0 0 0,-1 1 0 0 0,1 0 0 0 0,-1-1 0 0 0,1 1 0 0 0,-1 0 0 0 0,0 1 0 0 0,1-1 0 0 0,-1 1 0 0 0,0 0 0 0 0,1-1 0 0 0,-1 2 0 0 0,0-1 0 0 0,0 0 0 0 0,-4 2 0 0 0,3 0-1159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8.8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14 148 4145 0 0,'-13'13'748'0'0,"13"-13"-721"0"0,0 0 1 0 0,0 0 0 0 0,0 0-1 0 0,0 0 1 0 0,0 0-1 0 0,0 0 1 0 0,0 0 0 0 0,0 0-1 0 0,0 0 1 0 0,0 0 0 0 0,0 1-1 0 0,0-1 1 0 0,0 0 0 0 0,0 0-1 0 0,0 0 1 0 0,0 0 0 0 0,0 0-1 0 0,0 0 1 0 0,0 0 0 0 0,0 0-1 0 0,0 1 416 0 0,1-1-416 0 0,-1 0 1 0 0,0 0 0 0 0,0 0-1 0 0,0 0 1 0 0,0 1 0 0 0,0-1-1 0 0,0 0 1 0 0,0 0 0 0 0,0 0-1 0 0,0 0 1 0 0,0 0-1 0 0,0 0 1 0 0,0 0 0 0 0,1 0-1 0 0,-1 0 1 0 0,0 0 0 0 0,0 0-1 0 0,0 0 1 0 0,0 0 0 0 0,0 0-1 0 0,0 0 1 0 0,0-1 0 0 0,0 1-1 0 0,0 0 1 0 0,0 0 0 0 0,1 0-1 0 0,26-9 3575 0 0,-17 6-3616 0 0,128-53 3839 0 0,-80 31-3305 0 0,0 2 1 0 0,82-20 0 0 0,-136 42-880 0 0,1 0 0 0 0,-1 0 0 0 0,1 1 1 0 0,0 0-1 0 0,-1-1 0 0 0,1 1 0 0 0,4 1 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9.3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93 7370 0 0,'-8'-26'3469'0'0,"10"21"-1199"0"0,7 16-1289 0 0,53 102 779 0 0,-44-74-1555 0 0,3-1-1 0 0,41 57 1 0 0,-56-86-201 0 0,1 0 0 0 0,1-1 0 0 0,0 0 0 0 0,0 0 0 0 0,0-1 0 0 0,1 0 0 0 0,0-1 0 0 0,0 1 0 0 0,1-2 0 0 0,0 1 0 0 0,0-2 0 0 0,0 1 0 0 0,1-1 0 0 0,20 4 0 0 0,-29-7-7 0 0,1 0 1 0 0,-1-1 0 0 0,1 1 0 0 0,-1-1 0 0 0,1 0 0 0 0,-1 0 0 0 0,0 0 0 0 0,1 0 0 0 0,-1 0-1 0 0,1-1 1 0 0,-1 1 0 0 0,1-1 0 0 0,-1 1 0 0 0,0-1 0 0 0,0 0 0 0 0,4-2 0 0 0,-5 2 27 0 0,0 0 0 0 0,0 0 0 0 0,0-1 1 0 0,0 1-1 0 0,0-1 0 0 0,0 1 0 0 0,-1-1 0 0 0,1 1 1 0 0,0-1-1 0 0,-1 0 0 0 0,1 1 0 0 0,-1-1 0 0 0,0 0 1 0 0,1 1-1 0 0,-1-1 0 0 0,0 0 0 0 0,0 0 1 0 0,0 1-1 0 0,0-1 0 0 0,-1 0 0 0 0,1 1 0 0 0,-1-4 1 0 0,-30-140 2417 0 0,-1-1-2597 0 0,29 121-1838 0 0,0 0-1 0 0,2-24 1 0 0,2 24-3778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9.6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1824 0 0,'5'64'323'0'0,"-3"-36"809"0"0,9 47 0 0 0,-10-68-825 0 0,1 0 0 0 0,0 0 0 0 0,1 0 0 0 0,0 0 0 0 0,0 0 0 0 0,0-1 0 0 0,1 0 0 0 0,-1 1 0 0 0,2-2 0 0 0,-1 1 0 0 0,8 8 0 0 0,-10-12-175 0 0,0 0-1 0 0,0 0 1 0 0,1 0 0 0 0,-1 0-1 0 0,0-1 1 0 0,1 1 0 0 0,-1-1-1 0 0,1 0 1 0 0,-1 1 0 0 0,1-1-1 0 0,0 0 1 0 0,0 0 0 0 0,-1-1-1 0 0,1 1 1 0 0,0-1 0 0 0,0 1 0 0 0,0-1-1 0 0,0 0 1 0 0,-1 0 0 0 0,1 0-1 0 0,0 0 1 0 0,0-1 0 0 0,0 1-1 0 0,0-1 1 0 0,-1 0 0 0 0,1 0-1 0 0,0 0 1 0 0,-1 0 0 0 0,1 0-1 0 0,0 0 1 0 0,-1-1 0 0 0,0 1-1 0 0,1-1 1 0 0,-1 0 0 0 0,3-2-1 0 0,-1 0 14 0 0,-1 0 0 0 0,1 1 0 0 0,-1-1 0 0 0,0-1 0 0 0,0 1 0 0 0,0 0 0 0 0,-1-1 0 0 0,1 0 0 0 0,-1 1 0 0 0,0-1 0 0 0,-1 0 0 0 0,1 0 0 0 0,-1 0 0 0 0,0 0 0 0 0,0-1 0 0 0,-1 1 0 0 0,1 0 0 0 0,-1-10 0 0 0,-2 6-53 0 0,0-1 0 0 0,0 1 0 0 0,-1-1-1 0 0,0 1 1 0 0,0 0 0 0 0,-1 0 0 0 0,0 1 0 0 0,-1-1 0 0 0,0 1-1 0 0,0 0 1 0 0,-10-12 0 0 0,13 18-206 0 0,0-1 0 0 0,0 1 0 0 0,-1 0-1 0 0,1 0 1 0 0,-1-1 0 0 0,1 2 0 0 0,-1-1 0 0 0,0 0 0 0 0,0 0-1 0 0,0 1 1 0 0,0 0 0 0 0,0-1 0 0 0,0 1 0 0 0,0 0 0 0 0,0 1-1 0 0,0-1 1 0 0,-1 0 0 0 0,1 1 0 0 0,0 0 0 0 0,0 0 0 0 0,-1 0-1 0 0,1 0 1 0 0,0 0 0 0 0,0 1 0 0 0,-1-1 0 0 0,1 1 0 0 0,0 0-1 0 0,0 0 1 0 0,0 0 0 0 0,0 1 0 0 0,0-1 0 0 0,0 1 0 0 0,0-1-1 0 0,1 1 1 0 0,-1 0 0 0 0,-4 4 0 0 0,-11 14-1462 0 0,12-10 1454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29.9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81 6449 0 0,'-2'6'187'0'0,"1"1"0"0"0,0 0-1 0 0,0 0 1 0 0,0 0 0 0 0,1 0-1 0 0,0 0 1 0 0,1 0 0 0 0,-1 0 0 0 0,1 0-1 0 0,3 12 1 0 0,0 5 328 0 0,-2-7-144 0 0,1 0 0 0 0,0 0 0 0 0,9 24 1 0 0,-11-38-365 0 0,0 1 1 0 0,0-1 0 0 0,1 1 0 0 0,0-1 0 0 0,-1 1-1 0 0,1-1 1 0 0,0 0 0 0 0,0 0 0 0 0,1 0 0 0 0,-1 0 0 0 0,1 0-1 0 0,-1-1 1 0 0,1 1 0 0 0,0-1 0 0 0,0 0 0 0 0,0 1-1 0 0,0-1 1 0 0,0-1 0 0 0,1 1 0 0 0,-1 0 0 0 0,1-1-1 0 0,5 2 1 0 0,-7-3-53 0 0,0 0 0 0 0,-1 0 0 0 0,1 0 0 0 0,0-1 0 0 0,0 1 0 0 0,0 0 0 0 0,0-1 0 0 0,0 0 0 0 0,-1 1 0 0 0,1-1 0 0 0,0 0 0 0 0,0 0 0 0 0,-1 0 0 0 0,1 0 0 0 0,-1 0 0 0 0,1 0 0 0 0,-1-1 0 0 0,1 1 0 0 0,-1 0 0 0 0,0-1 0 0 0,0 1-1 0 0,1-1 1 0 0,-1 1 0 0 0,0-1 0 0 0,0 0 0 0 0,-1 1 0 0 0,2-4 0 0 0,4-7-537 0 0,-1-1-1 0 0,6-25 0 0 0,-6 22 657 0 0,11-62 69 0 0,-14 64 159 0 0,0 0-1 0 0,0 0 1 0 0,2 0 0 0 0,0 0-1 0 0,0 1 1 0 0,1 0 0 0 0,1 0-1 0 0,14-24 1 0 0,-20 36-220 0 0,1 0 1 0 0,0 0-1 0 0,0 0 0 0 0,0 0 1 0 0,0 0-1 0 0,0 0 0 0 0,1 0 1 0 0,-1 0-1 0 0,0 1 0 0 0,0-1 1 0 0,1 0-1 0 0,-1 1 0 0 0,0-1 1 0 0,1 1-1 0 0,-1 0 0 0 0,0-1 1 0 0,1 1-1 0 0,-1 0 1 0 0,0 0-1 0 0,1 0 0 0 0,-1 0 1 0 0,1 0-1 0 0,-1 0 0 0 0,0 0 1 0 0,1 0-1 0 0,-1 1 0 0 0,0-1 1 0 0,1 1-1 0 0,-1-1 0 0 0,0 1 1 0 0,1-1-1 0 0,-1 1 0 0 0,0 0 1 0 0,0-1-1 0 0,0 1 0 0 0,1 0 1 0 0,-1 0-1 0 0,0 0 1 0 0,0 0-1 0 0,1 2 0 0 0,7 5 407 0 0,-1 1 0 0 0,-1 0-1 0 0,12 18 1 0 0,-13-19-198 0 0,12 18 208 0 0,-5-6 30 0 0,32 37 0 0 0,-40-52-659 0 0,0 0-1 0 0,0-1 1 0 0,0 1-1 0 0,1-1 1 0 0,0 0-1 0 0,0 0 1 0 0,0-1-1 0 0,0 0 1 0 0,0 0-1 0 0,1 0 1 0 0,9 2-1 0 0,2-2-1164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30.3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92 3225 0 0,'-4'-28'558'0'0,"4"20"134"0"0,-1 1 1 0 0,0-1 0 0 0,0 1 0 0 0,-1 0 0 0 0,0-1 0 0 0,-5-11 0 0 0,6 44 4101 0 0,3 1-4053 0 0,2-1 0 0 0,2 1 1 0 0,0 0-1 0 0,1-1 0 0 0,1-1 0 0 0,15 30 0 0 0,7 5-298 0 0,48 69-1 0 0,-14-20-2302 0 0,-50-80-4498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30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1 190 6105 0 0,'4'-3'128'0'0,"3"-2"32"0"0,-1-1 8 0 0,1 1 8 0 0,-1 1-176 0 0,-1 0 0 0 0,5-2 0 0 0,4-3 0 0 0,9-8 513 0 0,7-5 71 0 0,5 1 16 0 0,-2 1 0 0 0,-3-1-808 0 0,-2 3-160 0 0,-2 3-32 0 0,-7 5-8 0 0,-5 6 408 0 0,-7 6 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31.1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206 1148 5529 0 0,'-28'8'972'0'0,"1"2"-1"0"0,0 0 1 0 0,1 2 0 0 0,0 0-1 0 0,-39 28 1 0 0,59-37-626 0 0,114-50 1888 0 0,376-162 1269 0 0,-144 63-2197 0 0,-80 41-738 0 0,480-128 0 0 0,-3 19-508 0 0,-478 135-37 0 0,287-102 6 0 0,-489 162-780 0 0,-32 13-4215 0 0,-10 3-1175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31.5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 8 6913 0 0,'-18'-7'2347'0'0,"29"8"-995"0"0,-4 1-935 0 0,0 0 0 0 0,-1 1 1 0 0,0-1-1 0 0,1 2 0 0 0,-1-1 0 0 0,0 0 1 0 0,0 1-1 0 0,-1 0 0 0 0,1 1 1 0 0,-1-1-1 0 0,0 1 0 0 0,8 10 1 0 0,3 4 430 0 0,0 2 1 0 0,13 24 0 0 0,-9-9-409 0 0,-1 0 1 0 0,-2 2-1 0 0,-1 1 1 0 0,-2 0-1 0 0,17 81 1 0 0,-25-84-2085 0 0,-1 0 0 0 0,-2 1 0 0 0,-2 71 0 0 0,-3-89-3892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0.6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694 60 1584 0 0,'-15'-6'161'0'0,"1"2"-1"0"0,-1-1 1 0 0,0 2-1 0 0,0 0 1 0 0,-29-1-1 0 0,-3-2 855 0 0,-10-4 340 0 0,30 4-518 0 0,0 1 1 0 0,-1 2-1 0 0,1 0 0 0 0,-1 2 1 0 0,1 1-1 0 0,-52 6 0 0 0,50-1-773 0 0,0 1 0 0 0,1 2 0 0 0,0 0 0 0 0,0 2 0 0 0,-51 27 0 0 0,78-37-62 0 0,1 0 0 0 0,0 0 0 0 0,-1 0-1 0 0,1 0 1 0 0,-1 0 0 0 0,1 1-1 0 0,0-1 1 0 0,-1 0 0 0 0,1 0 0 0 0,0 1-1 0 0,0-1 1 0 0,-1 0 0 0 0,1 0-1 0 0,0 1 1 0 0,0-1 0 0 0,-1 0 0 0 0,1 1-1 0 0,0-1 1 0 0,0 0 0 0 0,0 1 0 0 0,-1-1-1 0 0,1 1 1 0 0,0-1 0 0 0,0 0-1 0 0,0 1 1 0 0,0-1 0 0 0,0 0 0 0 0,0 1-1 0 0,0-1 1 0 0,0 1 0 0 0,0-1-1 0 0,0 0 1 0 0,0 1 0 0 0,0-1 0 0 0,0 1-1 0 0,0-1 1 0 0,0 0 0 0 0,0 1-1 0 0,1-1 1 0 0,-1 0 0 0 0,0 1 0 0 0,0 0-1 0 0,20 11 211 0 0,29 2 1 0 0,-14-9-132 0 0,0-1 0 0 0,0-2 1 0 0,45-2-1 0 0,108-18 420 0 0,-13 1 215 0 0,571 13-48 0 0,-696 2-713 0 0,89-14 1 0 0,-30 2 766 0 0,-63 14-1104 0 0,-30 7-4739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31.8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1 112 1376 0 0,'19'-39'701'0'0,"-15"33"-119"0"0,0 0 0 0 0,0 0 0 0 0,0 0 0 0 0,1 1 0 0 0,0 0 0 0 0,0 0 0 0 0,0 0 0 0 0,1 0 0 0 0,0 1 0 0 0,0 0 0 0 0,0 0 0 0 0,11-5 0 0 0,-16 9-505 0 0,0-1 0 0 0,0 1 1 0 0,0 0-1 0 0,0-1 0 0 0,0 1 0 0 0,0 0 0 0 0,0 0 0 0 0,0 0 0 0 0,0 0 0 0 0,0 0 0 0 0,0 0 0 0 0,0 0 0 0 0,0 0 0 0 0,0 0 0 0 0,0 0 0 0 0,0 0 0 0 0,0 1 0 0 0,0-1 0 0 0,-1 0 0 0 0,1 1 0 0 0,0-1 1 0 0,0 1-1 0 0,0-1 0 0 0,0 1 0 0 0,0-1 0 0 0,-1 1 0 0 0,1 0 0 0 0,1 0 0 0 0,-1 1 15 0 0,0 0 0 0 0,1 1 0 0 0,-1-1 0 0 0,0 0 0 0 0,0 1 0 0 0,0-1 0 0 0,-1 1 0 0 0,1-1 0 0 0,-1 1 1 0 0,1 4-1 0 0,0 7 95 0 0,-1 0 0 0 0,0-1 0 0 0,-3 15 0 0 0,3-26-135 0 0,-6 29 290 0 0,-18 60-1 0 0,16-65-259 0 0,1 0 1 0 0,1 0-1 0 0,-3 36 0 0 0,8-61-16 0 0,1 0-1 0 0,0 0 1 0 0,0 0-1 0 0,0 0 1 0 0,0 1 0 0 0,1-1-1 0 0,-1 0 1 0 0,0 0-1 0 0,0 0 1 0 0,1 0 0 0 0,-1 0-1 0 0,0 0 1 0 0,1 0-1 0 0,-1 0 1 0 0,1 0-1 0 0,0 0 1 0 0,-1 0 0 0 0,1 0-1 0 0,0 0 1 0 0,-1 0-1 0 0,1-1 1 0 0,0 1 0 0 0,2 1-1 0 0,-1-1 42 0 0,0 0 0 0 0,0 0 0 0 0,0 0 0 0 0,0-1 0 0 0,0 1 0 0 0,1-1 0 0 0,-1 1 0 0 0,0-1 0 0 0,1 0 0 0 0,-1 0-1 0 0,3 0 1 0 0,9-1 289 0 0,0-2 0 0 0,0 1 0 0 0,17-7 1 0 0,-15 5-198 0 0,35-10 127 0 0,-15 4 60 0 0,-1 1-1 0 0,50-4 1 0 0,-76 12-603 0 0,0 0 0 0 0,0 1-1 0 0,0 0 1 0 0,0 0 0 0 0,-1 1-1 0 0,1 1 1 0 0,0-1 0 0 0,0 2-1 0 0,0-1 1 0 0,-1 1 0 0 0,1 0 0 0 0,-1 1-1 0 0,0 0 1 0 0,13 8 0 0 0,15 21-4254 0 0,-25-23 2872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32.2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75 5841 0 0,'-4'-4'496'0'0,"1"0"-1"0"0,-1 0 1 0 0,0 1-1 0 0,0-1 1 0 0,-1 1-1 0 0,1 0 1 0 0,0 0-1 0 0,-1 1 1 0 0,0-1-1 0 0,0 1 1 0 0,0 0-1 0 0,0 1 1 0 0,0-1-1 0 0,-10-1 1 0 0,16 3-442 0 0,-1 0 1 0 0,1 0 0 0 0,-1 0 0 0 0,1 0 0 0 0,0 0 0 0 0,-1 0 0 0 0,1 0 0 0 0,-1 0 0 0 0,1 0 0 0 0,0 0 0 0 0,-1 0 0 0 0,1 1 0 0 0,-1-1 0 0 0,1 0 0 0 0,-1 0 0 0 0,1 1 0 0 0,-1-1 0 0 0,1 0 0 0 0,-1 1 0 0 0,1-1 0 0 0,-1 0 0 0 0,1 1 0 0 0,-1-1 0 0 0,0 1 0 0 0,1-1-1 0 0,-1 1 1 0 0,0-1 0 0 0,1 1 0 0 0,-1-1 0 0 0,0 1 0 0 0,1-1 0 0 0,-1 1 0 0 0,0 0 0 0 0,0-1 0 0 0,0 1 0 0 0,0-1 0 0 0,0 1 0 0 0,1-1 0 0 0,-1 1 0 0 0,0 0 0 0 0,0-1 0 0 0,0 1 0 0 0,-1-1 0 0 0,1 1 0 0 0,0 0 0 0 0,0-1 0 0 0,0 1 0 0 0,0-1 0 0 0,-1 1 0 0 0,1-1 0 0 0,0 1-1 0 0,0 0 1 0 0,-1-1 0 0 0,1 1 0 0 0,0-1 0 0 0,-1 0 0 0 0,1 1 0 0 0,-1-1 0 0 0,1 1 0 0 0,0-1 0 0 0,-1 1 0 0 0,1-1 0 0 0,-1 0 0 0 0,1 1 0 0 0,-2-1 0 0 0,8-2 208 0 0,-1 1 1 0 0,0-2-1 0 0,0 1 1 0 0,0-1-1 0 0,0 1 0 0 0,0-1 1 0 0,7-7-1 0 0,-12 8-737 0 0,0 1 0 0 0,0-1-1 0 0,-1 0 1 0 0,1 1 0 0 0,-1-1 0 0 0,1 0-1 0 0,-1 1 1 0 0,0-1 0 0 0,0 0 0 0 0,0 1-1 0 0,0-1 1 0 0,0 1 0 0 0,0-1 0 0 0,0 1 0 0 0,0 0-1 0 0,0 0 1 0 0,-1-1 0 0 0,1 1 0 0 0,-3-2-1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32.5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92 0 2304 0 0,'-4'0'278'0'0,"1"1"0"0"0,-1-1 0 0 0,1 1 0 0 0,-1 0 0 0 0,1 0 0 0 0,-1 0 0 0 0,1 0-1 0 0,0 0 1 0 0,0 1 0 0 0,-1 0 0 0 0,1 0 0 0 0,0-1 0 0 0,0 2 0 0 0,1-1-1 0 0,-1 0 1 0 0,0 1 0 0 0,1-1 0 0 0,-1 1 0 0 0,1 0 0 0 0,0-1 0 0 0,0 1 0 0 0,0 0-1 0 0,0 1 1 0 0,1-1 0 0 0,-1 0 0 0 0,1 0 0 0 0,0 1 0 0 0,0-1 0 0 0,-1 5-1 0 0,-2 9 386 0 0,0 1-1 0 0,1-1 1 0 0,2 0-1 0 0,-1 31 0 0 0,3-31-323 0 0,1 0-1 0 0,0 1 0 0 0,1-1 0 0 0,1 0 1 0 0,1-1-1 0 0,10 27 0 0 0,52 95 232 0 0,-41-89-438 0 0,4 8-147 0 0,40 88-2654 0 0,-60-119-2571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7:32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0 341 6449 0 0,'7'-11'411'0'0,"0"0"-1"0"0,0 0 0 0 0,1 1 1 0 0,0-1-1 0 0,1 2 0 0 0,0-1 1 0 0,0 1-1 0 0,1 1 0 0 0,14-10 1 0 0,13-14 477 0 0,158-142 1914 0 0,-168 147-2802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13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2257 10594 0 0,'-2'-1'29'0'0,"-1"1"0"0"0,1 0 0 0 0,-1-1 0 0 0,1 1 0 0 0,0-1 0 0 0,-1 0 0 0 0,1 0 0 0 0,-1 0 0 0 0,1 0 0 0 0,0 0 0 0 0,0-1 0 0 0,0 1 0 0 0,0-1 0 0 0,0 1 0 0 0,0-1 0 0 0,0 0 0 0 0,0 1 0 0 0,1-1 0 0 0,-1 0 0 0 0,1 0 0 0 0,-1 0 0 0 0,1-1 0 0 0,0 1 0 0 0,-1 0 0 0 0,1-1 0 0 0,1 1 0 0 0,-1 0 0 0 0,0-1 0 0 0,0 1 0 0 0,1-4 0 0 0,-3-7 125 0 0,0-1-1 0 0,2 0 0 0 0,0-28 1 0 0,5-19-931 0 0,2 1 1 0 0,3-1-1 0 0,20-66 1 0 0,-9 38 293 0 0,13-57 625 0 0,54-143 0 0 0,-32 134 1573 0 0,94-183 0 0 0,-98 243-1650 0 0,3 1-1 0 0,5 3 1 0 0,94-111 0 0 0,-119 161-139 0 0,2 2 0 0 0,1 2 0 0 0,2 1 0 0 0,75-53 0 0 0,-100 80 146 0 0,2 0 1 0 0,-1 0-1 0 0,1 1 1 0 0,0 1-1 0 0,0 1 1 0 0,1 1-1 0 0,0 0 1 0 0,0 1-1 0 0,0 0 0 0 0,1 2 1 0 0,-1 0-1 0 0,1 1 1 0 0,-1 1-1 0 0,1 0 1 0 0,-1 1-1 0 0,1 1 1 0 0,-1 1-1 0 0,19 6 1 0 0,-6 0-40 0 0,-1 2 0 0 0,-1 1 1 0 0,0 1-1 0 0,0 1 1 0 0,-2 2-1 0 0,0 1 1 0 0,0 1-1 0 0,-2 1 0 0 0,0 1 1 0 0,-2 1-1 0 0,35 40 1 0 0,-20-13 150 0 0,-3 1 0 0 0,-1 2 0 0 0,-3 1 0 0 0,-2 2 0 0 0,22 59 0 0 0,74 180 208 0 0,228 610-408 0 0,-108-114 69 0 0,99 301 214 0 0,-219-758 74 0 0,-80-233 29 0 0,71 119 0 0 0,-109-208-330 0 0,142 225 999 0 0,-113-185-630 0 0,3-1-1 0 0,64 65 0 0 0,-88-101-401 0 0,0-1-1 0 0,1 0 1 0 0,0-1 0 0 0,1-1 0 0 0,0-1-1 0 0,1 0 1 0 0,0-1 0 0 0,0 0-1 0 0,1-2 1 0 0,0 0 0 0 0,0-1-1 0 0,0 0 1 0 0,22 1 0 0 0,-29-5-94 0 0,1 0 0 0 0,0-1 0 0 0,-1 0 0 0 0,1-1 0 0 0,0 0 1 0 0,-1-1-1 0 0,1 0 0 0 0,-1-1 0 0 0,0-1 0 0 0,0 1 0 0 0,0-2 0 0 0,0 1 0 0 0,-1-2 1 0 0,1 1-1 0 0,-1-1 0 0 0,-1-1 0 0 0,1 0 0 0 0,-1 0 0 0 0,0-1 0 0 0,-1 0 0 0 0,0-1 1 0 0,9-10-1 0 0,6-15 207 0 0,-1-1 0 0 0,-1-1 1 0 0,-2-1-1 0 0,24-66 0 0 0,38-165 219 0 0,-72 235-382 0 0,25-91-278 0 0,141-557-221 0 0,-73 54 1069 0 0,-89 528-424 0 0,12-114 291 0 0,45-255-537 0 0,-60 432 92 0 0,-7 27 56 0 0,0 0 0 0 0,0-1-1 0 0,-1 1 1 0 0,2-18 0 0 0,-14 54-4821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15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 5985 0 0,'-1'0'155'0'0,"1"0"0"0"0,-1-1 0 0 0,1 1 0 0 0,-1 0 0 0 0,1 0 0 0 0,-1 0 0 0 0,1 0 0 0 0,-1-1 0 0 0,1 1 0 0 0,-1 0 0 0 0,1 0 0 0 0,-1 0 0 0 0,0 0 0 0 0,1 0-1 0 0,-1 0 1 0 0,1 1 0 0 0,-1-1 0 0 0,1 0 0 0 0,-1 0 0 0 0,1 0 0 0 0,-1 0 0 0 0,1 1 0 0 0,-1-1 0 0 0,1 0 0 0 0,-1 0 0 0 0,1 1 0 0 0,-1-1 0 0 0,1 0 0 0 0,-1 1 0 0 0,1-1 0 0 0,0 1 0 0 0,-1-1 0 0 0,1 1-1 0 0,-10 24 1925 0 0,4 33-1083 0 0,6-54-746 0 0,18 634 3029 0 0,-2-507-3919 0 0,-12-111 70 0 0,1 0 0 0 0,0 0 0 0 0,2 0 0 0 0,11 25 0 0 0,-1-20-1235 0 0,-16-24 1608 0 0,-1 0 0 0 0,1 0 0 0 0,0 0 0 0 0,0 0 0 0 0,0 0 0 0 0,-1-1-1 0 0,1 1 1 0 0,0 0 0 0 0,0 0 0 0 0,0-1 0 0 0,0 1 0 0 0,1-1 0 0 0,-1 1 0 0 0,0-1 0 0 0,0 1-1 0 0,0-1 1 0 0,0 0 0 0 0,0 0 0 0 0,1 1 0 0 0,-1-1 0 0 0,2 0 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15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38 2304 0 0,'-1'-1'156'0'0,"1"0"0"0"0,-1-1 0 0 0,1 1 0 0 0,0 0 0 0 0,0 0-1 0 0,0 0 1 0 0,-1 0 0 0 0,1 0 0 0 0,0-1 0 0 0,0 1-1 0 0,1 0 1 0 0,-1 0 0 0 0,0 0 0 0 0,0 0 0 0 0,1-1 0 0 0,-1 1-1 0 0,0 0 1 0 0,1 0 0 0 0,-1 0 0 0 0,1 0 0 0 0,-1 0 0 0 0,1 0-1 0 0,0 0 1 0 0,-1 0 0 0 0,1 0 0 0 0,1-1 0 0 0,0 1 101 0 0,0 0 0 0 0,-1 0 0 0 0,1 1-1 0 0,0-1 1 0 0,0 0 0 0 0,-1 1 0 0 0,1 0 0 0 0,0-1 0 0 0,0 1 0 0 0,0 0 0 0 0,0 0 0 0 0,-1 0 0 0 0,1 0 0 0 0,0 0 0 0 0,0 0 0 0 0,0 0 0 0 0,2 1 0 0 0,6 2 147 0 0,0 0-1 0 0,-1 1 1 0 0,1 0-1 0 0,-1 0 1 0 0,0 1 0 0 0,0 0-1 0 0,13 11 1 0 0,54 50 934 0 0,-64-55-1089 0 0,29 30 416 0 0,-1 2 0 0 0,46 65 0 0 0,8 34-2915 0 0,-50-80-2427 0 0,-37-51 513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15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1 251 5985 0 0,'0'-1'34'0'0,"-1"1"0"0"0,1-1 0 0 0,0 0 0 0 0,0 1 0 0 0,0-1 0 0 0,0 1 0 0 0,0-1 0 0 0,0 1 0 0 0,0-1 0 0 0,0 0 0 0 0,0 1 0 0 0,1-1 0 0 0,-1 1 0 0 0,0-1 0 0 0,0 1 0 0 0,0-1 0 0 0,1 1 0 0 0,-1-1 0 0 0,0 1 0 0 0,1-1 0 0 0,-1 1 0 0 0,0-1 0 0 0,1 1 0 0 0,-1-1 0 0 0,1 1 0 0 0,-1-1 0 0 0,0 1 0 0 0,1 0 0 0 0,-1-1 0 0 0,1 1 0 0 0,0 0 0 0 0,17-21 471 0 0,11-7-755 0 0,0 0 1 0 0,2 2-1 0 0,1 2 1 0 0,1 1 0 0 0,66-35-1 0 0,-74 45 250 0 0,-2-1 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16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4145 0 0,'4'12'416'0'0,"1"0"-1"0"0,0-1 1 0 0,1 1-1 0 0,0-1 1 0 0,1-1 0 0 0,1 1-1 0 0,-1-1 1 0 0,12 11-1 0 0,-6-4 398 0 0,-5-7-325 0 0,3 4-130 0 0,0-1 1 0 0,15 14-1 0 0,-24-25-336 0 0,0 0 0 0 0,1 0 1 0 0,-1 0-1 0 0,1 0 0 0 0,0 0 0 0 0,-1 0 1 0 0,1-1-1 0 0,0 1 0 0 0,0-1 0 0 0,0 0 1 0 0,0 0-1 0 0,0 0 0 0 0,0 0 0 0 0,0-1 1 0 0,0 1-1 0 0,1-1 0 0 0,-1 0 0 0 0,5 0 1 0 0,-6-1-51 0 0,0 1-1 0 0,0-2 1 0 0,1 1 0 0 0,-1 0 0 0 0,0 0 0 0 0,0-1 0 0 0,0 1 0 0 0,-1-1 0 0 0,1 1 0 0 0,0-1 0 0 0,0 0 0 0 0,-1 0 0 0 0,1 0-1 0 0,-1 0 1 0 0,0 0 0 0 0,0 0 0 0 0,1 0 0 0 0,-1 0 0 0 0,-1-1 0 0 0,1 1 0 0 0,0 0 0 0 0,0-1 0 0 0,-1 1 0 0 0,0 0 0 0 0,1-4-1 0 0,1-8-43 0 0,0 0 0 0 0,-1-25 0 0 0,-1 38 73 0 0,-1-17-17 0 0,0 9 248 0 0,1-1 1 0 0,0 0-1 0 0,0 1 0 0 0,3-16 0 0 0,-3 24-181 0 0,1 0-1 0 0,-1-1 1 0 0,0 1-1 0 0,1 0 0 0 0,-1 0 1 0 0,1-1-1 0 0,-1 1 0 0 0,1 0 1 0 0,-1 0-1 0 0,1-1 0 0 0,0 1 1 0 0,0 0-1 0 0,0 0 0 0 0,-1 0 1 0 0,1 0-1 0 0,0 0 0 0 0,0 0 1 0 0,0 0-1 0 0,1 1 0 0 0,-1-1 1 0 0,0 0-1 0 0,0 0 0 0 0,0 1 1 0 0,1-1-1 0 0,-1 1 0 0 0,0-1 1 0 0,0 1-1 0 0,1 0 0 0 0,-1-1 1 0 0,0 1-1 0 0,1 0 0 0 0,-1 0 1 0 0,1 0-1 0 0,-1 0 0 0 0,0 0 1 0 0,1 0-1 0 0,-1 0 0 0 0,2 1 1 0 0,0 0-37 0 0,-1 0 1 0 0,1 0 0 0 0,-1 0-1 0 0,0 1 1 0 0,0-1 0 0 0,1 1-1 0 0,-1-1 1 0 0,0 1 0 0 0,-1 0-1 0 0,1 0 1 0 0,0 0-1 0 0,0 0 1 0 0,-1 0 0 0 0,1 0-1 0 0,-1 0 1 0 0,0 0 0 0 0,2 5-1 0 0,19 46-291 0 0,-17-37 36 0 0,14 33-1330 0 0,-9-25-2449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16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40 328 2761 0 0,'-3'4'464'0'0,"0"0"1"0"0,1 0 0 0 0,-1 0-1 0 0,1 0 1 0 0,0 1-1 0 0,0-1 1 0 0,0 1 0 0 0,1-1-1 0 0,-3 10 1 0 0,-6 50 1556 0 0,9-51-1604 0 0,-2 3-147 0 0,2 1 0 0 0,0-1 1 0 0,3 25-1 0 0,-2-38-287 0 0,0 1-1 0 0,0-1 0 0 0,1 0 1 0 0,-1 1-1 0 0,1-1 0 0 0,0 0 1 0 0,0 0-1 0 0,0 0 0 0 0,0 0 1 0 0,1 0-1 0 0,-1 0 0 0 0,1 0 1 0 0,0 0-1 0 0,0 0 0 0 0,0-1 1 0 0,0 1-1 0 0,0-1 0 0 0,1 1 1 0 0,-1-1-1 0 0,1 0 1 0 0,-1 0-1 0 0,1 0 0 0 0,0 0 1 0 0,4 2-1 0 0,-5-4-75 0 0,0 1 0 0 0,0-1-1 0 0,0 0 1 0 0,0 1 0 0 0,0-1 0 0 0,0 0 0 0 0,0 0-1 0 0,0 0 1 0 0,0 0 0 0 0,0-1 0 0 0,0 1 0 0 0,0-1 0 0 0,0 1-1 0 0,0-1 1 0 0,0 1 0 0 0,0-1 0 0 0,0 0 0 0 0,0 0 0 0 0,-1 0-1 0 0,1 0 1 0 0,0 0 0 0 0,-1-1 0 0 0,1 1 0 0 0,0 0-1 0 0,-1-1 1 0 0,0 1 0 0 0,1-1 0 0 0,-1 0 0 0 0,0 1 0 0 0,0-1-1 0 0,0 0 1 0 0,0 0 0 0 0,0 0 0 0 0,1-2 0 0 0,3-10 62 0 0,0 0 1 0 0,0 0 0 0 0,4-28 0 0 0,-3 18 670 0 0,-4 13-51 0 0,1 1 1 0 0,1-1-1 0 0,0 1 0 0 0,10-19 0 0 0,-13 28-524 0 0,0 0 0 0 0,-1-1 1 0 0,1 1-1 0 0,0 0 0 0 0,0 0 0 0 0,0 0 0 0 0,0-1 0 0 0,0 1 0 0 0,0 0 0 0 0,0 0 0 0 0,0 1 0 0 0,0-1 0 0 0,1 0 1 0 0,-1 0-1 0 0,0 0 0 0 0,1 1 0 0 0,-1-1 0 0 0,0 1 0 0 0,1-1 0 0 0,-1 1 0 0 0,1 0 0 0 0,-1-1 0 0 0,1 1 0 0 0,-1 0 1 0 0,1 0-1 0 0,-1 0 0 0 0,1 0 0 0 0,-1 0 0 0 0,0 0 0 0 0,1 0 0 0 0,-1 1 0 0 0,1-1 0 0 0,-1 1 0 0 0,1-1 0 0 0,-1 1 1 0 0,0-1-1 0 0,1 1 0 0 0,-1 0 0 0 0,0 0 0 0 0,0-1 0 0 0,1 1 0 0 0,-1 0 0 0 0,0 0 0 0 0,0 0 0 0 0,0 0 0 0 0,0 0 1 0 0,1 3-1 0 0,6 6-89 0 0,0 0 0 0 0,-1 0 0 0 0,0 1 0 0 0,-1 0 0 0 0,9 23 1 0 0,6 7-624 0 0,-7-15-589 0 0,1-2-3070 0 0</inkml:trace>
  <inkml:trace contextRef="#ctx0" brushRef="#br0" timeOffset="1">371 33 10594 0 0,'-3'-7'222'0'0,"3"4"-123"0"0,-1 1 0 0 0,1 0 0 0 0,-1-1-1 0 0,0 1 1 0 0,0 0 0 0 0,0 0 0 0 0,0-1-1 0 0,-1 1 1 0 0,-1-2 0 0 0,9 43 4222 0 0,10 12-3102 0 0,3 0 1 0 0,34 64 0 0 0,-18-40-826 0 0,28 58-812 0 0,-20-45-2693 0 0,-25-50-3016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1.1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278 83 2761 0 0,'-8'-5'653'0'0,"0"-1"0"0"0,1 0 0 0 0,0 0 0 0 0,0-1 0 0 0,0 1 0 0 0,-9-14 0 0 0,-8-6 3822 0 0,43 38-1831 0 0,6 4-2860 0 0,114 80 1123 0 0,-103-73-566 0 0,-33-22-316 0 0,0 1-1 0 0,0 0 0 0 0,-1 0 1 0 0,1 0-1 0 0,-1 1 1 0 0,1-1-1 0 0,-1 1 0 0 0,0-1 1 0 0,0 1-1 0 0,0 0 1 0 0,0 0-1 0 0,0 0 0 0 0,0 0 1 0 0,1 4-1 0 0,-3-5 14 0 0,0 0 0 0 0,1 0 0 0 0,-1 0 0 0 0,0 0-1 0 0,0 0 1 0 0,-1 0 0 0 0,1 1 0 0 0,0-1 0 0 0,-1 0 0 0 0,1 0 0 0 0,-1 0-1 0 0,1 0 1 0 0,-1 0 0 0 0,0 0 0 0 0,0-1 0 0 0,0 1 0 0 0,0 0 0 0 0,0 0-1 0 0,-1-1 1 0 0,1 1 0 0 0,0 0 0 0 0,-1-1 0 0 0,1 1 0 0 0,-3 0 0 0 0,-161 142 1252 0 0,-74 73-4014 0 0,213-189 2005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16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58 152 3225 0 0,'-18'-21'1097'0'0,"13"15"19"0"0,0 1 0 0 0,0-1 1 0 0,-1 1-1 0 0,-12-6 2345 0 0,18 11-3414 0 0,0 0 0 0 0,0 0 0 0 0,0 0 0 0 0,0 0 0 0 0,0 10 1137 0 0,6 11-452 0 0,-1-11-600 0 0,0-1-1 0 0,0 1 0 0 0,0-1 1 0 0,1 0-1 0 0,1-1 1 0 0,0 1-1 0 0,0-1 1 0 0,9 8-1 0 0,-14-14-175 0 0,0-1 0 0 0,0 1-1 0 0,0 0 1 0 0,0-1 0 0 0,0 1 0 0 0,1-1-1 0 0,-1 0 1 0 0,0 1 0 0 0,1-1 0 0 0,-1 0-1 0 0,1-1 1 0 0,-1 1 0 0 0,1 0 0 0 0,-1-1-1 0 0,1 1 1 0 0,0-1 0 0 0,-1 0 0 0 0,1 0-1 0 0,-1 0 1 0 0,1 0 0 0 0,0 0 0 0 0,-1-1-1 0 0,1 1 1 0 0,-1-1 0 0 0,1 0 0 0 0,-1 0-1 0 0,1 0 1 0 0,-1 0 0 0 0,1 0 0 0 0,-1 0-1 0 0,0-1 1 0 0,0 1 0 0 0,1-1 0 0 0,-1 1-1 0 0,0-1 1 0 0,-1 0 0 0 0,1 0 0 0 0,3-3-1 0 0,-3 1 74 0 0,1 0 0 0 0,-1 0 0 0 0,1-1 0 0 0,-1 1 0 0 0,0-1-1 0 0,-1 1 1 0 0,1-1 0 0 0,-1 0 0 0 0,0 1 0 0 0,0-1 0 0 0,0 0 0 0 0,-1 0-1 0 0,1 0 1 0 0,-1 0 0 0 0,-1 0 0 0 0,1 1 0 0 0,-1-1 0 0 0,1 0 0 0 0,-1 0-1 0 0,-1 0 1 0 0,1 1 0 0 0,-1-1 0 0 0,0 1 0 0 0,0-1 0 0 0,-5-7 0 0 0,4 6 24 0 0,0 0 0 0 0,0 1 1 0 0,-1-1-1 0 0,0 1 0 0 0,0 0 1 0 0,-1 0-1 0 0,1 1 1 0 0,-1-1-1 0 0,0 1 0 0 0,0 0 1 0 0,0 0-1 0 0,-1 0 0 0 0,1 1 1 0 0,-1 0-1 0 0,0 0 1 0 0,0 1-1 0 0,0-1 0 0 0,0 1 1 0 0,-8-1-1 0 0,13 3-239 0 0,-1 0-1 0 0,0 0 1 0 0,0 0 0 0 0,0 0 0 0 0,1 0-1 0 0,-1 1 1 0 0,0-1 0 0 0,0 0 0 0 0,1 1-1 0 0,-1 0 1 0 0,0-1 0 0 0,1 1 0 0 0,-1 0-1 0 0,0 0 1 0 0,1 0 0 0 0,-1 0 0 0 0,0 1-1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17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73 5985 0 0,'-2'2'213'0'0,"0"0"-1"0"0,0 0 0 0 0,0 0 0 0 0,0 1 0 0 0,1-1 1 0 0,-1 0-1 0 0,1 1 0 0 0,0-1 0 0 0,-1 1 1 0 0,1 0-1 0 0,0-1 0 0 0,1 1 0 0 0,-2 4 0 0 0,1-4-67 0 0,-7 22 555 0 0,2 0 0 0 0,-7 49 0 0 0,12-62-577 0 0,0 0 0 0 0,1 0 0 0 0,0 0-1 0 0,0 0 1 0 0,2 0 0 0 0,-1 0 0 0 0,2-1 0 0 0,5 19 0 0 0,-8-28-100 0 0,1 0 0 0 0,0 0 0 0 0,0-1 0 0 0,0 1 0 0 0,0 0 0 0 0,0 0 0 0 0,0-1 0 0 0,0 1-1 0 0,0-1 1 0 0,1 1 0 0 0,-1-1 0 0 0,0 0 0 0 0,1 1 0 0 0,2 1 0 0 0,-3-3-37 0 0,0 0 0 0 0,0 1-1 0 0,0-1 1 0 0,-1 0-1 0 0,1 0 1 0 0,0 0-1 0 0,0 0 1 0 0,0 1-1 0 0,0-2 1 0 0,0 1 0 0 0,-1 0-1 0 0,1 0 1 0 0,0 0-1 0 0,0 0 1 0 0,0 0-1 0 0,0-1 1 0 0,0 1-1 0 0,-1 0 1 0 0,1-1 0 0 0,0 1-1 0 0,0 0 1 0 0,-1-1-1 0 0,2 0 1 0 0,1-1-76 0 0,-1-1 1 0 0,1 0-1 0 0,-1 0 0 0 0,1 0 1 0 0,-1 0-1 0 0,0 0 1 0 0,0 0-1 0 0,0 0 0 0 0,-1-1 1 0 0,1 1-1 0 0,-1 0 1 0 0,0-1-1 0 0,1-5 0 0 0,1-11-265 0 0,-1-1 0 0 0,-1 1-1 0 0,-1-1 1 0 0,0 1-1 0 0,-6-32 1 0 0,3 32 228 0 0,1-1 0 0 0,1 0 0 0 0,0 0 0 0 0,2 0 0 0 0,3-23 0 0 0,-3 42 171 0 0,-1 0 0 0 0,0 0 0 0 0,1 0 0 0 0,-1 0 0 0 0,1 1 0 0 0,-1-1 0 0 0,1 0 0 0 0,0 0-1 0 0,0 0 1 0 0,0 1 0 0 0,0-1 0 0 0,0 0 0 0 0,0 1 0 0 0,0-1 0 0 0,1 1 0 0 0,-1-1 0 0 0,3-1-1 0 0,-3 3 10 0 0,0-1 0 0 0,0 1-1 0 0,0 0 1 0 0,0-1-1 0 0,0 1 1 0 0,0 0 0 0 0,1 0-1 0 0,-1 0 1 0 0,0 0-1 0 0,0 0 1 0 0,0 0 0 0 0,0 1-1 0 0,0-1 1 0 0,0 0-1 0 0,0 0 1 0 0,0 1 0 0 0,0-1-1 0 0,0 1 1 0 0,0-1-1 0 0,0 1 1 0 0,0-1 0 0 0,1 2-1 0 0,5 3 160 0 0,-1 0-1 0 0,0 0 1 0 0,0 1-1 0 0,-1 0 1 0 0,1 1 0 0 0,6 10-1 0 0,12 19 18 0 0,-2 2 0 0 0,-2 0 0 0 0,-2 0 0 0 0,-1 2 0 0 0,-2 0 0 0 0,-1 1-1 0 0,-3 1 1 0 0,-1 0 0 0 0,-2 0 0 0 0,4 72 0 0 0,-11-61-661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34.0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57 3313 0 0,'4'-1'296'0'0,"-3"-1"-232"0"0,1 0-64 0 0,-1 0 0 0 0,-1 1 0 0 0,3-2 0 0 0,-3 0 0 0 0,1-1 0 0 0,2-3 0 0 0,-2-1 0 0 0,1-3 0 0 0,-1-1 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36.9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71 2149 3201 0 0,'-6'1'535'0'0,"-1"0"0"0"0,1 0 1 0 0,0-1-1 0 0,-1 0 0 0 0,1-1 0 0 0,-1 1 1 0 0,-10-3-1 0 0,17 2-468 0 0,-1 1 0 0 0,1 0 0 0 0,0 0 0 0 0,-1 0 0 0 0,1 0 0 0 0,0 0 0 0 0,-1 0 0 0 0,1 0 0 0 0,0 0 0 0 0,-1-1 0 0 0,1 1 0 0 0,0 0 0 0 0,-1 0 0 0 0,1 0 0 0 0,0-1 0 0 0,-1 1 0 0 0,1 0 0 0 0,0 0 0 0 0,0-1 0 0 0,-1 1 0 0 0,1 0 0 0 0,0-1 0 0 0,0 1 0 0 0,-1 0 0 0 0,1-1 0 0 0,0 1 0 0 0,0 0 0 0 0,0-1 0 0 0,0 1 0 0 0,0-1 0 0 0,0 1 0 0 0,0 0 0 0 0,0-1 0 0 0,0 1 0 0 0,0 0 0 0 0,0-1 0 0 0,0 1 0 0 0,0-1 0 0 0,0 0 0 0 0,14-9 1555 0 0,-6 6-1754 0 0,16-8 374 0 0,0 0 0 0 0,1 2 0 0 0,0 1 0 0 0,1 1 0 0 0,-1 1-1 0 0,2 1 1 0 0,28-3 0 0 0,25 2-519 0 0,84 3-1 0 0,-147 5 267 0 0,1 0 0 0 0,-1 2-1 0 0,30 7 1 0 0,-47-10 30 0 0,0 0-1 0 0,0-1 1 0 0,0 1-1 0 0,-1 0 1 0 0,1 0-1 0 0,0 0 1 0 0,0 0-1 0 0,0 0 1 0 0,0 0-1 0 0,0-1 1 0 0,0 1-1 0 0,0 0 1 0 0,0 0-1 0 0,0 0 1 0 0,0 0-1 0 0,0 0 1 0 0,1 0-1 0 0,-1-1 1 0 0,0 1-1 0 0,0 0 1 0 0,0 0-1 0 0,0 0 1 0 0,0 0-1 0 0,0 0 1 0 0,0 0-1 0 0,0 0 1 0 0,0-1-1 0 0,0 1 1 0 0,0 0 0 0 0,0 0-1 0 0,1 0 1 0 0,-1 0-1 0 0,0 0 1 0 0,0 0-1 0 0,0 0 1 0 0,0 0-1 0 0,0 0 1 0 0,0 0-1 0 0,0 0 1 0 0,1 0-1 0 0,-1 0 1 0 0,0 0-1 0 0,0 0 1 0 0,0 0-1 0 0,0 0 1 0 0,0-1-1 0 0,0 2 1 0 0,1-1-1 0 0,-1 0 1 0 0,0 0-1 0 0,0 0 1 0 0,0 0-1 0 0,0 0 1 0 0,0 0-1 0 0,0 0 1 0 0,1 0-1 0 0,-1 0 1 0 0,0 0-1 0 0,-1 0-9 0 0,1-1 0 0 0,-1 1-1 0 0,0-1 1 0 0,1 1-1 0 0,-1 0 1 0 0,0-1-1 0 0,1 1 1 0 0,-1 0 0 0 0,0 0-1 0 0,0-1 1 0 0,1 1-1 0 0,-1 0 1 0 0,0 0-1 0 0,0 0 1 0 0,0 0 0 0 0,1 0-1 0 0,-1 0 1 0 0,0 0-1 0 0,0 0 1 0 0,0 1-1 0 0,-11 2 62 0 0,1-2-409 0 0,13-16 127 0 0,4-1 85 0 0,-1 0 0 0 0,-1-1 0 0 0,-1 1 0 0 0,0-1 1 0 0,-1 0-1 0 0,0 0 0 0 0,-2 0 0 0 0,0 0 0 0 0,-1 0 0 0 0,-1 0 0 0 0,0 0 0 0 0,-1 0 0 0 0,-9-25 1 0 0,-39-148 1805 0 0,63 209-1366 0 0,-12-19-346 0 0,0 0-1 0 0,0 0 1 0 0,0 0-1 0 0,0 0 1 0 0,0 0-1 0 0,0 0 1 0 0,1-1 0 0 0,-1 1-1 0 0,0 0 1 0 0,0 0-1 0 0,0 0 1 0 0,0 0-1 0 0,1 0 1 0 0,-1 0 0 0 0,0 0-1 0 0,0 0 1 0 0,0 0-1 0 0,0 0 1 0 0,0 0-1 0 0,1 0 1 0 0,-1 0 0 0 0,0 0-1 0 0,0 0 1 0 0,0 0-1 0 0,0 0 1 0 0,1 0-1 0 0,-1 0 1 0 0,0 0 0 0 0,0 0-1 0 0,0 1 1 0 0,0-1-1 0 0,1 0 1 0 0,-1 0-1 0 0,0 0 1 0 0,0 0 0 0 0,0 0-1 0 0,0 0 1 0 0,0 0-1 0 0,0 0 1 0 0,0 1-1 0 0,1-1 1 0 0,-1 0 0 0 0,0 0-1 0 0,0 0 1 0 0,0 0-1 0 0,0 0 1 0 0,0 1 0 0 0,0-1-1 0 0,0 0 1 0 0,0 0-1 0 0,0 0 1 0 0,0 0-1 0 0,0 1 1 0 0,0-1 0 0 0,0 0-1 0 0,0 0 1 0 0,0 0-1 0 0,0 0 1 0 0,0 1-1 0 0,0-1 1 0 0,0 0 0 0 0,0 0 38 0 0,-4 16-372 0 0,3-16 193 0 0,0 0 1 0 0,0 0 0 0 0,-1 0-1 0 0,1 0 1 0 0,0 0-1 0 0,0 0 1 0 0,0-1-1 0 0,-1 1 1 0 0,1-1-1 0 0,0 1 1 0 0,0 0 0 0 0,0-1-1 0 0,0 0 1 0 0,0 1-1 0 0,-1-2 1 0 0,1 2 76 0 0,-1 0 0 0 0,1 0 1 0 0,0 0-1 0 0,-1 0 0 0 0,1 0 1 0 0,0 0-1 0 0,0 0 0 0 0,-1 1 0 0 0,1-1 1 0 0,0 0-1 0 0,0 1 0 0 0,-1-1 0 0 0,1 1 1 0 0,-2 1-1 0 0,2-2 116 0 0,1 0 0 0 0,-1 0 0 0 0,1 0 0 0 0,0 0 0 0 0,-1 0 0 0 0,1 1 0 0 0,-1-1 0 0 0,1 0 1 0 0,0 0-1 0 0,-1 0 0 0 0,1 1 0 0 0,-1-1 0 0 0,1 0 0 0 0,0 1 0 0 0,-1-1 0 0 0,1 0 0 0 0,0 1 0 0 0,-1-1 0 0 0,1 0 0 0 0,0 1 0 0 0,4 6 3007 0 0,8-16-2799 0 0,-11 8-184 0 0,-1 1 1 0 0,0 0-1 0 0,1 0 1 0 0,-1 0 0 0 0,0 0-1 0 0,0-1 1 0 0,1 1-1 0 0,-1 0 1 0 0,0 0 0 0 0,0 0-1 0 0,1-1 1 0 0,-1 1-1 0 0,0 0 1 0 0,0 0 0 0 0,0-1-1 0 0,1 1 1 0 0,-1 0-1 0 0,0-1 1 0 0,0 1-1 0 0,0 0 1 0 0,0-1 0 0 0,0 1-1 0 0,0 0 1 0 0,0-1-1 0 0,0 1 1 0 0,0 0 0 0 0,0-1-1 0 0,0 1 1 0 0,0 0-1 0 0,0-1 1 0 0,0 1-1 0 0,0 0 1 0 0,0-1 0 0 0,0 1-1 0 0,0 0 1 0 0,0 0-1 0 0,0-1 1 0 0,-1 1 0 0 0,1 0-1 0 0,0-1 1 0 0,0 1-1 0 0,0 0 1 0 0,0 0 0 0 0,-1-1-1 0 0,1 1 1 0 0,0 0-1 0 0,-1-1 1 0 0,0-5 2519 0 0,5 4-2498 0 0,0 0-1 0 0,0 0 0 0 0,0 0 1 0 0,0 1-1 0 0,1-1 0 0 0,-1 1 0 0 0,0 0 1 0 0,1 0-1 0 0,8 0 0 0 0,9-2 62 0 0,29-8-157 0 0,-35 6 9 0 0,-1 2 0 0 0,1 0 1 0 0,0 1-1 0 0,0 0 0 0 0,0 1 1 0 0,-1 1-1 0 0,23 2 0 0 0,-26 0-13 0 0,1-1 0 0 0,-1 0 0 0 0,1-1 0 0 0,-1 0 0 0 0,0-1-1 0 0,1 0 1 0 0,-1-1 0 0 0,0-1 0 0 0,1 0 0 0 0,-1 0-1 0 0,-1-2 1 0 0,15-5 0 0 0,-26 9 78 0 0,-1-1-87 0 0,0 0 1 0 0,-1 0 0 0 0,0 0 0 0 0,1 0 0 0 0,-1 0-1 0 0,0 0 1 0 0,0 0 0 0 0,0 1 0 0 0,0-1-1 0 0,0 1 1 0 0,-1-1 0 0 0,-1 0 0 0 0,-4-4 31 0 0,-11-3 105 0 0,18 9-71 0 0,0-1-1 0 0,-1 1 0 0 0,1-1 1 0 0,0 1-1 0 0,0-1 0 0 0,0 1 1 0 0,-1-1-1 0 0,1 0 1 0 0,0 0-1 0 0,0 1 0 0 0,0-1 1 0 0,0 0-1 0 0,0 0 0 0 0,0 0 1 0 0,1 0-1 0 0,-1 0 0 0 0,0 0 1 0 0,0 0-1 0 0,1-1 0 0 0,-1 1 1 0 0,1 0-1 0 0,-2-2 0 0 0,-12-35-15 0 0,2-1-1 0 0,-14-73 1 0 0,3-83-1463 0 0,17 105 1595 0 0,-10-79-44 0 0,14 166-169 0 0,-4 0-118 0 0,3 1 1541 0 0,5 1-1316 0 0,0-1 0 0 0,0 1-1 0 0,0 0 1 0 0,0 0 0 0 0,1 0-1 0 0,-1 0 1 0 0,0 0 0 0 0,1 0 0 0 0,-1 0-1 0 0,1 1 1 0 0,-1 0 0 0 0,1-1-1 0 0,-1 1 1 0 0,1 0 0 0 0,-1 0-1 0 0,1 0 1 0 0,-1 0 0 0 0,4 2-1 0 0,12-2 47 0 0,48 4-268 0 0,-49-2 34 0 0,0-1 0 0 0,1 0 0 0 0,19-3 0 0 0,-30 1 119 0 0,-1 0 1 0 0,1 0-1 0 0,0-1 0 0 0,-1 0 0 0 0,0-1 0 0 0,1 1 0 0 0,-1-1 1 0 0,0 0-1 0 0,0-1 0 0 0,0 0 0 0 0,8-7 0 0 0,-5 3-160 0 0,-7 5 176 0 0,0 1 0 0 0,1-1 1 0 0,-1 1-1 0 0,1 0 0 0 0,-1 0 1 0 0,1 0-1 0 0,0 0 0 0 0,0 1 0 0 0,0-1 1 0 0,0 1-1 0 0,0-1 0 0 0,6 0 0 0 0,-9 2-41 0 0,-4 0-16 0 0,-11 1 93 0 0,11 0-1 0 0,3-1-16 0 0,1 0 0 0 0,0 0 0 0 0,0 0 0 0 0,0 0 0 0 0,0 0 0 0 0,-1 0 0 0 0,1 0 0 0 0,0 0 0 0 0,0 0 0 0 0,0 0 0 0 0,0 0 0 0 0,-1 0-1 0 0,1-1 1 0 0,0 1 0 0 0,0 0 0 0 0,0 0 0 0 0,0 0 0 0 0,0 0 0 0 0,-1 0 0 0 0,1 0 0 0 0,0 0 0 0 0,0 0 0 0 0,0 0 0 0 0,0-1 0 0 0,0 1 0 0 0,0 0 0 0 0,0 0 0 0 0,0 0 0 0 0,-1 0-1 0 0,1 0 1 0 0,0-1 0 0 0,0 1 0 0 0,0 0 0 0 0,0 0 0 0 0,0 0 0 0 0,0 0 0 0 0,0-1 0 0 0,0 1 0 0 0,0 0 0 0 0,0 0 0 0 0,0 0 0 0 0,0 0 0 0 0,0-1 0 0 0,0 1 0 0 0,0 0 0 0 0,0 0-1 0 0,0 0 1 0 0,0 0 0 0 0,0-1 0 0 0,0 1 0 0 0,1 0 0 0 0,-1 0 0 0 0,0 0 0 0 0,0 0 0 0 0,0-1 0 0 0,0 0 31 0 0,-17-71 259 0 0,7 37-368 0 0,3 0 0 0 0,-5-45 0 0 0,-11-74 384 0 0,16 117-359 0 0,1 0 1 0 0,1 0 0 0 0,2 0-1 0 0,3-56 1 0 0,0 92 77 0 0,0 0-1 0 0,0 0 1 0 0,0 0 0 0 0,0 0 0 0 0,0 0-1 0 0,0 0 1 0 0,1 0 0 0 0,-1 1-1 0 0,0-1 1 0 0,1 0 0 0 0,-1 0-1 0 0,0 0 1 0 0,1 0 0 0 0,-1 1-1 0 0,1-1 1 0 0,-1 0 0 0 0,1 0-1 0 0,-1 1 1 0 0,2-2 0 0 0,-1 2-7 0 0,-1 0 1 0 0,1 0 0 0 0,0 0-1 0 0,-1 0 1 0 0,1 0 0 0 0,-1 1-1 0 0,1-1 1 0 0,-1 0-1 0 0,1 0 1 0 0,-1 0 0 0 0,1 1-1 0 0,-1-1 1 0 0,1 0 0 0 0,-1 1-1 0 0,0-1 1 0 0,1 1 0 0 0,-1-1-1 0 0,1 0 1 0 0,-1 1 0 0 0,0-1-1 0 0,1 1 1 0 0,-1-1-1 0 0,0 1 1 0 0,0-1 0 0 0,1 1-1 0 0,-1-1 1 0 0,0 1 0 0 0,0 0-1 0 0,1 1-5 0 0,-1-2 20 0 0,18-10-81 0 0,29-11-485 0 0,1 2 0 0 0,71-18 0 0 0,15 3 716 0 0,-134 34-174 0 0,1 0 1 0 0,-1-1-1 0 0,0 1 0 0 0,0 0 1 0 0,0 0-1 0 0,1 0 0 0 0,-1 0 0 0 0,0 0 1 0 0,0-1-1 0 0,1 1 0 0 0,-1 0 1 0 0,0 0-1 0 0,0 0 0 0 0,1 0 1 0 0,-1 0-1 0 0,0 0 0 0 0,0 0 1 0 0,1 0-1 0 0,-1 0 0 0 0,0 0 0 0 0,0 0 1 0 0,1 0-1 0 0,-1 0 0 0 0,0 0 1 0 0,0 0-1 0 0,1 1 0 0 0,-1-1 1 0 0,0 0-1 0 0,0 0 0 0 0,1 0 1 0 0,-1 0-1 0 0,0 0 0 0 0,0 0 0 0 0,0 1 1 0 0,1-1-1 0 0,-1 0 0 0 0,0 0 1 0 0,0 0-1 0 0,0 1 0 0 0,0-1 1 0 0,1 0-1 0 0,-1 0 0 0 0,0 0 1 0 0,0 1-1 0 0,0-1 0 0 0,0 0 0 0 0,0 0 1 0 0,0 1-1 0 0,0-1 0 0 0,0 0 1 0 0,0 0-1 0 0,0 1 0 0 0,0-1 1 0 0,-7 21 628 0 0,-23 21 40 0 0,30-42-649 0 0,4 0-217 0 0,-1-1 1 0 0,1 0 0 0 0,0 0-1 0 0,-1 0 1 0 0,1 0 0 0 0,-1 0-1 0 0,0-1 1 0 0,1 0 0 0 0,5-3-1 0 0,14-7-3546 0 0,2 6-4569 0 0,-16 3 8503 0 0,-8 2-198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0.22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1 2216 0 0,'-5'-1'10755'0'0,"16"59"-10157"0"0,3 0 0 0 0,22 57 0 0 0,-30-97-656 0 0,1 5 11 0 0,1 0 0 0 0,1-1 0 0 0,1 0 0 0 0,1 0 0 0 0,1-1-1 0 0,1-1 1 0 0,1 0 0 0 0,17 19 0 0 0,-27-34-156 0 0,-1-1-1 0 0,1 1 1 0 0,-1 0-1 0 0,0 0 1 0 0,4 8-1 0 0,-7-12 113 0 0,1 0 0 0 0,-1 0 0 0 0,1 0-1 0 0,-1 0 1 0 0,1 0 0 0 0,-1 0 0 0 0,0 0-1 0 0,0 0 1 0 0,0 0 0 0 0,1 1 0 0 0,-1-1 0 0 0,0 0-1 0 0,0 0 1 0 0,0 0 0 0 0,-1 0 0 0 0,1 0-1 0 0,0 0 1 0 0,0 0 0 0 0,-1 0 0 0 0,1 0 0 0 0,0 1-1 0 0,-1-1 1 0 0,1 0 0 0 0,-1-1 0 0 0,1 1-1 0 0,-1 0 1 0 0,0 0 0 0 0,1 0 0 0 0,-1 0-1 0 0,0 0 1 0 0,0 0 0 0 0,0-1 0 0 0,1 1 0 0 0,-1 0-1 0 0,-2 0 1 0 0,3-3-125 0 0,-1-1 1 0 0,1 1-1 0 0,0-1 1 0 0,0 1-1 0 0,1-1 1 0 0,-1 1-1 0 0,0-1 0 0 0,1 1 1 0 0,0-1-1 0 0,1-3 1 0 0,-1 2 338 0 0,0 1-65 0 0,0 1 0 0 0,1 0 0 0 0,-1 0 0 0 0,1 0 0 0 0,0 0 0 0 0,0 1 0 0 0,0-1 1 0 0,0 0-1 0 0,0 1 0 0 0,0-1 0 0 0,0 1 0 0 0,0 0 0 0 0,0 0 0 0 0,1 0 0 0 0,-1 0 1 0 0,0 0-1 0 0,1 0 0 0 0,-1 0 0 0 0,4 0 0 0 0,52-6 1428 0 0,-51 7-1510 0 0,9 0 325 0 0,-1 0 1 0 0,1 2-1 0 0,27 5 0 0 0,-27-3-278 0 0,1-2 0 0 0,-1 0 0 0 0,19 0-1 0 0,39-12-295 0 0,-56 7 132 0 0,1 0-1 0 0,21 0 1 0 0,-40 3 153 0 0,0 0-1 0 0,0 0 1 0 0,0 0-1 0 0,0 0 1 0 0,-1 0 0 0 0,1 1-1 0 0,0-1 1 0 0,0 0-1 0 0,0 0 1 0 0,0 0 0 0 0,0 0-1 0 0,0 0 1 0 0,0 1 0 0 0,0-1-1 0 0,0 0 1 0 0,-1 0-1 0 0,1 0 1 0 0,0 0 0 0 0,0 0-1 0 0,0 1 1 0 0,0-1-1 0 0,0 0 1 0 0,0 0 0 0 0,0 0-1 0 0,0 0 1 0 0,0 1-1 0 0,0-1 1 0 0,0 0 0 0 0,0 0-1 0 0,0 0 1 0 0,0 0 0 0 0,0 0-1 0 0,1 1 1 0 0,-1-1-1 0 0,0 0 1 0 0,0 0 0 0 0,0 0-1 0 0,0 0 1 0 0,0 0-1 0 0,0 1 1 0 0,0-1 0 0 0,0 0-1 0 0,0 0 1 0 0,1 0-1 0 0,-1 0 1 0 0,0 0 0 0 0,0 0-1 0 0,0 0 1 0 0,0 0 0 0 0,0 1-1 0 0,1-1 1 0 0,-1 0-1 0 0,0 0 1 0 0,0 0 0 0 0,0 0-1 0 0,0 0 1 0 0,0 0-1 0 0,1 0 1 0 0,-1 0 0 0 0,0 0-1 0 0,0 0 1 0 0,0 0-1 0 0,0 0 1 0 0,1 0 0 0 0,-1 0-1 0 0,-3 6-954 0 0,5 4-3593 0 0,0-8 4728 0 0,-1 0 1 0 0,1-1-1 0 0,0 1 0 0 0,0-1 0 0 0,-1 1 0 0 0,1-1 0 0 0,0 0 1 0 0,0 1-1 0 0,0-1 0 0 0,0 0 0 0 0,0 0 0 0 0,1-1 0 0 0,-1 1 1 0 0,0 0-1 0 0,0-1 0 0 0,1 1 0 0 0,-1-1 0 0 0,0 0 1 0 0,0 0-1 0 0,1 0 0 0 0,-1 0 0 0 0,0 0 0 0 0,1 0 0 0 0,-1-1 1 0 0,0 1-1 0 0,0-1 0 0 0,4-1 0 0 0,-6 2-135 0 0,1 0-1 0 0,-1 0 1 0 0,0 0-1 0 0,1 0 1 0 0,-1 0-1 0 0,0 0 1 0 0,1 0-1 0 0,-1 0 1 0 0,0 0-1 0 0,1 0 1 0 0,-1 0 0 0 0,0 0-1 0 0,1 0 1 0 0,-1 0-1 0 0,0 1 1 0 0,1-1-1 0 0,-1 0 1 0 0,0 0-1 0 0,1 0 1 0 0,-1 0-1 0 0,0 1 1 0 0,0-1-1 0 0,1 0 1 0 0,-1 0-1 0 0,0 1 1 0 0,0-1 0 0 0,1 0-1 0 0,-1 0 1 0 0,0 1-1 0 0,0-1 1 0 0,0 0-1 0 0,0 1 1 0 0,1-1-1 0 0,-1 0 1 0 0,0 1-1 0 0,0-1 1 0 0,0 0-1 0 0,0 1 1 0 0,0-1-1 0 0,0 0 1 0 0,0 1 0 0 0,0-1-1 0 0,2 28 983 0 0,-7 29-274 0 0,5-56-710 0 0,-15 100 75 0 0,2-26-754 0 0,-3 126-1 0 0,20-102-914 0 0,32 194-1 0 0,-21-119 2526 0 0,-12-115-651 0 0,11 60 0 0 0,-14-116-399 0 0,5 19 33 0 0,-5-22 12 0 0,0-1-1 0 0,0 1 1 0 0,0 0-1 0 0,0 0 0 0 0,0 0 1 0 0,1 0-1 0 0,-1-1 0 0 0,0 1 1 0 0,0 0-1 0 0,0 0 1 0 0,0 0-1 0 0,0 0 0 0 0,0 0 1 0 0,1-1-1 0 0,-1 1 0 0 0,0 0 1 0 0,0 0-1 0 0,0 0 1 0 0,0 0-1 0 0,1 0 0 0 0,-1 0 1 0 0,0 0-1 0 0,0 0 0 0 0,0 0 1 0 0,1 0-1 0 0,-1 0 0 0 0,0 0 1 0 0,0 0-1 0 0,0 0 1 0 0,0 0-1 0 0,1 0 0 0 0,-1 0 1 0 0,0 0-1 0 0,0 0 0 0 0,0 0 1 0 0,1 0-1 0 0,-1 0 1 0 0,0 0-1 0 0,0 0 0 0 0,0 0 1 0 0,0 0-1 0 0,1 0 0 0 0,-1 1 1 0 0,0-1-1 0 0,0 0 1 0 0,0 0-1 0 0,0 0 0 0 0,0 0 1 0 0,1 0-1 0 0,-1 1 0 0 0,0-1 1 0 0,0 0-1 0 0,0 0 1 0 0,0 0 216 0 0,2-1-211 0 0,0-1 1 0 0,-1 1-1 0 0,1 0 1 0 0,-1 0-1 0 0,1-1 0 0 0,-1 1 1 0 0,1-1-1 0 0,-1 1 1 0 0,2-4-1 0 0,-3 5 11 0 0,33-27-729 0 0,-31 26 686 0 0,0 0 1 0 0,0-1-1 0 0,0 1 1 0 0,1 0-1 0 0,-1 0 1 0 0,0 0-1 0 0,0 1 1 0 0,0-1-1 0 0,1 0 1 0 0,-1 1-1 0 0,0-1 1 0 0,1 1-1 0 0,-1 0 1 0 0,3 0-1 0 0,0 2 119 0 0,-1 1-1 0 0,1 0 0 0 0,0 0 0 0 0,-1 0 1 0 0,0 1-1 0 0,0-1 0 0 0,0 1 0 0 0,0 0 1 0 0,-1 0-1 0 0,4 5 0 0 0,7 6 64 0 0,-8-8-170 0 0,0-1-1 0 0,-1 1 1 0 0,1 1 0 0 0,-1-1-1 0 0,-1 1 1 0 0,1 0-1 0 0,-1 0 1 0 0,5 15 0 0 0,-9-23 71 0 0,0 0 0 0 0,0 1 0 0 0,0-1 0 0 0,1 0 0 0 0,-1 1 1 0 0,0-1-1 0 0,0 0 0 0 0,1 0 0 0 0,-1 1 0 0 0,0-1 0 0 0,1 0 0 0 0,-1 0 1 0 0,0 0-1 0 0,1 1 0 0 0,-1-1 0 0 0,0 0 0 0 0,1 0 0 0 0,-1 0 0 0 0,0 0 1 0 0,1 0-1 0 0,-1 0 0 0 0,1 0 0 0 0,-1 0 0 0 0,0 0 0 0 0,1 0 0 0 0,-1 0 1 0 0,0 0-1 0 0,1 0 0 0 0,0 0 0 0 0,-1 0-33 0 0,1 0 0 0 0,-1 0 1 0 0,1 0-1 0 0,-1-1 0 0 0,1 1 0 0 0,-1 0 1 0 0,0 1-1 0 0,1-1 0 0 0,-1 0 0 0 0,1 0 1 0 0,-1 0-1 0 0,1 0 0 0 0,-1 0 0 0 0,1 0 0 0 0,-1 0 1 0 0,1 1-1 0 0,-1-1 0 0 0,0 0 0 0 0,1 0 1 0 0,-1 1-1 0 0,1-1 0 0 0,-1 0 0 0 0,0 1 0 0 0,1-1 1 0 0,-1 0-1 0 0,0 1 0 0 0,1-1 0 0 0,-1 0 1 0 0,0 1-1 0 0,0-1 0 0 0,1 1 0 0 0,-1-1 1 0 0,0 0-1 0 0,0 1 0 0 0,0-1 0 0 0,0 1 0 0 0,1 0 1 0 0,3 73 1050 0 0,-1 0-395 0 0,53 308-391 0 0,-37-269-275 0 0,19 163 229 0 0,-41-191-656 0 0,1-67 276 0 0,1 0 1 0 0,0 0-1 0 0,2 1 0 0 0,4 27 0 0 0,48 292-238 0 0,-43-247 282 0 0,-8-61 120 0 0,8 40 0 0 0,1-41 399 0 0,-10-29-438 0 0,-1 1 0 0 0,0-1 0 0 0,1 1 1 0 0,-1-1-1 0 0,1 1 0 0 0,-1-1 0 0 0,0 1 0 0 0,1-1 1 0 0,-1 0-1 0 0,1 1 0 0 0,-1-1 0 0 0,1 0 1 0 0,-1 1-1 0 0,1-1 0 0 0,-1 0 0 0 0,1 0 0 0 0,0 0 1 0 0,-1 1-1 0 0,1-1 0 0 0,-1 0 0 0 0,1 0 0 0 0,-1 0 1 0 0,1 0-1 0 0,0 0 0 0 0,-1 0 0 0 0,1 0 1 0 0,-1 0-1 0 0,1 0 0 0 0,0 0 0 0 0,-1-1 0 0 0,1 1 1 0 0,-1 0-1 0 0,1 0 0 0 0,-1-1 0 0 0,1 1 0 0 0,-1 0 1 0 0,1 0-1 0 0,-1-1 0 0 0,1 1 0 0 0,-1-1 0 0 0,1 1 1 0 0,0-1-1 0 0,21-19-161 0 0,-14 12-16 0 0,0 1-1 0 0,1 0 1 0 0,13-8-1 0 0,-18 13 175 0 0,-1 0 0 0 0,1 1 1 0 0,-1-1-1 0 0,1 1 0 0 0,-1 0 0 0 0,1 0 0 0 0,0 0 0 0 0,0 1 0 0 0,0-1 1 0 0,-1 1-1 0 0,1 0 0 0 0,0 0 0 0 0,0 0 0 0 0,4 2 0 0 0,2-1 168 0 0,1-1-1 0 0,-1 0 1 0 0,1 0 0 0 0,0-1-1 0 0,19-4 1 0 0,-6 1-25 0 0,-24 4-104 0 0,1 0 0 0 0,-1 0-1 0 0,1 0 1 0 0,-1 0 0 0 0,1 0 0 0 0,-1 0-1 0 0,1 0 1 0 0,-1 0 0 0 0,1 0-1 0 0,-1 0 1 0 0,1 0 0 0 0,-1 0-1 0 0,1 1 1 0 0,-1-1 0 0 0,1 0-1 0 0,-1 0 1 0 0,1 0 0 0 0,-1 1-1 0 0,0-1 1 0 0,1 0 0 0 0,-1 0-1 0 0,1 1 1 0 0,-1-1 0 0 0,0 0 0 0 0,1 1-1 0 0,-1-1 1 0 0,0 1 0 0 0,1-1-1 0 0,-1 0 1 0 0,0 1 0 0 0,0-1-1 0 0,1 1 1 0 0,-1-1 0 0 0,0 1-1 0 0,0-1 1 0 0,0 1 0 0 0,1-1-1 0 0,-1 1 1 0 0,0 0 0 0 0,-2 22 232 0 0,1-16-182 0 0,1-6-1 0 0,1-2-39 0 0,0 1 46 0 0,0-1 0 0 0,0 1 0 0 0,-1 0-1 0 0,1 0 1 0 0,0-1 0 0 0,0 1 0 0 0,0 0 0 0 0,-1 0 0 0 0,1 0 0 0 0,0-1 0 0 0,0 1 0 0 0,0 0 0 0 0,0 0 0 0 0,-1 1 0 0 0,1-1 0 0 0,0 0 0 0 0,0 0 0 0 0,0 0 0 0 0,-1 0 0 0 0,2 1 0 0 0,10 1 552 0 0,-10 3 325 0 0,12 38-987 0 0,-3 1 0 0 0,-1 0 1 0 0,3 50-1 0 0,8 36-543 0 0,-16-107 513 0 0,0 3-129 0 0,0-1 1 0 0,2 0 0 0 0,18 44-1 0 0,-22-69 111 0 0,-1 0 0 0 0,1 0 0 0 0,0 0 0 0 0,0 0 0 0 0,-1 0 0 0 0,1-1 0 0 0,0 1-1 0 0,-1-1 1 0 0,1 0 0 0 0,4-2 0 0 0,14-2 83 0 0,1 1 15 0 0,39-11 0 0 0,-38 9 0 0 0,35-6 0 0 0,-49 11-13 0 0,0 0 0 0 0,0 0 0 0 0,1 1 1 0 0,-1 0-1 0 0,0 1 0 0 0,12 2 1 0 0,-16-1 86 0 0,1-1 1 0 0,0 1 0 0 0,-1 1 0 0 0,0-1-1 0 0,1 1 1 0 0,-1 0 0 0 0,0 0 0 0 0,-1 1-1 0 0,1-1 1 0 0,-1 1 0 0 0,5 5 0 0 0,4 2 286 0 0,0-1 0 0 0,24 15 0 0 0,-21-14-228 0 0,-14-10-190 0 0,0 0 0 0 0,0 1 0 0 0,0-1 0 0 0,0 1 0 0 0,0 0 0 0 0,-1-1 0 0 0,1 1 0 0 0,0 0 0 0 0,-1 0 0 0 0,0 0 0 0 0,1 0 0 0 0,-1 0 0 0 0,0 0 0 0 0,0 0 0 0 0,1 5 0 0 0,-1-5-32 0 0,-1-1 81 0 0,0-1 0 0 0,0 0 1 0 0,0 0-1 0 0,0 1 0 0 0,0-1 1 0 0,0 0-1 0 0,0 0 0 0 0,0 1 0 0 0,1-1 1 0 0,-1 0-1 0 0,0 0 0 0 0,0 1 1 0 0,0-1-1 0 0,0 0 0 0 0,0 0 1 0 0,1 0-1 0 0,-1 1 0 0 0,0-1 0 0 0,0 0 1 0 0,0 0-1 0 0,0 0 0 0 0,1 0 1 0 0,-1 1-1 0 0,0-1 0 0 0,0 0 1 0 0,1 0-1 0 0,-1 0 0 0 0,0 0 0 0 0,0 0 1 0 0,0 0-1 0 0,1 0 0 0 0,-1 0 1 0 0,0 0-1 0 0,0 0 0 0 0,1 0 0 0 0,-1 0 1 0 0,0 0-1 0 0,1 0 0 0 0,-1 0 1 0 0,0 0-1 0 0,0 0 0 0 0,0 0 1 0 0,1 0-1 0 0,-1 0 0 0 0,0 0 0 0 0,0 0 1 0 0,1 0-1 0 0,-1-1 0 0 0,0 1 1 0 0,0 0-1 0 0,0 0 0 0 0,1 0 1 0 0,-1 0-1 0 0,0-1 0 0 0,0 1 0 0 0,0 0 1 0 0,1 0-1 0 0,-1 0 0 0 0,0-1 1 0 0,0 1-1 0 0,0 0 0 0 0,0 0 0 0 0,0 0 1 0 0,0-1-1 0 0,0 1 0 0 0,2-1 31 0 0,-1 0-1 0 0,0 0 1 0 0,0 0-1 0 0,0 0 0 0 0,0 0 1 0 0,0-1-1 0 0,0 1 1 0 0,0 0-1 0 0,0 0 0 0 0,0-1 1 0 0,0 1-1 0 0,-1-1 1 0 0,1 1-1 0 0,-1 0 0 0 0,1-1 1 0 0,-1 1-1 0 0,0-1 0 0 0,1 1 1 0 0,-1-1-1 0 0,0-3 1 0 0,1 2-22 0 0,6-20-352 0 0,0 3-4033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3.4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2515 3201 0 0,'1'-4'359'0'0,"0"0"0"0"0,1 1 0 0 0,-1-1 0 0 0,1 1 1 0 0,0-1-1 0 0,0 1 0 0 0,0 0 0 0 0,4-5 0 0 0,-3 20 4585 0 0,2 16-2821 0 0,41 303-452 0 0,-45-324-1992 0 0,0 1-1 0 0,1-1 0 0 0,0 0 0 0 0,6 14 1 0 0,-8-20 269 0 0,1-1 0 0 0,-1 1 1 0 0,1 0-1 0 0,-1 0 0 0 0,1-1 0 0 0,-1 1 1 0 0,1 0-1 0 0,-1-1 0 0 0,1 1 1 0 0,-1-1-1 0 0,1 1 0 0 0,0-1 1 0 0,-1 1-1 0 0,1-1 0 0 0,0 1 1 0 0,0-1-1 0 0,-1 1 0 0 0,1-1 1 0 0,0 0-1 0 0,0 0 0 0 0,1 1 1 0 0,-1-1 23 0 0,0-1 0 0 0,0 1 1 0 0,0 0-1 0 0,1-1 0 0 0,-1 1 0 0 0,0-1 1 0 0,0 1-1 0 0,0-1 0 0 0,0 0 1 0 0,0 0-1 0 0,0 1 0 0 0,0-1 0 0 0,0 0 1 0 0,-1 0-1 0 0,1 0 0 0 0,0 0 1 0 0,0 0-1 0 0,-1 0 0 0 0,1 0 1 0 0,0-1-1 0 0,20-41-338 0 0,-20 39 390 0 0,1-1-1 0 0,-1 0 1 0 0,1 1-1 0 0,0 0 1 0 0,1-1-1 0 0,-1 1 1 0 0,1 0-1 0 0,-1 0 1 0 0,1 0-1 0 0,0 1 1 0 0,1-1-1 0 0,-1 1 1 0 0,1 0-1 0 0,-1 0 1 0 0,1 0-1 0 0,0 0 1 0 0,8-4-1 0 0,9-1 100 0 0,1 1 0 0 0,0 1 0 0 0,0 1 1 0 0,1 1-1 0 0,-1 1 0 0 0,1 0 0 0 0,0 2 0 0 0,0 1 0 0 0,25 3 0 0 0,-47-3-146 0 0,1 0-1 0 0,0 1 1 0 0,0-1-1 0 0,0 0 1 0 0,-1 0-1 0 0,1-1 1 0 0,0 1 0 0 0,0 0-1 0 0,-1-1 1 0 0,1 1-1 0 0,2-1 1 0 0,-4 0-3 0 0,1 1 1 0 0,-1 0 0 0 0,0-1 0 0 0,1 1-1 0 0,-1 0 1 0 0,1-1 0 0 0,-1 1-1 0 0,0 0 1 0 0,0-1 0 0 0,1 1-1 0 0,-1-1 1 0 0,0 1 0 0 0,0 0-1 0 0,1-1 1 0 0,-1 1 0 0 0,0-1-1 0 0,0 1 1 0 0,0-1 0 0 0,0 1 0 0 0,0-1-1 0 0,1 1 1 0 0,-1-1 0 0 0,0 1-1 0 0,0-1 1 0 0,0 1 0 0 0,-1-1-1 0 0,0-4-142 0 0,-1 0-1 0 0,1 0 0 0 0,-1 0 1 0 0,-1 0-1 0 0,1 0 0 0 0,-5-6 0 0 0,3 5 145 0 0,-3-6 78 0 0,1 0 0 0 0,0 0 0 0 0,0 0 0 0 0,1-1 0 0 0,1 0-1 0 0,0 0 1 0 0,1-1 0 0 0,1 1 0 0 0,0-1 0 0 0,0 1 0 0 0,1-1 0 0 0,2-14-1 0 0,36-361 451 0 0,-35 370-459 0 0,-1 14-25 0 0,2-23-75 0 0,-3 28 59 0 0,1-1-1 0 0,-1 0 1 0 0,0 0-1 0 0,0 1 1 0 0,0-1-1 0 0,0 0 1 0 0,0 0-1 0 0,1 1 1 0 0,-1-1-1 0 0,0 0 1 0 0,1 0-1 0 0,-1 1 1 0 0,1-1-1 0 0,-1 0 0 0 0,1 1 1 0 0,-1-1-1 0 0,1 1 1 0 0,-1-1-1 0 0,1 0 1 0 0,-1 1-1 0 0,1-1 1 0 0,0 1-1 0 0,-1 0 1 0 0,1-1-1 0 0,1 0 1 0 0,-1 3 45 0 0,0 0 0 0 0,0-1 1 0 0,1 1-1 0 0,-1-1 0 0 0,0 1 1 0 0,0 0-1 0 0,-1 0 0 0 0,1 0 1 0 0,0 0-1 0 0,0 0 0 0 0,0 3 1 0 0,-1-3-137 0 0,0-1-1 0 0,0 1 1 0 0,0-1 0 0 0,0 1 0 0 0,0-1 0 0 0,0 1 0 0 0,-1-1 0 0 0,1 1-1 0 0,-1-1 1 0 0,1 1 0 0 0,-1-1 0 0 0,1 1 0 0 0,-1-1 0 0 0,0 0-1 0 0,1 1 1 0 0,-6 4 2898 0 0,12-9-4846 0 0,-4 1 1898 0 0,1 0 1 0 0,-1 0-1 0 0,1 0 1 0 0,-1-1-1 0 0,0 1 1 0 0,0-1 0 0 0,0 1-1 0 0,0-1 1 0 0,1-3-1 0 0,1 1-168 0 0,0 2-124 0 0,1 3 1970 0 0,3-3-1418 0 0,0-1-1 0 0,-1 0 1 0 0,1 0-1 0 0,-1-1 1 0 0,0 0-1 0 0,12-10 1 0 0,30-21-206 0 0,-40 31-59 0 0,12-5 510 0 0,-2-2 0 0 0,21-14 0 0 0,-39 25-357 0 0,0 0 0 0 0,0 0-1 0 0,0 0 1 0 0,0 0 0 0 0,0 0 0 0 0,-1 0 0 0 0,1 0 0 0 0,-1 0-1 0 0,1 0 1 0 0,0 0 0 0 0,-1-1 0 0 0,0 1 0 0 0,1 0 0 0 0,-1 0 0 0 0,0 0-1 0 0,0-1 1 0 0,1 1 0 0 0,-1 0 0 0 0,0 0 0 0 0,0-1 0 0 0,0 1-1 0 0,-1 0 1 0 0,1 0 0 0 0,0-1 0 0 0,0 1 0 0 0,-1 0 0 0 0,1 0-1 0 0,0 0 1 0 0,-1-1 0 0 0,0 1 0 0 0,0-2 0 0 0,-6-25-293 0 0,5-17 173 0 0,-3 0-1 0 0,-2 0 1 0 0,-1 1 0 0 0,-22-64-1 0 0,20 66 140 0 0,6 24 367 0 0,0 0 0 0 0,-2 1 0 0 0,-10-24 0 0 0,15 37-359 0 0,0 1 0 0 0,0-1 0 0 0,0 1 0 0 0,1-1 0 0 0,0 1 0 0 0,-1-1 0 0 0,1 0 0 0 0,0 1 0 0 0,1-1 0 0 0,-1 0 0 0 0,1 1 0 0 0,1-7 0 0 0,2-19 64 0 0,-3 25-124 0 0,-1 0 0 0 0,1 1 0 0 0,1-1 0 0 0,-1 1 0 0 0,0 0 0 0 0,1-1 1 0 0,2-3-1 0 0,5-11-399 0 0,-1-4 397 0 0,-7 22 40 0 0,1 0 6 0 0,0 0 1 0 0,1 1-1 0 0,-1 0 0 0 0,0-1 0 0 0,0 1 1 0 0,1 0-1 0 0,-1 0 0 0 0,0 0 0 0 0,0 0 1 0 0,3 3-1 0 0,9 4 61 0 0,-5-4-47 0 0,0 0 0 0 0,0-1-1 0 0,0 0 1 0 0,0 0 0 0 0,1-1 0 0 0,9 1 0 0 0,-13-3-11 0 0,-1 0 1 0 0,1 0 0 0 0,-1-1-1 0 0,1 0 1 0 0,-1 0 0 0 0,1 0-1 0 0,-1-1 1 0 0,0 1 0 0 0,1-1 0 0 0,-1-1-1 0 0,9-4 1 0 0,31-18 523 0 0,-46 22-473 0 0,0-2-88 0 0,-1-1-1 0 0,1 0 1 0 0,-1 0 0 0 0,-1 1-1 0 0,-3-9 1 0 0,-2 5-132 0 0,1 0 1 0 0,0 0 0 0 0,1 0 0 0 0,0-1-1 0 0,1 0 1 0 0,0 0 0 0 0,0-1-1 0 0,1 1 1 0 0,1-1 0 0 0,0 0-1 0 0,-3-13 1 0 0,-1-20 215 0 0,-2-69 1 0 0,6 60-173 0 0,0 19 491 0 0,1 0 1 0 0,2 0-1 0 0,2 0 1 0 0,10-61-1 0 0,-10 77 300 0 0,1-4-1072 0 0,0 4 369 0 0,-3 16 8 0 0,0 1 0 0 0,0-1 0 0 0,0 0 0 0 0,0 1 0 0 0,0-1-1 0 0,1 0 1 0 0,-1 1 0 0 0,0-1 0 0 0,1 1 0 0 0,-1-1 0 0 0,1 1 0 0 0,0-1 0 0 0,0 1 0 0 0,-1-1 0 0 0,3-1 0 0 0,-4 3 10 0 0,1 1 1 0 0,0-1-1 0 0,0 1 1 0 0,0-1 0 0 0,-1 1-1 0 0,1-1 1 0 0,0 1-1 0 0,0-1 1 0 0,0 1 0 0 0,0 0-1 0 0,0-1 1 0 0,0 1-1 0 0,0-1 1 0 0,0 1 0 0 0,0-1-1 0 0,0 1 1 0 0,1-1-1 0 0,-1 1 1 0 0,0-1 0 0 0,0 1-1 0 0,0-1 1 0 0,1 1-1 0 0,-1-1 1 0 0,0 1 0 0 0,0-1-1 0 0,1 1 1 0 0,-1-1-1 0 0,0 0 1 0 0,1 1 0 0 0,-1-1-1 0 0,1 1 1 0 0,-1-1 0 0 0,1 0-1 0 0,-1 1 1 0 0,0-1-1 0 0,1 0 1 0 0,-1 0 0 0 0,1 0-1 0 0,-1 1 1 0 0,1-1-1 0 0,0 0 1 0 0,0 0 0 0 0,1 1 16 0 0,0 0 1 0 0,0 0 0 0 0,0 0-1 0 0,0 0 1 0 0,0 0 0 0 0,0-1-1 0 0,0 1 1 0 0,0-1 0 0 0,0 0-1 0 0,0 1 1 0 0,3-1 0 0 0,1-1 5 0 0,-1 1 0 0 0,1 0 0 0 0,-1 0 0 0 0,1 0 0 0 0,-1 1 0 0 0,0 0 1 0 0,1 0-1 0 0,-1 0 0 0 0,0 0 0 0 0,0 1 0 0 0,7 3 0 0 0,-8-3-4 0 0,0 0 0 0 0,1 0-1 0 0,-1-1 1 0 0,1 0 0 0 0,-1 1-1 0 0,1-2 1 0 0,0 1 0 0 0,-1 0-1 0 0,1-1 1 0 0,0 0 0 0 0,-1 0 0 0 0,1 0-1 0 0,0-1 1 0 0,0 0 0 0 0,-1 0-1 0 0,5-1 1 0 0,1-2-106 0 0,-2 0-1 0 0,1-1 1 0 0,0 0 0 0 0,-1-1-1 0 0,0 1 1 0 0,13-13 0 0 0,-21 17 93 0 0,-1-4 21 0 0,-1-1 0 0 0,1 1 0 0 0,-1 0-1 0 0,0 0 1 0 0,-1 1 0 0 0,1-1 0 0 0,-5-5 0 0 0,-7-17-262 0 0,-14-34-346 0 0,22 50 495 0 0,0 0 0 0 0,1 0 0 0 0,0 0 0 0 0,1 0 0 0 0,0-1 0 0 0,1 0 0 0 0,1 1 0 0 0,-2-18 0 0 0,0-32 197 0 0,1 24 487 0 0,2 0 1 0 0,6-62-1 0 0,-2 89-576 0 0,-1 0 0 0 0,2 0 0 0 0,0 0 0 0 0,0 1-1 0 0,1-1 1 0 0,0 1 0 0 0,9-12 0 0 0,-13 18 572 0 0,-5 9-209 0 0,-3 8-2749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3.9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90 920 0 0,'12'-15'1721'0'0,"7"4"-1071"0"0,-1 1 1 0 0,1 1 0 0 0,0 0 0 0 0,1 2 0 0 0,0 0 0 0 0,0 1 0 0 0,0 1 0 0 0,1 1 0 0 0,0 1-1 0 0,0 1 1 0 0,25 0 0 0 0,-30 2-785 0 0,1 1-1 0 0,-1 1 0 0 0,0 0 1 0 0,0 1-1 0 0,19 6 0 0 0,-23-4-2252 0 0,-2 0-740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16.6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45 649 5065 0 0,'-3'1'233'0'0,"0"1"1"0"0,0 0-1 0 0,0 0 0 0 0,0 0 0 0 0,1 0 1 0 0,-1 0-1 0 0,0 1 0 0 0,1-1 0 0 0,0 1 1 0 0,0 0-1 0 0,0-1 0 0 0,0 1 0 0 0,0 0 1 0 0,0 0-1 0 0,1 0 0 0 0,-1 1 0 0 0,1-1 1 0 0,0 0-1 0 0,0 1 0 0 0,-1 4 0 0 0,2-8-185 0 0,0 1-1 0 0,0-1 1 0 0,0 0-1 0 0,1 1 1 0 0,-1-1-1 0 0,0 0 0 0 0,0 1 1 0 0,0-1-1 0 0,0 0 1 0 0,1 1-1 0 0,-1-1 1 0 0,0 0-1 0 0,0 1 1 0 0,1-1-1 0 0,-1 0 0 0 0,0 0 1 0 0,0 1-1 0 0,1-1 1 0 0,-1 0-1 0 0,0 0 1 0 0,1 0-1 0 0,-1 1 0 0 0,0-1 1 0 0,1 0-1 0 0,-1 0 1 0 0,0 0-1 0 0,1 0 1 0 0,-1 0-1 0 0,1 0 0 0 0,-1 0 1 0 0,0 0-1 0 0,1 0 1 0 0,-1 0-1 0 0,0 0 1 0 0,1 0-1 0 0,-1 0 0 0 0,1 0 1 0 0,-1 0-1 0 0,0 0 1 0 0,1 0-1 0 0,-1 0 1 0 0,0 0-1 0 0,1 0 0 0 0,-1-1 1 0 0,0 1-1 0 0,1-1 1 0 0,18-7 896 0 0,-4-2-575 0 0,0 0 0 0 0,-1-1 0 0 0,0-1 0 0 0,-1-1-1 0 0,16-18 1 0 0,55-79 1057 0 0,-24 29-388 0 0,125-139 264 0 0,-141 173-2913 0 0,3 2-1 0 0,75-57 1 0 0,-105 89-3701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17.0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97 5065 0 0,'-2'-2'1110'0'0,"7"-3"-202"0"0,20-12 464 0 0,32-17 763 0 0,-45 28-1685 0 0,0 0 0 0 0,0 1-1 0 0,1 1 1 0 0,0-1 0 0 0,-1 2-1 0 0,1 0 1 0 0,1 1 0 0 0,-1 0-1 0 0,16 0 1 0 0,-20 2-301 0 0,0 1 1 0 0,0 0-1 0 0,0 1 1 0 0,0-1-1 0 0,0 2 0 0 0,0 0 1 0 0,0 0-1 0 0,-1 0 0 0 0,1 1 1 0 0,-1 0-1 0 0,0 1 1 0 0,0 0-1 0 0,-1 0 0 0 0,9 8 1 0 0,-7-6-67 0 0,0 2 0 0 0,-1-1 0 0 0,0 1-1 0 0,-1 1 1 0 0,0-1 0 0 0,0 1 0 0 0,-1 1 0 0 0,0-1 0 0 0,-1 1 0 0 0,0 0 0 0 0,-1 0 0 0 0,5 17 0 0 0,-3 1-498 0 0,-2 0 1 0 0,0 1-1 0 0,-2 54 1 0 0,-2-50-5612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17.7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37 6913 0 0,'26'62'5044'0'0,"-13"-29"-4310"0"0,-5-13-349 0 0,3 10 92 0 0,2-1 0 0 0,1-1 0 0 0,18 28 0 0 0,-28-50-395 0 0,0-1 1 0 0,0 1-1 0 0,0 0 1 0 0,1-1 0 0 0,0 0-1 0 0,0 0 1 0 0,0 0-1 0 0,1-1 1 0 0,-1 0 0 0 0,1 0-1 0 0,0 0 1 0 0,0-1-1 0 0,1 0 1 0 0,-1 0 0 0 0,1 0-1 0 0,-1-1 1 0 0,1 0-1 0 0,0-1 1 0 0,11 2 0 0 0,-12-3-65 0 0,-1 0 0 0 0,0 0 0 0 0,0-1 0 0 0,0 0 0 0 0,0 0 0 0 0,0-1 0 0 0,0 0 0 0 0,0 1 0 0 0,0-2 0 0 0,-1 1 0 0 0,1 0 0 0 0,-1-1 0 0 0,1 0 0 0 0,-1 0 0 0 0,0 0 0 0 0,0-1 0 0 0,0 1 0 0 0,-1-1 0 0 0,1 0 0 0 0,-1 0 0 0 0,0 0 0 0 0,0 0 0 0 0,0-1 0 0 0,-1 1 0 0 0,3-6 0 0 0,5-14-336 0 0,0 0-1 0 0,-1 0 1 0 0,9-45 0 0 0,-12 44-186 0 0,17-84-2820 0 0,-18 84 2059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3.1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 4 5529 0 0,'-2'0'171'0'0,"1"-1"-1"0"0,0 1 1 0 0,0-1-1 0 0,0 1 1 0 0,-1-1-1 0 0,1 1 1 0 0,0 0-1 0 0,-1 0 1 0 0,1-1-1 0 0,0 1 1 0 0,-1 0-1 0 0,1 0 1 0 0,0 0-1 0 0,0 1 1 0 0,-1-1-1 0 0,1 0 1 0 0,0 0-1 0 0,-1 1 1 0 0,1-1-1 0 0,0 1 1 0 0,-2 0-1 0 0,3 0-88 0 0,-1-1 0 0 0,1 1 0 0 0,-1 0 0 0 0,1 0 0 0 0,0 0 0 0 0,-1 0 0 0 0,1 0 0 0 0,0 0 1 0 0,0 0-1 0 0,0 0 0 0 0,0 0 0 0 0,0 0 0 0 0,0 0 0 0 0,0-1 0 0 0,0 1 0 0 0,0 0 0 0 0,0 0 0 0 0,0 0 0 0 0,0 0 0 0 0,1 0 0 0 0,0 2 0 0 0,3 9 185 0 0,2-1 1 0 0,-1 1-1 0 0,11 13 0 0 0,-12-17-18 0 0,212 299 1675 0 0,-208-297-2163 0 0,11 15-4815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18.0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 0 3225 0 0,'-2'3'244'0'0,"-1"-1"0"0"0,1 0 0 0 0,-1 1 0 0 0,1 0 0 0 0,0-1-1 0 0,0 1 1 0 0,0 0 0 0 0,0 0 0 0 0,1 0 0 0 0,-1 0 0 0 0,1 0 0 0 0,0 0 0 0 0,-2 7 0 0 0,-7 46 2534 0 0,10-50-2506 0 0,0-1-1 0 0,1 1 1 0 0,-1 0-1 0 0,1 0 1 0 0,0-1-1 0 0,0 1 1 0 0,1-1-1 0 0,0 1 1 0 0,0-1 0 0 0,0 0-1 0 0,1 0 1 0 0,-1 1-1 0 0,1-2 1 0 0,0 1-1 0 0,1 0 1 0 0,-1-1-1 0 0,1 1 1 0 0,0-1 0 0 0,0 0-1 0 0,5 3 1 0 0,12 10 110 0 0,0-2 1 0 0,1 0 0 0 0,28 13 0 0 0,-7-4-1606 0 0,-25-13-458 0 0,1 0-3393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18.4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 0 10594 0 0,'-4'0'472'0'0,"1"0"96"0"0,2 2-455 0 0,-1-2-113 0 0,2 1 0 0 0,0 1 272 0 0,0-1 32 0 0,0 3 8 0 0,0 2 0 0 0,2-1-152 0 0,1 2-32 0 0,1 0-8 0 0,1 2 0 0 0,5 2-32 0 0,-5 2-8 0 0,-1 2 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19.1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131 47 2304 0 0,'4'-6'390'0'0,"-1"1"254"0"0,0 0 1 0 0,1 0 0 0 0,-1 0 0 0 0,1 1 0 0 0,9-8 0 0 0,-13 11-547 0 0,1 1 1 0 0,-1 0-1 0 0,1-1 0 0 0,0 1 0 0 0,-1-1 0 0 0,1 1 1 0 0,0 0-1 0 0,-1 0 0 0 0,1-1 0 0 0,0 1 0 0 0,0 0 1 0 0,-1 0-1 0 0,1 0 0 0 0,0 0 0 0 0,0 0 0 0 0,-1 0 1 0 0,1 0-1 0 0,0 0 0 0 0,0 0 0 0 0,-1 0 0 0 0,2 1 1 0 0,0-1 6 0 0,-1 1 0 0 0,0 0 1 0 0,0 0-1 0 0,0 0 0 0 0,0 0 1 0 0,0 0-1 0 0,0 0 0 0 0,0 0 1 0 0,0 0-1 0 0,0 1 0 0 0,0-1 1 0 0,-1 0-1 0 0,1 1 0 0 0,0-1 1 0 0,0 3-1 0 0,4 13 161 0 0,0 1 1 0 0,-1 1-1 0 0,-1-1 0 0 0,-1 0 1 0 0,-1 1-1 0 0,0 0 0 0 0,-1-1 1 0 0,-1 1-1 0 0,-1-1 0 0 0,-6 27 1 0 0,5-37-238 0 0,0 0-1 0 0,0 1 1 0 0,-1-1 0 0 0,0-1 0 0 0,-1 1-1 0 0,1-1 1 0 0,-2 0 0 0 0,1 0-1 0 0,-1 0 1 0 0,0-1 0 0 0,-10 10 0 0 0,13-14-15 0 0,0 0 0 0 0,0 0 0 0 0,0 0 1 0 0,0 0-1 0 0,-1 0 0 0 0,1-1 0 0 0,0 1 1 0 0,-1-1-1 0 0,1 0 0 0 0,-1 0 0 0 0,1 0 1 0 0,-1-1-1 0 0,-4 1 0 0 0,5-1 12 0 0,1 0-1 0 0,-1-1 0 0 0,0 1 1 0 0,1-1-1 0 0,-1 0 1 0 0,1 0-1 0 0,-1 1 0 0 0,1-2 1 0 0,-1 1-1 0 0,1 0 0 0 0,0 0 1 0 0,-1-1-1 0 0,1 0 1 0 0,0 1-1 0 0,0-1 0 0 0,0 0 1 0 0,0 0-1 0 0,1 0 1 0 0,-1 0-1 0 0,-1-3 0 0 0,-3-4-83 0 0,1 0 0 0 0,0 0 0 0 0,1 0 0 0 0,0-1 0 0 0,0 0 0 0 0,1 0 0 0 0,1 0 0 0 0,-3-16 0 0 0,4 19-35 0 0,0 0-1 0 0,0 0 0 0 0,1 0 1 0 0,0 0-1 0 0,0 0 1 0 0,0 0-1 0 0,1 1 1 0 0,0-1-1 0 0,1 0 0 0 0,0 0 1 0 0,0 0-1 0 0,0 1 1 0 0,5-11-1 0 0,-5 15 141 0 0,0-1 0 0 0,0 1 0 0 0,0 0 0 0 0,0 0 0 0 0,0 0 0 0 0,1 0 0 0 0,-1 0 0 0 0,0 1-1 0 0,1-1 1 0 0,0 1 0 0 0,-1-1 0 0 0,1 1 0 0 0,0 0 0 0 0,0 0 0 0 0,-1 0 0 0 0,1 0 0 0 0,0 1 0 0 0,0-1 0 0 0,0 1 0 0 0,0 0 0 0 0,0 0 0 0 0,0 0 0 0 0,0 0-1 0 0,0 0 1 0 0,0 0 0 0 0,0 1 0 0 0,0 0 0 0 0,-1-1 0 0 0,1 1 0 0 0,0 0 0 0 0,0 1 0 0 0,3 1 0 0 0,2 1 213 0 0,1 0 0 0 0,-1 1 1 0 0,0 0-1 0 0,0 0 0 0 0,-1 0 0 0 0,0 1 1 0 0,0 1-1 0 0,0-1 0 0 0,7 10 1 0 0,4 10 191 0 0,-2 2 0 0 0,0 0 1 0 0,18 50-1 0 0,13 21-6217 0 0,-33-72 267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19.5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68 138 2761 0 0,'-3'0'162'0'0,"1"1"1"0"0,0-1-1 0 0,-1 0 1 0 0,1 0-1 0 0,-1 0 1 0 0,1 0-1 0 0,0 0 1 0 0,-1-1-1 0 0,1 1 1 0 0,0-1-1 0 0,-1 1 1 0 0,1-1-1 0 0,0 0 1 0 0,0 0-1 0 0,0 0 1 0 0,-1 0-1 0 0,1 0 1 0 0,0-1-1 0 0,0 1 1 0 0,1 0-1 0 0,-1-1 1 0 0,0 0-1 0 0,0 1 1 0 0,1-1-1 0 0,-1 0 1 0 0,1 0-1 0 0,0 0 1 0 0,-1 0-1 0 0,1 0 1 0 0,0 0-1 0 0,0 0 1 0 0,0-1-1 0 0,1 1 1 0 0,-1 0-1 0 0,0 0 1 0 0,1-1-1 0 0,-1 1 1 0 0,1 0-1 0 0,0-1 1 0 0,0 1-1 0 0,0-1 1 0 0,0 1-1 0 0,1-4 1 0 0,-1 2 21 0 0,1 1 1 0 0,-1 0-1 0 0,1 0 0 0 0,-1-1 1 0 0,1 1-1 0 0,0 0 0 0 0,0 0 0 0 0,0 0 1 0 0,1 0-1 0 0,-1 0 0 0 0,1 0 1 0 0,0 1-1 0 0,0-1 0 0 0,0 0 1 0 0,0 1-1 0 0,0 0 0 0 0,0-1 0 0 0,1 1 1 0 0,-1 0-1 0 0,1 0 0 0 0,-1 0 1 0 0,1 0-1 0 0,0 1 0 0 0,0-1 1 0 0,0 1-1 0 0,0 0 0 0 0,0-1 0 0 0,0 2 1 0 0,0-1-1 0 0,0 0 0 0 0,5 0 1 0 0,-5 1-111 0 0,1 1 0 0 0,-1 0 0 0 0,0 0 0 0 0,0 0 0 0 0,0 0 0 0 0,0 0 0 0 0,0 0-1 0 0,0 1 1 0 0,0 0 0 0 0,-1 0 0 0 0,1-1 0 0 0,0 1 0 0 0,-1 1 0 0 0,1-1 0 0 0,-1 0 0 0 0,0 1 0 0 0,0-1 0 0 0,0 1 0 0 0,0-1 0 0 0,0 1 0 0 0,1 3 0 0 0,6 10 2 0 0,-1 1-1 0 0,9 25 1 0 0,-14-33-45 0 0,9 24-24 0 0,-6-12-10 0 0,17 34-1 0 0,-21-51 3 0 0,1 0 0 0 0,-1 0 1 0 0,0 0-1 0 0,1 0 0 0 0,0 0 0 0 0,0 0 1 0 0,0-1-1 0 0,1 1 0 0 0,-1-1 1 0 0,1 0-1 0 0,0 0 0 0 0,0-1 0 0 0,7 5 1 0 0,-9-6-15 0 0,0-1 0 0 0,0 1 0 0 0,0 0-1 0 0,0-1 1 0 0,0 0 0 0 0,1 0 0 0 0,-1 1 0 0 0,0-1 0 0 0,0-1 0 0 0,0 1 0 0 0,0 0 0 0 0,0 0 0 0 0,0-1 0 0 0,1 1 0 0 0,-1-1-1 0 0,3-1 1 0 0,34-22-534 0 0,-36 21 508 0 0,0 0-1 0 0,1 1 0 0 0,-1-1 0 0 0,1 1 0 0 0,0 0 0 0 0,-1 0 0 0 0,1 0 0 0 0,0 0 0 0 0,0 1 0 0 0,1-1 0 0 0,-1 1 0 0 0,0 0 0 0 0,0 0 0 0 0,1 1 0 0 0,4-1 0 0 0,-7 2 24 0 0,-1-1 0 0 0,1 1 0 0 0,0 0-1 0 0,-1 0 1 0 0,1 0 0 0 0,-1 0-1 0 0,1 0 1 0 0,-1 0 0 0 0,0 0-1 0 0,1 1 1 0 0,-1-1 0 0 0,0 0-1 0 0,0 1 1 0 0,0-1 0 0 0,0 1-1 0 0,0-1 1 0 0,0 1 0 0 0,0-1 0 0 0,-1 1-1 0 0,1 0 1 0 0,-1-1 0 0 0,1 1-1 0 0,-1 0 1 0 0,1 0 0 0 0,-1-1-1 0 0,0 3 1 0 0,4 51-864 0 0,-4-51 793 0 0,0 32-1549 0 0,1-22-3120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20.0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 73 6913 0 0,'-14'4'625'0'0,"10"-2"-451"0"0,0 0 0 0 0,0-1 0 0 0,-1 0 1 0 0,1 0-1 0 0,-1 0 0 0 0,1 0 0 0 0,-1-1 0 0 0,1 1 0 0 0,-1-1 0 0 0,1-1 0 0 0,-6 0 0 0 0,10 1-100 0 0,-1-1 0 0 0,1 1-1 0 0,0-1 1 0 0,0 1-1 0 0,0-1 1 0 0,0 1-1 0 0,-1-1 1 0 0,1 1-1 0 0,0-1 1 0 0,0 1 0 0 0,0-1-1 0 0,0 1 1 0 0,0-1-1 0 0,1 1 1 0 0,-1-1-1 0 0,0 1 1 0 0,0-1-1 0 0,0 1 1 0 0,0-1 0 0 0,0 1-1 0 0,1-1 1 0 0,-1 1-1 0 0,0-1 1 0 0,0 1-1 0 0,1-1 1 0 0,-1 1-1 0 0,0-1 1 0 0,1 1 0 0 0,-1 0-1 0 0,1-1 1 0 0,-1 1-1 0 0,0 0 1 0 0,1-1-1 0 0,0 1 1 0 0,16-16 908 0 0,-10 9-759 0 0,0 1 0 0 0,1 1 0 0 0,0-1 0 0 0,0 1 0 0 0,1 1 1 0 0,0-1-1 0 0,-1 1 0 0 0,1 1 0 0 0,11-3 0 0 0,-15 5-115 0 0,0 1-1 0 0,0-1 1 0 0,-1 1 0 0 0,1 0 0 0 0,0 0 0 0 0,0 1 0 0 0,0 0 0 0 0,-1-1-1 0 0,1 2 1 0 0,0-1 0 0 0,-1 0 0 0 0,1 1 0 0 0,-1 0 0 0 0,1 0 0 0 0,-1 0-1 0 0,0 1 1 0 0,0 0 0 0 0,0-1 0 0 0,0 1 0 0 0,4 5 0 0 0,16 15 286 0 0,-2 2 0 0 0,-1 0 1 0 0,22 35-1 0 0,-28-38-338 0 0,1 0 0 0 0,1-1 0 0 0,1 0 0 0 0,0-2 0 0 0,42 35 1 0 0,-36-39-274 0 0,-16-10-483 0 0,1 0 0 0 0,-1 1 0 0 0,-1 0 1 0 0,1 0-1 0 0,12 15 0 0 0,-14-12-667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20.4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0 478 3225 0 0,'5'-18'288'0'0,"-1"7"-288"0"0,0-1 0 0 0,1-1 0 0 0,-1 4-464 0 0,2-1-144 0 0,1-5-33 0 0,7-11-7 0 0,6-11 584 0 0,9-16 64 0 0,4-4 112 0 0,-1 3-24 0 0,-3 7-24 0 0,-2 3-64 0 0,-1 6 96 0 0,-6 5-16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21.3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13 118 10594 0 0,'-1'0'-8'0'0,"1"0"1"0"0,-1 0-1 0 0,1 0 0 0 0,-1 0 0 0 0,1 0 0 0 0,-1 0 1 0 0,1-1-1 0 0,-1 1 0 0 0,1 0 0 0 0,-1 0 0 0 0,1-1 1 0 0,-1 1-1 0 0,1 0 0 0 0,-1-1 0 0 0,1 1 0 0 0,0 0 1 0 0,-1-1-1 0 0,1 1 0 0 0,0-1 0 0 0,-1 1 0 0 0,1 0 0 0 0,0-1 1 0 0,-1 1-1 0 0,1-1 0 0 0,0 1 0 0 0,0-1 0 0 0,0 1 1 0 0,-1-1-1 0 0,1 1 0 0 0,0-2 0 0 0,-1-22 486 0 0,2 18-212 0 0,0 0 0 0 0,0 0 0 0 0,0 1 0 0 0,1-1 0 0 0,0 1 0 0 0,3-8 0 0 0,-4 10-113 0 0,1 1 0 0 0,-1 0 0 0 0,1-1 0 0 0,0 1 0 0 0,-1 0 0 0 0,1 0 0 0 0,0 0 0 0 0,0 0 0 0 0,1 0 0 0 0,-1 1 0 0 0,0-1 0 0 0,1 1 0 0 0,-1-1 0 0 0,1 1 0 0 0,-1 0 0 0 0,1 0 0 0 0,-1 0 0 0 0,1 0 0 0 0,0 1 0 0 0,0-1 0 0 0,-1 1 0 0 0,6-1 0 0 0,-4 1 5 0 0,0 1-1 0 0,0 0 1 0 0,-1 0 0 0 0,1 0 0 0 0,-1 1-1 0 0,1-1 1 0 0,-1 1 0 0 0,0 0-1 0 0,1 0 1 0 0,-1 0 0 0 0,0 0 0 0 0,0 0-1 0 0,0 1 1 0 0,-1-1 0 0 0,1 1-1 0 0,3 5 1 0 0,10 14 41 0 0,-2 0-1 0 0,0 1 0 0 0,-2 0 1 0 0,0 1-1 0 0,11 35 1 0 0,-8-21-18 0 0,22 41 1 0 0,-36-78-147 0 0,-1 0 1 0 0,1 0 0 0 0,-1 1-1 0 0,1-1 1 0 0,0 0 0 0 0,0 0-1 0 0,-1 0 1 0 0,1 0 0 0 0,0 0-1 0 0,0 0 1 0 0,0 0 0 0 0,0 0-1 0 0,0 0 1 0 0,0-1 0 0 0,0 1-1 0 0,1 0 1 0 0,-1-1 0 0 0,0 1-1 0 0,2 0 1 0 0,-2-1-17 0 0,-1 0 0 0 0,1 0 0 0 0,0-1 0 0 0,0 1 0 0 0,-1 0 0 0 0,1-1 1 0 0,0 1-1 0 0,-1 0 0 0 0,1-1 0 0 0,0 1 0 0 0,-1-1 0 0 0,1 1 0 0 0,-1-1 0 0 0,1 1 0 0 0,0-1 0 0 0,-1 1 0 0 0,0-1 1 0 0,1 0-1 0 0,-1 1 0 0 0,1-1 0 0 0,-1 0 0 0 0,0 1 0 0 0,1-1 0 0 0,-1-1 0 0 0,4-9 43 0 0,0 0-1 0 0,-1 0 0 0 0,2-17 0 0 0,-2 14-179 0 0,19-102-1674 0 0,-17 84 641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21.8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1 6913 0 0,'0'0'139'0'0,"0"0"-1"0"0,-1 0 0 0 0,1 1 0 0 0,-1-1 0 0 0,1 0 0 0 0,0 0 1 0 0,-1 0-1 0 0,1 1 0 0 0,0-1 0 0 0,-1 0 0 0 0,1 1 0 0 0,0-1 0 0 0,-1 0 1 0 0,1 1-1 0 0,0-1 0 0 0,0 0 0 0 0,0 1 0 0 0,-1-1 0 0 0,1 1 1 0 0,0-1-1 0 0,0 0 0 0 0,0 1 0 0 0,0-1 0 0 0,0 1 0 0 0,-1-1 1 0 0,1 1-1 0 0,0-1 0 0 0,0 1 0 0 0,0-1 0 0 0,0 0 0 0 0,0 1 0 0 0,1 0 1 0 0,5 22 2037 0 0,19 24-352 0 0,-22-42-1351 0 0,11 17 538 0 0,1 0-1 0 0,1-1 1 0 0,1 0-1 0 0,21 19 1 0 0,85 65-1952 0 0,-104-90-3978 0 0,-1 0-1594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22.2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0 920 0 0,'0'3'228'0'0,"0"-1"-1"0"0,0 0 0 0 0,0 0 1 0 0,0 1-1 0 0,0-1 0 0 0,1 0 1 0 0,-1 1-1 0 0,1-1 1 0 0,-1 0-1 0 0,1 0 0 0 0,0 0 1 0 0,0 0-1 0 0,0 0 1 0 0,2 3-1 0 0,18 29 3090 0 0,-18-29-2946 0 0,6 7 498 0 0,1 0-1 0 0,0 0 1 0 0,1 0 0 0 0,0-2 0 0 0,1 1-1 0 0,0-1 1 0 0,1-1 0 0 0,15 9-1 0 0,12 4-686 0 0,62 23 0 0 0,-81-37-657 0 0,11 10-2480 0 0,-18-10-1830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22.5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9218 0 0,'5'11'422'0'0,"1"0"0"0"0,0-1-1 0 0,1 0 1 0 0,0 0 0 0 0,0 0 0 0 0,1-1-1 0 0,1 0 1 0 0,-1-1 0 0 0,11 9 0 0 0,2 3 596 0 0,59 47 1619 0 0,-55-48-4190 0 0,33 32-1 0 0,-40-33 325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548 1 12443 0 0,'-4'2'115'0'0,"0"0"-1"0"0,0 0 1 0 0,0 0 0 0 0,0 1 0 0 0,1-1 0 0 0,-1 1 0 0 0,1 0 0 0 0,0 0 0 0 0,0 0 0 0 0,0 1 0 0 0,0-1 0 0 0,0 1-1 0 0,-2 5 1 0 0,-4 7 76 0 0,-14 35-1 0 0,5-10 125 0 0,-163 290 905 0 0,-29 59-1454 0 0,171-299-1368 0 0,21-53 770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23.0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48 8754 0 0,'3'-1'776'0'0,"-2"0"-616"0"0,1-1-160 0 0,-1 1 0 0 0,-1-1-288 0 0,0 0-80 0 0,2-2-16 0 0,0-1-8 0 0,0-1 392 0 0,0 0 0 0 0,1 1 0 0 0,-1-1 96 0 0,0 3-528 0 0,0 1-112 0 0,0 0-17 0 0,-6 2-7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23.3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0 354 2304 0 0,'3'-5'201'0'0,"0"1"-201"0"0,0 2 0 0 0,-2-1 0 0 0,2 1 104 0 0,-1-3-16 0 0,5-3-8 0 0,2-6 8 0 0,0-4-88 0 0</inkml:trace>
  <inkml:trace contextRef="#ctx0" brushRef="#br0" timeOffset="1">242 60 14283 0 0,'14'-9'1329'0'0,"12"-3"-3839"0"0,-2 0 1251 0 0,-15 6 1180 0 0,13-10-677 0 0,-21 16 620 0 0,-1-1 1 0 0,1 1-1 0 0,-1-1 0 0 0,1 1 1 0 0,-1 0-1 0 0,1-1 1 0 0,0 1-1 0 0,-1 0 0 0 0,1 0 1 0 0,0-1-1 0 0,-1 1 1 0 0,1 0-1 0 0,0 0 0 0 0,-1 0 1 0 0,1 0-1 0 0,0 0 0 0 0,0 0 1 0 0,-1 0-1 0 0,1 0 1 0 0,0 0-1 0 0,-1 0 0 0 0,1 0 1 0 0,0 0-1 0 0,1 1 1 0 0,-2 2-177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4.8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 2321 6913 0 0,'-10'18'-468'0'0,"1"1"0"0"0,1 0-1 0 0,-6 22 1 0 0,-7 18 980 0 0,12-37-181 0 0,-3 6 703 0 0,-18 33 0 0 0,26-54-802 0 0,0-1-1 0 0,0 1 1 0 0,-1-1-1 0 0,0 0 1 0 0,-1 0 0 0 0,1 0-1 0 0,-1-1 1 0 0,0 0-1 0 0,0 0 1 0 0,-7 4-1 0 0,12-9-206 0 0,1 1 0 0 0,-1-1-1 0 0,0 1 1 0 0,1-1 0 0 0,-1 0 0 0 0,0 0-1 0 0,1 1 1 0 0,-1-1 0 0 0,0 0 0 0 0,1 0-1 0 0,-1 0 1 0 0,0 0 0 0 0,1 0-1 0 0,-1 0 1 0 0,0 0 0 0 0,0 0 0 0 0,1 0-1 0 0,-1 0 1 0 0,0 0 0 0 0,1 0 0 0 0,-1-1-1 0 0,0 1 1 0 0,1 0 0 0 0,-1 0-1 0 0,0-1 1 0 0,1 1 0 0 0,-1 0 0 0 0,0-1-1 0 0,0-1-4 0 0,-1 1 0 0 0,1-1 0 0 0,0 1 0 0 0,0-1 0 0 0,0 1 0 0 0,0-1 0 0 0,1 0 0 0 0,-1 0 0 0 0,0 1 0 0 0,0-4 0 0 0,-5-49-198 0 0,5 50 165 0 0,2-135-875 0 0,30-232 0 0 0,-13 210 702 0 0,78-554-230 0 0,-71 594 466 0 0,5 2 0 0 0,5 1 0 0 0,94-210 0 0 0,-99 265-101 0 0,3 1 1 0 0,69-100-1 0 0,-87 143 97 0 0,0 1 0 0 0,1 0 0 0 0,1 1 0 0 0,1 1 0 0 0,0 0 0 0 0,1 1 0 0 0,0 1 0 0 0,1 1 0 0 0,1 1 0 0 0,0 1 0 0 0,40-15 0 0 0,-47 21-12 0 0,1 1 1 0 0,0 0-1 0 0,0 0 0 0 0,0 2 0 0 0,1 0 1 0 0,-1 1-1 0 0,0 0 0 0 0,1 1 0 0 0,-1 1 0 0 0,1 1 1 0 0,-1 0-1 0 0,0 0 0 0 0,0 2 0 0 0,0 0 1 0 0,0 1-1 0 0,-1 0 0 0 0,1 1 0 0 0,-1 1 1 0 0,-1 0-1 0 0,1 1 0 0 0,-1 0 0 0 0,-1 1 1 0 0,0 1-1 0 0,16 15 0 0 0,-7-3-91 0 0,-2 1-1 0 0,-1 0 1 0 0,0 2 0 0 0,-2 0-1 0 0,-1 1 1 0 0,-1 0-1 0 0,-1 1 1 0 0,16 49-1 0 0,-1 20 207 0 0,20 125-1 0 0,-29-129 144 0 0,58 329 799 0 0,29 126-367 0 0,168 361-550 0 0,-243-819-92 0 0,43 123 621 0 0,9-3 0 0 0,218 388 0 0 0,-226-468-115 0 0,45 72-5 0 0,-99-172-633 0 0,1 0-1 0 0,2-2 1 0 0,1 0 0 0 0,1-2 0 0 0,1 0 0 0 0,2-2-1 0 0,0-2 1 0 0,1 0 0 0 0,1-2 0 0 0,43 20 0 0 0,-43-23 30 0 0,-14-7 4 0 0,0-1 0 0 0,0 0-1 0 0,1-1 1 0 0,0 0 0 0 0,36 7-1 0 0,-50-14-17 0 0,0-1-1 0 0,0 1 1 0 0,0 0-1 0 0,0-1 1 0 0,-1 0-1 0 0,1 0 1 0 0,0 0-1 0 0,-1 0 1 0 0,1-1 0 0 0,0 1-1 0 0,-1-1 1 0 0,0 0-1 0 0,1 0 1 0 0,-1 0-1 0 0,0-1 1 0 0,0 1-1 0 0,0-1 1 0 0,-1 0-1 0 0,1 1 1 0 0,-1-1-1 0 0,1 0 1 0 0,2-6-1 0 0,6-8-237 0 0,-1 0 0 0 0,-1 0 0 0 0,8-23 0 0 0,-10 24 185 0 0,96-207-200 0 0,70-177 1161 0 0,-3-86-837 0 0,-80 247 352 0 0,122-231-1 0 0,-176 394-206 0 0,-3-2-1 0 0,-4-1 1 0 0,26-109-1 0 0,-40 127-2339 0 0,-9 38-2652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5.7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1 431 3225 0 0,'3'-1'-160'0'0,"1"0"1"0"0,0 0 0 0 0,-1 0-1 0 0,1 0 1 0 0,-1 0 0 0 0,1-1 0 0 0,3-2-1 0 0,1 0 418 0 0,377-117 4535 0 0,-376 119-4754 0 0,21-4 71 0 0,0 1 0 0 0,1 1 0 0 0,-1 2-1 0 0,36 2 1 0 0,40-2 109 0 0,205-24 375 0 0,-25 13-255 0 0,-93 8-65 0 0,296-47 822 0 0,76-4-509 0 0,334-8 165 0 0,-423 9-533 0 0,-436 53-180 0 0,0 2-1 0 0,0 2 1 0 0,0 2-1 0 0,70 15 1 0 0,151 57 416 0 0,-141-38-839 0 0,-90-30-3883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6.8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63 1840 0 0,'0'-2'139'0'0,"0"-2"65"0"0,0 0 0 0 0,-1 0 0 0 0,2-1 0 0 0,-1 1 0 0 0,0 0 0 0 0,1 0 0 0 0,0 0 0 0 0,0 0 0 0 0,0 0 0 0 0,0 0 0 0 0,1 0 1 0 0,-1 0-1 0 0,4-4 0 0 0,-5 8-154 0 0,1 0 1 0 0,-1 0-1 0 0,1 0 1 0 0,-1 0-1 0 0,1 0 1 0 0,0 0-1 0 0,-1 0 1 0 0,1 0-1 0 0,-1 1 1 0 0,1-1-1 0 0,-1 0 1 0 0,1 0-1 0 0,-1 0 1 0 0,1 0-1 0 0,-1 1 1 0 0,1-1-1 0 0,-1 0 1 0 0,1 1-1 0 0,-1-1 1 0 0,1 0-1 0 0,-1 1 1 0 0,1-1-1 0 0,-1 1 1 0 0,0-1-1 0 0,1 0 1 0 0,-1 1-1 0 0,0-1 1 0 0,1 1-1 0 0,-1-1 1 0 0,0 1-1 0 0,0-1 1 0 0,0 1-1 0 0,1-1 1 0 0,-1 1-1 0 0,0 0 1 0 0,0 0-1 0 0,10 25 507 0 0,-9-24-456 0 0,88 324 2207 0 0,-65-227-1848 0 0,22 116 413 0 0,-25-106-812 0 0,5-2 0 0 0,45 121 0 0 0,-69-224-207 0 0,-1-1 25 0 0,-1 0 0 0 0,1 0-1 0 0,0 0 1 0 0,0-1-1 0 0,0 1 1 0 0,1-1-1 0 0,-1 1 1 0 0,1-1 0 0 0,-1 1-1 0 0,5 3 1 0 0,-5-17-1256 0 0,-2 2 683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7.2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37 140 1840 0 0,'-1'0'64'0'0,"-1"0"-1"0"0,1 1 0 0 0,0-1 0 0 0,-1 0 0 0 0,1 0 0 0 0,0 0 1 0 0,-1 1-1 0 0,1-1 0 0 0,0 1 0 0 0,0-1 0 0 0,-1 1 0 0 0,1-1 1 0 0,0 1-1 0 0,0 0 0 0 0,0 0 0 0 0,0-1 0 0 0,0 1 0 0 0,0 0 1 0 0,0 0-1 0 0,0 0 0 0 0,0 0 0 0 0,-1 2 0 0 0,0 0 3 0 0,1 0-1 0 0,0 0 1 0 0,0 0 0 0 0,0 0-1 0 0,0 0 1 0 0,0 0-1 0 0,1 0 1 0 0,0 0-1 0 0,-1 5 1 0 0,2 8 95 0 0,0-1 0 0 0,1 1 0 0 0,5 18 0 0 0,-6-26 31 0 0,2 3-53 0 0,0 0 0 0 0,0 0 1 0 0,1 0-1 0 0,0 0 0 0 0,1-1 0 0 0,0 0 0 0 0,10 14 1 0 0,-14-22-119 0 0,0 0 0 0 0,1 0 1 0 0,-1-1-1 0 0,1 1 1 0 0,-1 0-1 0 0,1-1 1 0 0,0 0-1 0 0,0 1 0 0 0,0-1 1 0 0,0 0-1 0 0,0 0 1 0 0,0 0-1 0 0,0 0 1 0 0,0 0-1 0 0,0-1 0 0 0,0 1 1 0 0,0 0-1 0 0,3-1 1 0 0,-3 0-18 0 0,1 0 1 0 0,0-1 0 0 0,-1 0 0 0 0,1 1 0 0 0,0-1-1 0 0,-1 0 1 0 0,1 0 0 0 0,-1-1 0 0 0,0 1 0 0 0,1 0-1 0 0,-1-1 1 0 0,0 1 0 0 0,0-1 0 0 0,0 0-1 0 0,0 0 1 0 0,0 0 0 0 0,0 0 0 0 0,-1 0 0 0 0,3-2-1 0 0,3-7 120 0 0,-1 1 0 0 0,1-1 1 0 0,-2 0-1 0 0,1 0 0 0 0,-2 0 0 0 0,1-1 0 0 0,-2 0 0 0 0,0 0 0 0 0,3-17 0 0 0,-3 7 191 0 0,0 0 0 0 0,-2 1 0 0 0,-1-1 0 0 0,-3-32 0 0 0,3 53-307 0 0,-10-53 602 0 0,9 51-589 0 0,1 0 0 0 0,-1-1 0 0 0,0 1 0 0 0,0 0 0 0 0,-1 0 0 0 0,1 1 1 0 0,-1-1-1 0 0,1 0 0 0 0,-1 0 0 0 0,0 1 0 0 0,0-1 0 0 0,0 1 0 0 0,0-1 0 0 0,-4-2 0 0 0,6 5-49 0 0,-1 0 0 0 0,1 0 0 0 0,-1 0 0 0 0,1-1 0 0 0,-1 1 0 0 0,1 0 0 0 0,-1 0 0 0 0,1 0 0 0 0,-1 0 0 0 0,1 0 0 0 0,-1 0 0 0 0,1 0 0 0 0,-1 0 0 0 0,0 0 0 0 0,1 0 0 0 0,-1 0 0 0 0,1 0 0 0 0,-1 0 0 0 0,1 1 0 0 0,-1-1 0 0 0,1 0 0 0 0,-1 0 0 0 0,1 0 0 0 0,-1 1-1 0 0,1-1 1 0 0,0 0 0 0 0,-1 1 0 0 0,1-1 0 0 0,-1 0 0 0 0,1 1 0 0 0,0-1 0 0 0,-1 1 0 0 0,1-1 0 0 0,0 1 0 0 0,-1-1 0 0 0,1 0 0 0 0,0 1 0 0 0,-1 0 0 0 0,-4 9-3245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7.6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 5 2304 0 0,'0'0'106'0'0,"-1"-1"-1"0"0,1 1 0 0 0,0 0 0 0 0,-1-1 0 0 0,1 1 1 0 0,0 0-1 0 0,-1-1 0 0 0,1 1 0 0 0,-1 0 0 0 0,1 0 0 0 0,-1-1 1 0 0,1 1-1 0 0,-1 0 0 0 0,1 0 0 0 0,0 0 0 0 0,-1-1 1 0 0,1 1-1 0 0,-1 0 0 0 0,1 0 0 0 0,-1 0 0 0 0,0 0 0 0 0,1 0 1 0 0,-1 0-1 0 0,1 0 0 0 0,-1 0 0 0 0,1 0 0 0 0,-1 0 1 0 0,1 1-1 0 0,-1-1 0 0 0,1 0 0 0 0,-1 0 0 0 0,1 0 0 0 0,0 1 1 0 0,-1-1-1 0 0,1 0 0 0 0,-1 0 0 0 0,1 1 0 0 0,-1-1 0 0 0,1 0 1 0 0,0 1-1 0 0,-1-1 0 0 0,1 1 0 0 0,0-1 0 0 0,-1 0 1 0 0,1 1-1 0 0,0-1 0 0 0,0 1 0 0 0,-1-1 0 0 0,1 1 0 0 0,0-1 1 0 0,0 1-1 0 0,0-1 0 0 0,0 1 0 0 0,0-1 0 0 0,0 1 1 0 0,0-1-1 0 0,0 2 0 0 0,-6 32 1144 0 0,5 72 534 0 0,20 176 1 0 0,44 102-1090 0 0,62 113-549 0 0,-47-214 109 0 0,6 25-1424 0 0,-82-302 580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8.0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 49 3225 0 0,'-1'1'-83'0'0,"-1"0"1"0"0,1 0-1 0 0,0 0 1 0 0,-1 0 0 0 0,1 1-1 0 0,0-1 1 0 0,0 0-1 0 0,0 1 1 0 0,0-1 0 0 0,0 0-1 0 0,0 1 1 0 0,1-1-1 0 0,-1 1 1 0 0,0 0-1 0 0,1-1 1 0 0,-1 1 0 0 0,1 0-1 0 0,0-1 1 0 0,-1 3-1 0 0,-5 40 347 0 0,5-32 130 0 0,1-10-335 0 0,-5 59 1710 0 0,5-57-1532 0 0,0-1 1 0 0,0 1-1 0 0,1 0 0 0 0,-1-1 0 0 0,1 1 0 0 0,-1-1 1 0 0,1 1-1 0 0,0-1 0 0 0,0 1 0 0 0,1-1 0 0 0,-1 0 1 0 0,1 0-1 0 0,0 0 0 0 0,2 5 0 0 0,-3-8-194 0 0,-1 0-1 0 0,0 1 0 0 0,1-1 1 0 0,-1 0-1 0 0,0 1 1 0 0,1-1-1 0 0,-1 0 1 0 0,0 0-1 0 0,1 1 0 0 0,-1-1 1 0 0,1 0-1 0 0,-1 0 1 0 0,0 0-1 0 0,1 1 0 0 0,-1-1 1 0 0,1 0-1 0 0,-1 0 1 0 0,1 0-1 0 0,-1 0 0 0 0,0 0 1 0 0,1 0-1 0 0,-1 0 1 0 0,1 0-1 0 0,-1 0 0 0 0,1 0 1 0 0,-1 0-1 0 0,1 0 1 0 0,-1 0-1 0 0,0-1 0 0 0,1 1 1 0 0,-1 0-1 0 0,1 0 1 0 0,0-1-1 0 0,10-15 439 0 0,0-23-408 0 0,-11 38-47 0 0,3-12 11 0 0,-2 0 0 0 0,0 1-1 0 0,0-1 1 0 0,-1 0 0 0 0,-1 0 0 0 0,-3-21 0 0 0,3 29-84 0 0,1 0 1 0 0,-1 0 0 0 0,-1 1 0 0 0,1-1 0 0 0,-1 0 0 0 0,1 1 0 0 0,-1-1 0 0 0,-1 1 0 0 0,1 0-1 0 0,-1 0 1 0 0,1 0 0 0 0,-1 0 0 0 0,0 0 0 0 0,-1 1 0 0 0,1-1 0 0 0,0 1 0 0 0,-1 0 0 0 0,0 0-1 0 0,0 0 1 0 0,-8-4 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8.4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81 1 456 0 0,'-5'1'345'0'0,"0"1"-1"0"0,1 0 1 0 0,0 0 0 0 0,-1 0-1 0 0,1 0 1 0 0,0 1 0 0 0,0 0-1 0 0,0-1 1 0 0,1 1 0 0 0,-1 1-1 0 0,1-1 1 0 0,-1 1-1 0 0,1-1 1 0 0,0 1 0 0 0,1 0-1 0 0,-1 0 1 0 0,1 0 0 0 0,-1 0-1 0 0,1 1 1 0 0,0-1 0 0 0,1 1-1 0 0,-1-1 1 0 0,1 1 0 0 0,0 0-1 0 0,0-1 1 0 0,0 1 0 0 0,1 9-1 0 0,0 34 84 0 0,2 1-1 0 0,2-1 1 0 0,19 87 0 0 0,-12-79-314 0 0,21 127-194 0 0,139 717-897 0 0,-49-219 2122 0 0,-87-468-989 0 0,-33-201-229 0 0,-1-5-16 0 0,0 0 1 0 0,0 0-1 0 0,1 0 0 0 0,0 0 1 0 0,0 0-1 0 0,0 0 1 0 0,6 9-1 0 0,-8-15 56 0 0,0-1 0 0 0,0 0 0 0 0,0 1 1 0 0,1-1-1 0 0,-1 0 0 0 0,0 0 0 0 0,0 1 0 0 0,0-1 0 0 0,1 0 0 0 0,-1 0 0 0 0,0 1 1 0 0,0-1-1 0 0,1 0 0 0 0,-1 0 0 0 0,0 0 0 0 0,1 1 0 0 0,-1-1 0 0 0,0 0 0 0 0,0 0 1 0 0,1 0-1 0 0,-1 0 0 0 0,0 0 0 0 0,1 0 0 0 0,-1 0 0 0 0,0 0 0 0 0,1 0 0 0 0,-1 0 1 0 0,0 0-1 0 0,1 0 0 0 0,-1 0 0 0 0,0 0 0 0 0,1 0 0 0 0,-1 0 0 0 0,0 0 0 0 0,1 0 1 0 0,-1 0-1 0 0,0 0 0 0 0,1 0 0 0 0,-1-1 0 0 0,10-14-1545 0 0,1-21-1018 0 0,-10 28 2252 0 0,0-1 0 0 0,-1 1 0 0 0,0-1 0 0 0,-2-15 0 0 0,-6-11 225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8.8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200 16 2288 0 0,'-1'-1'26'0'0,"-1"-1"0"0"0,1 1-1 0 0,-1 0 1 0 0,1 0-1 0 0,-1 0 1 0 0,1 0-1 0 0,-1 0 1 0 0,0 0-1 0 0,1 0 1 0 0,-1 0-1 0 0,0 0 1 0 0,0 1-1 0 0,1-1 1 0 0,-1 1-1 0 0,0 0 1 0 0,0-1-1 0 0,0 1 1 0 0,0 0-1 0 0,0 0 1 0 0,0 0-1 0 0,-3 1 1 0 0,1 0 176 0 0,0 0 1 0 0,0 1 0 0 0,0-1 0 0 0,0 1-1 0 0,1 0 1 0 0,-1 0 0 0 0,0 1 0 0 0,-5 4-1 0 0,-2 3-28 0 0,0 0 0 0 0,1 0-1 0 0,0 0 1 0 0,1 2 0 0 0,0-1-1 0 0,0 1 1 0 0,2 0-1 0 0,-1 1 1 0 0,2 0 0 0 0,-10 23-1 0 0,13-28-33 0 0,1 0 0 0 0,0 0 0 0 0,0 0 0 0 0,0 0 0 0 0,1 1 0 0 0,1-1 0 0 0,-1 0 0 0 0,1 1 0 0 0,0-1 0 0 0,1 0 0 0 0,0 0 0 0 0,1 1 0 0 0,-1-1 0 0 0,2 0 0 0 0,-1 0 0 0 0,1-1 0 0 0,0 1 0 0 0,0 0-1 0 0,1-1 1 0 0,5 8 0 0 0,-8-14-93 0 0,0 1 0 0 0,-1-1-1 0 0,1 1 1 0 0,0-1-1 0 0,1 0 1 0 0,-1 1 0 0 0,0-1-1 0 0,0 0 1 0 0,0 0 0 0 0,1 0-1 0 0,-1 0 1 0 0,1 0-1 0 0,-1 0 1 0 0,0 0 0 0 0,1 0-1 0 0,0-1 1 0 0,-1 1-1 0 0,1 0 1 0 0,-1-1 0 0 0,1 0-1 0 0,0 1 1 0 0,-1-1 0 0 0,1 0-1 0 0,0 0 1 0 0,0 0-1 0 0,-1 0 1 0 0,1 0 0 0 0,0 0-1 0 0,-1 0 1 0 0,1-1-1 0 0,0 1 1 0 0,-1 0 0 0 0,1-1-1 0 0,0 0 1 0 0,-1 1 0 0 0,1-1-1 0 0,-1 0 1 0 0,1 0-1 0 0,-1 0 1 0 0,1 0 0 0 0,-1 0-1 0 0,0 0 1 0 0,0 0-1 0 0,1 0 1 0 0,-1-1 0 0 0,0 1-1 0 0,1-3 1 0 0,6-6 111 0 0,0 0-1 0 0,-1 0 1 0 0,-1-1-1 0 0,0 0 1 0 0,6-14 0 0 0,57-174-646 0 0,-53 148-750 0 0,-16 48 1052 0 0,7-7-1323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1:59.0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373 145 3225 0 0,'-64'5'-1325'0'0,"55"-3"1334"0"0,-1-1 0 0 0,1 1 0 0 0,-1-2-1 0 0,1 0 1 0 0,-1 0 0 0 0,0 0-1 0 0,1-1 1 0 0,-1-1 0 0 0,1 0 0 0 0,0 0-1 0 0,-1-1 1 0 0,-13-5 0 0 0,19 6 124 0 0,-1 0 0 0 0,1 0 0 0 0,-1 1 0 0 0,1-1 1 0 0,-1 1-1 0 0,1 0 0 0 0,-1 1 0 0 0,0-1 0 0 0,1 1 0 0 0,-1 0 1 0 0,0 0-1 0 0,-4 1 0 0 0,-15 0 1811 0 0,3-2 1242 0 0,16 1-3111 0 0,-1-1-1 0 0,1 1 0 0 0,-1 0 0 0 0,1 1 0 0 0,-1 0 0 0 0,-9 2 0 0 0,2 1 91 0 0,12-1 344 0 0,23-2 815 0 0,3 1-785 0 0,4 1-406 0 0,1-1 1 0 0,-1-1 0 0 0,42-3 0 0 0,89-19-156 0 0,11-1 21 0 0,615-51 153 0 0,-690 59-52 0 0,1 5 0 0 0,155 4 0 0 0,-242 6-264 0 0,15 1 212 0 0,49 8 0 0 0,-68-8-379 0 0,1-1 0 0 0,-1 1 0 0 0,1 1 0 0 0,-1-1 0 0 0,0 1 0 0 0,0 0 0 0 0,0 0 0 0 0,0 1 0 0 0,-1 0 0 0 0,1 0 0 0 0,-1 0 0 0 0,7 7 0 0 0,-8-6-511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9.4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52 16 3249 0 0,'-2'-2'125'0'0,"0"1"0"0"0,-1-1 0 0 0,1 0 0 0 0,-1 1 0 0 0,0 0 0 0 0,1-1 0 0 0,-1 1 0 0 0,0 0 0 0 0,0 0 0 0 0,1 1 0 0 0,-1-1 0 0 0,-5 0 0 0 0,8 1-31 0 0,-1 0 0 0 0,1 1 0 0 0,-1-1 0 0 0,0 0 0 0 0,1 0 0 0 0,-1 0 0 0 0,1 1 0 0 0,-1-1 0 0 0,1 0 0 0 0,-1 1 0 0 0,1-1 0 0 0,0 0 0 0 0,-1 1 0 0 0,1-1 0 0 0,-1 1 0 0 0,1-1 0 0 0,0 1 0 0 0,-1-1 0 0 0,1 1 0 0 0,0-1 0 0 0,-1 1 0 0 0,1-1 0 0 0,0 1 0 0 0,-3 25 1288 0 0,56 440 1988 0 0,-25-267-3055 0 0,-25-153-844 0 0,-2 0 1 0 0,-1 0-1 0 0,-8 53 0 0 0,5 24-3630 0 0,3-109 1869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29.7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203 1120 2272 0 0,'0'0'0'0'0,"0"1"0"0"0,2-2 0 0 0,-2-2 0 0 0</inkml:trace>
  <inkml:trace contextRef="#ctx0" brushRef="#br0" timeOffset="1">119 124 3209 0 0,'-1'-3'-56'0'0,"-3"-7"249"0"0,0 1 0 0 0,-1-1 1 0 0,0 1-1 0 0,-12-15 0 0 0,17 23-113 0 0,-1 0 0 0 0,0 0 1 0 0,0 0-1 0 0,0 0 0 0 0,0 0 0 0 0,0 0 0 0 0,0 0 1 0 0,0 1-1 0 0,-1-1 0 0 0,1 0 0 0 0,0 1 1 0 0,0-1-1 0 0,-1 1 0 0 0,1-1 0 0 0,0 1 0 0 0,0 0 1 0 0,-1-1-1 0 0,1 1 0 0 0,-2 0 0 0 0,1 1 29 0 0,1-1 0 0 0,-1 1 1 0 0,0-1-1 0 0,1 1 0 0 0,-1 0 0 0 0,1 0 0 0 0,-1 0 0 0 0,1 0 0 0 0,0 0 0 0 0,-1 0 0 0 0,1 0 0 0 0,0 0 0 0 0,0 1 0 0 0,-1-1 0 0 0,1 0 0 0 0,0 1 0 0 0,0-1 0 0 0,1 1 0 0 0,-2 1 0 0 0,-4 9 70 0 0,1 1 0 0 0,1-1-1 0 0,0 1 1 0 0,0-1 0 0 0,1 1 0 0 0,1 0-1 0 0,0 0 1 0 0,1 1 0 0 0,1-1-1 0 0,0 0 1 0 0,0 0 0 0 0,4 21 0 0 0,-4-33-172 0 0,0 0 0 0 0,0 0 0 0 0,0 0 1 0 0,0-1-1 0 0,0 1 0 0 0,0 0 1 0 0,1 0-1 0 0,-1 0 0 0 0,0 0 1 0 0,0 0-1 0 0,1 0 0 0 0,-1-1 1 0 0,0 1-1 0 0,1 0 0 0 0,-1 0 1 0 0,1-1-1 0 0,-1 1 0 0 0,1 0 0 0 0,0 0 1 0 0,-1-1-1 0 0,1 1 0 0 0,-1-1 1 0 0,1 1-1 0 0,0 0 0 0 0,0-1 1 0 0,-1 1-1 0 0,1-1 0 0 0,0 0 1 0 0,0 1-1 0 0,1 0 0 0 0,0-2 14 0 0,-1 1 0 0 0,1-1 0 0 0,-1 1 0 0 0,1-1 0 0 0,-1 0 0 0 0,1 0 0 0 0,-1 1 0 0 0,0-1 0 0 0,1 0 0 0 0,-1 0 0 0 0,0 0 0 0 0,0-1 0 0 0,0 1 0 0 0,0 0 0 0 0,1-2 0 0 0,6-7 85 0 0,-1 0 0 0 0,0-1 0 0 0,7-13 0 0 0,-7 8-11 0 0,-1-1-1 0 0,0 0 0 0 0,5-30 1 0 0,-9 37-132 0 0,0 0 0 0 0,-1 1 0 0 0,-1-1 0 0 0,0 0 0 0 0,0 0 0 0 0,-1 0-1 0 0,0 0 1 0 0,-3-11 0 0 0,-2 10-1491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30.3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2761 0 0,'2'7'7813'0'0,"6"7"-6114"0"0,9 21-1332 0 0,-2 23-19 0 0,-2 0 0 0 0,-3 1 0 0 0,4 99-1 0 0,-1-7-560 0 0,-10-127 210 0 0,3 27-2286 0 0,22 91 0 0 0,-22-125 1270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30.6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0 3225 0 0,'-1'2'-60'0'0,"-1"-1"1"0"0,1 1 0 0 0,0-1-1 0 0,0 1 1 0 0,0 0-1 0 0,0 0 1 0 0,0 0 0 0 0,1-1-1 0 0,-1 1 1 0 0,0 0 0 0 0,1 0-1 0 0,0 0 1 0 0,-1 0-1 0 0,1 0 1 0 0,0 4 0 0 0,-1 38-1187 0 0,2-33 1492 0 0,-1 3-19 0 0,0 0 1 0 0,1 0 0 0 0,1-1-1 0 0,0 1 1 0 0,5 13-1 0 0,-7-25-101 0 0,1 1-1 0 0,-1-1 1 0 0,1 0 0 0 0,0 1-1 0 0,0-1 1 0 0,0 0 0 0 0,0 0-1 0 0,0 1 1 0 0,1-1 0 0 0,-1 0-1 0 0,1 0 1 0 0,-1-1 0 0 0,1 1-1 0 0,0 0 1 0 0,-1 0 0 0 0,1-1-1 0 0,0 1 1 0 0,0-1 0 0 0,0 0-1 0 0,0 1 1 0 0,1-1 0 0 0,-1 0-1 0 0,0 0 1 0 0,0 0 0 0 0,1-1-1 0 0,-1 1 1 0 0,0 0 0 0 0,1-1-1 0 0,-1 0 1 0 0,1 0 0 0 0,-1 1-1 0 0,1-1 1 0 0,-1-1 0 0 0,1 1-1 0 0,-1 0 1 0 0,4-1 0 0 0,-3 0 22 0 0,0 0 1 0 0,-1-1-1 0 0,1 1 0 0 0,-1-1 1 0 0,1 1-1 0 0,-1-1 1 0 0,0 0-1 0 0,1 1 1 0 0,-1-1-1 0 0,0 0 1 0 0,0-1-1 0 0,0 1 1 0 0,0 0-1 0 0,-1 0 1 0 0,1-1-1 0 0,-1 1 1 0 0,1-1-1 0 0,-1 0 1 0 0,0 1-1 0 0,0-1 1 0 0,0 0-1 0 0,-1 0 1 0 0,1 1-1 0 0,0-1 1 0 0,-1 0-1 0 0,0 0 0 0 0,0-5 1 0 0,1 2-63 0 0,-1 0 1 0 0,0-1-1 0 0,-1 1 0 0 0,0 0 1 0 0,1-1-1 0 0,-2 1 0 0 0,1 0 0 0 0,-1 0 1 0 0,0 0-1 0 0,0 0 0 0 0,-7-10 1 0 0,9 15-151 0 0,0 1-1 0 0,0-1 1 0 0,0 1 0 0 0,-1-1 0 0 0,1 1 0 0 0,0-1 0 0 0,-1 1 0 0 0,1-1-1 0 0,0 1 1 0 0,-1 0 0 0 0,1-1 0 0 0,-1 1 0 0 0,1-1 0 0 0,0 1 0 0 0,-1 0-1 0 0,1 0 1 0 0,-1-1 0 0 0,1 1 0 0 0,-1 0 0 0 0,1 0 0 0 0,-1-1 0 0 0,1 1-1 0 0,-1 0 1 0 0,1 0 0 0 0,-1 0 0 0 0,1 0 0 0 0,-1 0 0 0 0,0 0 0 0 0,1 0-1 0 0,-1 0 1 0 0,1 0 0 0 0,-1 0 0 0 0,1 0 0 0 0,-1 0 0 0 0,1 0 0 0 0,-1 1-1 0 0,1-1 1 0 0,-1 0 0 0 0,1 0 0 0 0,-1 0 0 0 0,0 1 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31.1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39 5 1840 0 0,'-1'-1'184'0'0,"1"1"-1"0"0,-1-1 1 0 0,0 1-1 0 0,0-1 1 0 0,0 1-1 0 0,0 0 1 0 0,0-1-1 0 0,0 1 1 0 0,0 0-1 0 0,1 0 1 0 0,-1-1-1 0 0,0 1 1 0 0,0 0-1 0 0,0 0 1 0 0,0 0-1 0 0,0 0 1 0 0,0 1-1 0 0,0-1 1 0 0,0 0-1 0 0,0 0 1 0 0,0 0-1 0 0,0 1 1 0 0,0-1-1 0 0,0 0 0 0 0,0 1 1 0 0,1-1-1 0 0,-1 1 1 0 0,0-1-1 0 0,0 1 1 0 0,0 0-1 0 0,1-1 1 0 0,-1 1-1 0 0,0 0 1 0 0,1-1-1 0 0,-1 1 1 0 0,0 0-1 0 0,1 0 1 0 0,-1 0-1 0 0,1 0 1 0 0,0-1-1 0 0,-1 1 1 0 0,1 0-1 0 0,-1 0 1 0 0,1 0-1 0 0,0 0 1 0 0,0 0-1 0 0,0 0 1 0 0,0 0-1 0 0,0 1 1 0 0,-2 9 184 0 0,1 0 1 0 0,1 0 0 0 0,1 20 0 0 0,-1-15-188 0 0,37 1049-120 0 0,3-637-2432 0 0,-28-323 1540 0 0,2 101-472 0 0,-7-69 310 0 0,-5-121 760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31.4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2745 0 0,'0'34'385'0'0,"9"66"1"0"0,-8-91-175 0 0,1 0 1 0 0,0 0-1 0 0,0 0 1 0 0,1-1-1 0 0,0 1 1 0 0,1-1-1 0 0,0 1 1 0 0,0-1-1 0 0,1 0 1 0 0,0-1-1 0 0,0 1 1 0 0,10 9-1 0 0,-14-15-132 0 0,1 0-1 0 0,0 0 1 0 0,0-1-1 0 0,-1 1 1 0 0,1-1 0 0 0,0 1-1 0 0,1-1 1 0 0,-1 0-1 0 0,0 0 1 0 0,0 0-1 0 0,0 0 1 0 0,1 0-1 0 0,-1 0 1 0 0,0-1-1 0 0,1 1 1 0 0,-1-1-1 0 0,1 0 1 0 0,-1 1-1 0 0,1-1 1 0 0,-1 0 0 0 0,4-1-1 0 0,-4 0-3 0 0,1 0 0 0 0,0 0-1 0 0,-1 0 1 0 0,1-1 0 0 0,-1 1 0 0 0,0-1 0 0 0,1 0-1 0 0,-1 0 1 0 0,0 0 0 0 0,0 0 0 0 0,0 0 0 0 0,0 0-1 0 0,0 0 1 0 0,0 0 0 0 0,1-4 0 0 0,4-6 80 0 0,-1-1 1 0 0,-1 0-1 0 0,1 0 0 0 0,-2-1 1 0 0,6-26-1 0 0,-3-11-1336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31.8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4 112 1376 0 0,'-2'-7'407'0'0,"1"0"0"0"0,1 0 1 0 0,0 0-1 0 0,0 0 0 0 0,0 0 0 0 0,1 0 0 0 0,0 0 0 0 0,0 0 0 0 0,0 1 0 0 0,1-1 0 0 0,4-9 0 0 0,-6 15-224 0 0,1 0-1 0 0,-1 0 0 0 0,0 0 1 0 0,0 0-1 0 0,1 0 1 0 0,-1 0-1 0 0,1 0 0 0 0,-1 0 1 0 0,1 0-1 0 0,-1 0 0 0 0,1 0 1 0 0,0 0-1 0 0,-1 0 1 0 0,1 1-1 0 0,0-1 0 0 0,0 0 1 0 0,0 0-1 0 0,-1 1 0 0 0,1-1 1 0 0,0 1-1 0 0,0-1 1 0 0,1 0-1 0 0,-1 1-90 0 0,0 1-1 0 0,-1-1 1 0 0,1 1-1 0 0,0-1 1 0 0,-1 0-1 0 0,1 1 1 0 0,0-1 0 0 0,-1 1-1 0 0,1-1 1 0 0,-1 1-1 0 0,1 0 1 0 0,-1-1-1 0 0,1 1 1 0 0,-1 0-1 0 0,1-1 1 0 0,-1 1 0 0 0,0 0-1 0 0,1-1 1 0 0,-1 1-1 0 0,0 0 1 0 0,1 1-1 0 0,11 50 1170 0 0,39 291 1342 0 0,16 173-2862 0 0,-61-462-90 0 0,15 116-729 0 0,-14-136-306 0 0,0-1 0 0 0,23 62 0 0 0,-21-78-2551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32.2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1 2761 0 0,'-2'12'225'0'0,"1"0"0"0"0,0 0 1 0 0,1 1-1 0 0,0-1 0 0 0,1 0 1 0 0,0 0-1 0 0,1 1 1 0 0,1-1-1 0 0,0-1 0 0 0,0 1 1 0 0,2 0-1 0 0,-1-1 1 0 0,1 0-1 0 0,1 0 0 0 0,0 0 1 0 0,0 0-1 0 0,9 9 0 0 0,-14-18-127 0 0,1 0-1 0 0,-1 0 0 0 0,1 0 0 0 0,-1-1 0 0 0,1 1 1 0 0,0-1-1 0 0,-1 1 0 0 0,1-1 0 0 0,0 0 0 0 0,0 1 1 0 0,0-1-1 0 0,0 0 0 0 0,1 0 0 0 0,-1 0 0 0 0,0-1 1 0 0,0 1-1 0 0,1-1 0 0 0,-1 1 0 0 0,0-1 0 0 0,0 0 1 0 0,1 1-1 0 0,-1-1 0 0 0,0 0 0 0 0,1-1 0 0 0,-1 1 1 0 0,0 0-1 0 0,1-1 0 0 0,-1 1 0 0 0,0-1 0 0 0,0 0 1 0 0,1 0-1 0 0,-1 0 0 0 0,0 0 0 0 0,0 0 0 0 0,0 0 1 0 0,0 0-1 0 0,0-1 0 0 0,-1 1 0 0 0,1-1 0 0 0,2-2 1 0 0,3-4 136 0 0,-1 1 1 0 0,0-1-1 0 0,0-1 1 0 0,-1 1-1 0 0,0-1 1 0 0,0 0-1 0 0,6-18 1 0 0,1-4-1812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6.1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 6913 0 0,'0'-1'101'0'0,"0"1"-1"0"0,1 0 0 0 0,-1-1 0 0 0,1 1 0 0 0,-1-1 1 0 0,1 1-1 0 0,-1 0 0 0 0,1-1 0 0 0,-1 1 0 0 0,1 0 1 0 0,-1 0-1 0 0,1 0 0 0 0,0-1 0 0 0,-1 1 0 0 0,1 0 0 0 0,-1 0 1 0 0,1 0-1 0 0,0 0 0 0 0,-1 0 0 0 0,1 0 0 0 0,-1 0 1 0 0,1 0-1 0 0,0 0 0 0 0,-1 0 0 0 0,1 0 0 0 0,-1 0 1 0 0,1 1-1 0 0,0-1 0 0 0,-1 0 0 0 0,1 0 0 0 0,-1 1 0 0 0,1-1 1 0 0,-1 0-1 0 0,1 1 0 0 0,0 0 0 0 0,24 10 1551 0 0,-14-3-1191 0 0,0 1 0 0 0,-1 0 1 0 0,0 1-1 0 0,0 0 0 0 0,-1 0 1 0 0,-1 1-1 0 0,15 22 0 0 0,42 93 644 0 0,-43-80-832 0 0,16 34-296 0 0,36 70-722 0 0,-17-53-3220 0 0,-47-80 718 0 0,-2-2-764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6.4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65 6913 0 0,'4'-6'84'0'0,"1"0"-1"0"0,1 0 1 0 0,-1 1-1 0 0,1-1 1 0 0,0 1-1 0 0,0 1 1 0 0,0-1-1 0 0,1 1 1 0 0,-1 0-1 0 0,10-4 1 0 0,-12 7-29 0 0,0 0 1 0 0,0 0-1 0 0,1 0 1 0 0,-1 0 0 0 0,0 1-1 0 0,0 0 1 0 0,0 0-1 0 0,0 0 1 0 0,1 0 0 0 0,-1 1-1 0 0,0-1 1 0 0,0 1-1 0 0,0 0 1 0 0,0 0 0 0 0,0 1-1 0 0,0-1 1 0 0,0 1-1 0 0,0 0 1 0 0,-1 0 0 0 0,7 4-1 0 0,4 4-75 0 0,-1 2 0 0 0,1-1 0 0 0,-2 1-1 0 0,0 1 1 0 0,0 1 0 0 0,-1-1 0 0 0,-1 2-1 0 0,9 16 1 0 0,-12-20-72 0 0,-1 1 1 0 0,0-1-1 0 0,-1 1 1 0 0,0 1-1 0 0,-1-1 0 0 0,0 1 1 0 0,-1-1-1 0 0,-1 1 1 0 0,0 0-1 0 0,-1 0 0 0 0,0 20 1 0 0,-2-24 77 0 0,0 0 0 0 0,-1 0 0 0 0,0 0 0 0 0,-1 0 0 0 0,0 0 0 0 0,0-1 0 0 0,-8 14 0 0 0,7-15-2735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1:59.6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274 0 6449 0 0,'-19'0'-86'0'0,"0"1"0"0"0,-1 1-1 0 0,1 0 1 0 0,0 1-1 0 0,0 2 1 0 0,-29 9 0 0 0,-45 10 1489 0 0,75-22 188 0 0,45 6 627 0 0,51 31-1493 0 0,-50-24-645 0 0,0-1 0 0 0,1-1-1 0 0,1-1 1 0 0,0-1 0 0 0,0-2-1 0 0,48 8 1 0 0,-40-16 252 0 0,-32-2-268 0 0,1 1 0 0 0,0 0 0 0 0,0 1-1 0 0,0-1 1 0 0,-1 1 0 0 0,1 0 0 0 0,0 1 0 0 0,0 0 0 0 0,7 3 0 0 0,-13-4-51 0 0,0 0 0 0 0,-1 0 0 0 0,1 0 0 0 0,0 0 0 0 0,-1 0 0 0 0,1 0 0 0 0,0 0 0 0 0,-1 0 0 0 0,1 0 0 0 0,-1 1 0 0 0,0-1 0 0 0,1 0 0 0 0,-1 0 0 0 0,0 0 0 0 0,0 1 0 0 0,0-1 0 0 0,0 0 0 0 0,0 1 0 0 0,0-1 0 0 0,0 0 0 0 0,0 0 0 0 0,-1 0 0 0 0,1 1 0 0 0,-1 1 0 0 0,-9 30 294 0 0,-7 3 86 0 0,0-2 1 0 0,-39 56-1 0 0,-55 58-1920 0 0,96-130 1024 0 0,-7 11-587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6.8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6913 0 0,'1'3'251'0'0,"0"0"0"0"0,1 0-1 0 0,-1 0 1 0 0,1-1 0 0 0,0 1-1 0 0,0 0 1 0 0,0-1 0 0 0,0 1-1 0 0,0-1 1 0 0,4 3 0 0 0,4 6 355 0 0,86 126 3106 0 0,-40-41-6996 0 0,-47-79 2165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7.2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5 10594 0 0,'-2'-2'944'0'0,"1"1"-751"0"0,5 0-1802 0 0,0 3 1353 0 0,2 1 40 0 0,2 1 8 0 0,2 3 0 0 0,1 3-528 0 0,1-1-96 0 0,3 2-33 0 0,2-1 1 0 0,-1-2 712 0 0,-1 0 152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7.5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48 167 3681 0 0,'0'-1'62'0'0,"0"1"0"0"0,0-1 1 0 0,-1 0-1 0 0,1 1 0 0 0,0-1 1 0 0,-1 1-1 0 0,1-1 0 0 0,-1 0 1 0 0,1 1-1 0 0,-1-1 0 0 0,1 1 1 0 0,-1-1-1 0 0,1 1 0 0 0,-1 0 1 0 0,0-1-1 0 0,1 1 0 0 0,-1 0 0 0 0,0-1 1 0 0,1 1-1 0 0,-1 0 0 0 0,0-1 1 0 0,1 1-1 0 0,-1 0 0 0 0,0 0 1 0 0,1 0-1 0 0,-1 0 0 0 0,0 0 1 0 0,0 0-1 0 0,0 0 0 0 0,-1 1 63 0 0,1 0 0 0 0,0 0 0 0 0,0 0 0 0 0,0 0 0 0 0,0 0 0 0 0,0 0 0 0 0,0 0 0 0 0,0 0 0 0 0,0 0 0 0 0,0 1 1 0 0,0-1-1 0 0,1 0 0 0 0,-1 1 0 0 0,0 2 0 0 0,-3 8 70 0 0,0 1 0 0 0,2 0 0 0 0,-1 0 1 0 0,2 0-1 0 0,0 0 0 0 0,0 0 0 0 0,1 0 1 0 0,1 0-1 0 0,4 25 0 0 0,-5-36-199 0 0,0-1-1 0 0,1 0 1 0 0,-1 1-1 0 0,1-1 1 0 0,-1 0-1 0 0,1 0 1 0 0,-1 1-1 0 0,1-1 1 0 0,0 0-1 0 0,-1 0 1 0 0,1 0 0 0 0,0 0-1 0 0,0 0 1 0 0,1 2-1 0 0,-2-3-1 0 0,1 0 0 0 0,0 1 0 0 0,-1-1-1 0 0,1 0 1 0 0,-1 0 0 0 0,1 1 0 0 0,-1-1-1 0 0,1 0 1 0 0,0 0 0 0 0,-1 0 0 0 0,1 0-1 0 0,-1 0 1 0 0,1 0 0 0 0,0 0 0 0 0,-1 0 0 0 0,1 0-1 0 0,-1 0 1 0 0,1 0 0 0 0,0 0 0 0 0,-1 0-1 0 0,1-1 1 0 0,0 1 0 0 0,1-1-5 0 0,0 0 0 0 0,0 0 0 0 0,-1-1 0 0 0,1 1 1 0 0,0-1-1 0 0,-1 1 0 0 0,1-1 0 0 0,-1 1 0 0 0,0-1 0 0 0,1 0 0 0 0,-1 1 0 0 0,0-1 1 0 0,0 0-1 0 0,0 0 0 0 0,1-3 0 0 0,1-5 220 0 0,3-7 192 0 0,0 1-1 0 0,1-1 1 0 0,0 1 0 0 0,2 0-1 0 0,14-21 1 0 0,-21 34-330 0 0,0 0 1 0 0,1 1 0 0 0,-1-1 0 0 0,1 0 0 0 0,0 1 0 0 0,0-1 0 0 0,0 1 0 0 0,0 0 0 0 0,0 0-1 0 0,1 0 1 0 0,-1 1 0 0 0,0-1 0 0 0,1 1 0 0 0,-1 0 0 0 0,1 0 0 0 0,0 0 0 0 0,-1 0 0 0 0,1 1 0 0 0,0-1-1 0 0,-1 1 1 0 0,1 0 0 0 0,0 0 0 0 0,0 0 0 0 0,-1 1 0 0 0,1-1 0 0 0,0 1 0 0 0,-1 0 0 0 0,1 0-1 0 0,-1 0 1 0 0,1 0 0 0 0,-1 1 0 0 0,5 2 0 0 0,2 2-22 0 0,-1 0 0 0 0,1 0 0 0 0,-2 1 1 0 0,1 0-1 0 0,-1 1 0 0 0,0-1 0 0 0,0 2 0 0 0,-1-1 0 0 0,0 1 0 0 0,7 13 1 0 0,-8-13-72 0 0,-1 0 0 0 0,0 0 0 0 0,-1 1 0 0 0,0-1 0 0 0,0 1 0 0 0,-1 0 1 0 0,0 0-1 0 0,-1 0 0 0 0,0 1 0 0 0,-1-1 0 0 0,0 15 0 0 0,-1-21-87 0 0,0 1 0 0 0,-1-1 0 0 0,0 1 0 0 0,0-1-1 0 0,0 1 1 0 0,0-1 0 0 0,-4 8 0 0 0,3-10-688 0 0</inkml:trace>
  <inkml:trace contextRef="#ctx0" brushRef="#br0" timeOffset="1">391 1 7834 0 0,'3'0'233'0'0,"-1"1"1"0"0,1-1-1 0 0,-1 1 1 0 0,1 0-1 0 0,-1 0 1 0 0,1 0-1 0 0,-1 0 1 0 0,0 0-1 0 0,1 1 1 0 0,-1-1 0 0 0,0 1-1 0 0,0-1 1 0 0,0 1-1 0 0,0 0 1 0 0,1 2-1 0 0,31 36 2175 0 0,-25-27-1405 0 0,5 6 69 0 0,21 41 1 0 0,-1-3-6191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7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83 240 6913 0 0,'-14'-15'277'0'0,"6"7"28"0"0,0-1-1 0 0,0 0 1 0 0,1 0 0 0 0,0-1-1 0 0,1 0 1 0 0,0 0-1 0 0,0-1 1 0 0,-6-18-1 0 0,12 29-275 0 0,1 0 0 0 0,-1 0-1 0 0,1 0 1 0 0,-1 0-1 0 0,1 0 1 0 0,-1 0-1 0 0,1 0 1 0 0,-1 0-1 0 0,1 0 1 0 0,-1 1-1 0 0,1-1 1 0 0,-1 0 0 0 0,1 0-1 0 0,-1 1 1 0 0,1-1-1 0 0,-1 0 1 0 0,1 0-1 0 0,-1 1 1 0 0,0-1-1 0 0,1 1 1 0 0,-1-1-1 0 0,1 0 1 0 0,-1 1-1 0 0,0-1 1 0 0,1 1 0 0 0,-1-1-1 0 0,0 1 1 0 0,0-1-1 0 0,1 1 1 0 0,17 18-603 0 0,-15-15 72 0 0,1 1-1 0 0,0-1 1 0 0,0-1 0 0 0,0 1-1 0 0,0 0 1 0 0,0-1-1 0 0,1 0 1 0 0,0 0-1 0 0,0 0 1 0 0,9 3 0 0 0,3 1-33 0 0</inkml:trace>
  <inkml:trace contextRef="#ctx0" brushRef="#br0" timeOffset="1">249 16 5065 0 0,'0'0'24'0'0,"4"-15"6449"0"0,-3 17-6302 0 0,0 1 0 0 0,0-1 0 0 0,0 1 0 0 0,0-1 0 0 0,0 1 0 0 0,0-1 0 0 0,1 0 0 0 0,-1 0 0 0 0,3 3 0 0 0,5 9 592 0 0,14 32 158 0 0,2-2 1 0 0,36 49-1 0 0,-45-72-1524 0 0,2 0 1 0 0,0-2-1 0 0,0 0 0 0 0,2-1 0 0 0,0-1 1 0 0,24 15-1 0 0,-27-21-4087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8.2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 21 2745 0 0,'2'-20'1191'0'0,"-2"20"-1146"0"0,0 0 0 0 0,0 0 0 0 0,-1 0 1 0 0,1 0-1 0 0,0 0 0 0 0,0 0 0 0 0,0 0 1 0 0,0 0-1 0 0,0 0 0 0 0,0 0 0 0 0,-1 0 1 0 0,1 0-1 0 0,0 0 0 0 0,0 0 0 0 0,0 0 1 0 0,0 0-1 0 0,0 0 0 0 0,0 0 0 0 0,-1 0 1 0 0,1 0-1 0 0,0 0 0 0 0,0 0 1 0 0,0 0-1 0 0,-1 1 498 0 0,1-1-498 0 0,0 0 0 0 0,-1 0 1 0 0,1 0-1 0 0,0 0 0 0 0,0 1 0 0 0,0-1 1 0 0,0 0-1 0 0,0 0 0 0 0,0 0 0 0 0,0 0 1 0 0,0 0-1 0 0,0 1 0 0 0,-2 1 141 0 0,0 1-1 0 0,1 0 1 0 0,-1 0-1 0 0,1 0 1 0 0,0 0-1 0 0,0 1 1 0 0,0-1-1 0 0,0 0 1 0 0,0 4-1 0 0,-1 10-117 0 0,2 0-1 0 0,0 0 0 0 0,1 0 0 0 0,1 0 1 0 0,0-1-1 0 0,1 1 0 0 0,1 0 1 0 0,7 17-1 0 0,-11-33-113 0 0,1 1 0 0 0,0 0 0 0 0,0 0 0 0 0,0 0 0 0 0,0 0 0 0 0,1-1 0 0 0,-1 1 0 0 0,0-1 0 0 0,1 1 0 0 0,-1-1 0 0 0,1 1-1 0 0,-1-1 1 0 0,1 0 0 0 0,0 0 0 0 0,0 0 0 0 0,-1 0 0 0 0,1 0 0 0 0,3 1 0 0 0,-4-2 25 0 0,0 0 0 0 0,0 0 0 0 0,0 0 0 0 0,1 0 0 0 0,-1 0-1 0 0,0 0 1 0 0,0 0 0 0 0,0 0 0 0 0,0 0 0 0 0,0-1 0 0 0,0 1 0 0 0,0 0 0 0 0,0-1-1 0 0,0 1 1 0 0,0-1 0 0 0,0 1 0 0 0,0-1 0 0 0,0 0 0 0 0,0 1 0 0 0,-1-1 0 0 0,1 0-1 0 0,0 0 1 0 0,0 1 0 0 0,-1-1 0 0 0,1 0 0 0 0,0 0 0 0 0,-1 0 0 0 0,1 0 0 0 0,-1 0-1 0 0,1 0 1 0 0,-1 0 0 0 0,0 0 0 0 0,1 0 0 0 0,-1 0 0 0 0,0 0 0 0 0,0-2-1 0 0,3-10 250 0 0,-1 0-1 0 0,0 0 1 0 0,-1-1-1 0 0,0 1 0 0 0,-3-23 1 0 0,2-35 692 0 0,0 70-832 0 0,0 0 0 0 0,0-1 1 0 0,0 1-1 0 0,1 0 0 0 0,-1-1 0 0 0,0 1 0 0 0,0 0 1 0 0,1 0-1 0 0,-1-1 0 0 0,1 1 0 0 0,-1 0 0 0 0,1 0 1 0 0,0 0-1 0 0,-1-1 0 0 0,1 1 0 0 0,0 0 0 0 0,0 0 1 0 0,0 0-1 0 0,1-1 0 0 0,-1 2-31 0 0,-1 0 0 0 0,1 0 0 0 0,0 0 0 0 0,0 0 0 0 0,-1 0 0 0 0,1 0 0 0 0,0 0 0 0 0,0 0 0 0 0,-1 0 0 0 0,1 0 0 0 0,0 0 0 0 0,0 1 0 0 0,-1-1 0 0 0,1 0 0 0 0,0 0 0 0 0,0 1 0 0 0,-1-1 0 0 0,1 1 0 0 0,0-1 0 0 0,-1 0 0 0 0,1 1 0 0 0,-1-1 0 0 0,2 2 0 0 0,6 6 377 0 0,0 1 1 0 0,-1 0-1 0 0,10 15 1 0 0,-6-8-40 0 0,-9-13-412 0 0,7 8-23 0 0,1 0 0 0 0,15 14 0 0 0,-21-21-604 0 0,0-1 0 0 0,0 0 0 0 0,1 0 0 0 0,-1-1 0 0 0,1 1 0 0 0,6 1 0 0 0,8 2-3609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8.5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4609 0 0,'10'14'6283'0'0,"5"18"-2738"0"0,7 10-1620 0 0,119 149 1584 0 0,-39-70-8014 0 0,-80-96-1227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4:49.6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89 201 3225 0 0,'-7'1'84'0'0,"1"-1"0"0"0,0 1 1 0 0,-1 1-1 0 0,-10 3 1 0 0,-28 0 7251 0 0,45-6-7256 0 0,0 1 0 0 0,0 0 0 0 0,-1 0 0 0 0,1 0 0 0 0,0-1 0 0 0,0 1 0 0 0,0 0 0 0 0,0 0 1 0 0,0 0-1 0 0,0 0 0 0 0,0-1 0 0 0,1 1 0 0 0,-1 0 0 0 0,0 0 0 0 0,0-1 0 0 0,5-13 1325 0 0,10-11-231 0 0,-6 14-1465 0 0,1 0 1 0 0,0 1-1 0 0,0 0 0 0 0,0 0 1 0 0,23-14-1 0 0,65-33-3074 0 0,-63 38 1197 0 0,1-1-1101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1.3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173 2413 2761 0 0,'-57'70'2816'0'0,"-59"93"-1"0"0,130-167-2469 0 0,8-9-279 0 0,231-197 1389 0 0,-185 151-1267 0 0,204-199 1086 0 0,-76 70-741 0 0,216-216 567 0 0,-134 127-667 0 0,-73 77-260 0 0,202-193 21 0 0,20 27-1182 0 0,-109 104-3507 0 0,-307 254 3312 0 0,-4 5-1653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1.7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 0 5529 0 0,'-32'5'871'0'0,"31"-5"-774"0"0,0 0 1 0 0,0 0-1 0 0,0 1 1 0 0,0-1-1 0 0,-1 0 1 0 0,1 1 0 0 0,0-1-1 0 0,0 1 1 0 0,1-1-1 0 0,-1 1 1 0 0,0-1-1 0 0,0 1 1 0 0,0 0-1 0 0,0 0 1 0 0,0-1 0 0 0,1 1-1 0 0,-1 0 1 0 0,0 0-1 0 0,1 0 1 0 0,-1 0-1 0 0,0 0 1 0 0,1 0-1 0 0,-1 0 1 0 0,1 0 0 0 0,0 0-1 0 0,-1 0 1 0 0,1 1-1 0 0,0-2-21 0 0,0 1-1 0 0,1 0 1 0 0,-1-1-1 0 0,0 0 1 0 0,1 1 0 0 0,-1-1-1 0 0,1 1 1 0 0,-1-1-1 0 0,1 1 1 0 0,-1-1-1 0 0,0 0 1 0 0,1 1-1 0 0,0-1 1 0 0,-1 0-1 0 0,1 0 1 0 0,-1 1 0 0 0,1-1-1 0 0,-1 0 1 0 0,1 0-1 0 0,-1 0 1 0 0,1 0-1 0 0,0 1 1 0 0,-1-1-1 0 0,1 0 1 0 0,-1 0 0 0 0,1 0-1 0 0,0 0 1 0 0,-1-1-1 0 0,1 1 1 0 0,0 0-1 0 0,22-2 568 0 0,-22 2-634 0 0,43-7 267 0 0,135-13 2202 0 0,-156 18-2136 0 0,-1 2 1 0 0,0 1-1 0 0,0 1 1 0 0,1 0 0 0 0,40 12-1 0 0,-57-12-308 0 0,0 0 0 0 0,0 0 0 0 0,0 0 0 0 0,0 1 0 0 0,-1 0 0 0 0,1 0 0 0 0,-1 1 0 0 0,0-1 0 0 0,0 1 0 0 0,0 0 0 0 0,-1 1 0 0 0,1-1-1 0 0,-1 1 1 0 0,0 0 0 0 0,-1 0 0 0 0,5 7 0 0 0,-4-3-109 0 0,0 1 0 0 0,0-1-1 0 0,-1 1 1 0 0,-1-1 0 0 0,0 1-1 0 0,0 0 1 0 0,-1 0 0 0 0,0 0 0 0 0,-1 14-1 0 0,-3 41-2038 0 0,1-33-3240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2.4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81 139 4145 0 0,'-1'-1'117'0'0,"0"1"-1"0"0,-1-1 1 0 0,1 1 0 0 0,-1 0-1 0 0,1-1 1 0 0,-1 1-1 0 0,1 0 1 0 0,-1 0 0 0 0,1 0-1 0 0,-1 0 1 0 0,1 0 0 0 0,-1 1-1 0 0,1-1 1 0 0,-1 0 0 0 0,1 1-1 0 0,0-1 1 0 0,-1 1 0 0 0,1-1-1 0 0,-1 1 1 0 0,1 0 0 0 0,0-1-1 0 0,0 1 1 0 0,-1 0 0 0 0,1 0-1 0 0,0 0 1 0 0,0 0 0 0 0,-1 1-1 0 0,-3 1 154 0 0,1 1 0 0 0,0-1 0 0 0,0 1 0 0 0,0 0 0 0 0,1 0-1 0 0,-1 1 1 0 0,-2 4 0 0 0,4-4-117 0 0,1 0 1 0 0,-1 0-1 0 0,1 0 0 0 0,0 1 1 0 0,1-1-1 0 0,0 0 0 0 0,-1 1 0 0 0,2-1 1 0 0,-1 0-1 0 0,1 1 0 0 0,-1-1 1 0 0,1 0-1 0 0,1 0 0 0 0,-1 0 1 0 0,1 0-1 0 0,0 0 0 0 0,3 6 1 0 0,6 12 256 0 0,1 0 0 0 0,17 23 1 0 0,-27-42-369 0 0,2 2 24 0 0,1 1-1 0 0,0-1 1 0 0,1 0 0 0 0,-1-1-1 0 0,1 1 1 0 0,0-1 0 0 0,0 0-1 0 0,1 0 1 0 0,0-1 0 0 0,-1 0 0 0 0,2 0-1 0 0,-1-1 1 0 0,0 1 0 0 0,1-2-1 0 0,-1 1 1 0 0,11 1 0 0 0,-13-3-71 0 0,-1 0 1 0 0,1-1 0 0 0,-1 0 0 0 0,0 0-1 0 0,1 0 1 0 0,-1 0 0 0 0,1-1-1 0 0,-1 0 1 0 0,0 0 0 0 0,1 0 0 0 0,-1 0-1 0 0,0-1 1 0 0,0 0 0 0 0,0 1 0 0 0,0-2-1 0 0,0 1 1 0 0,0 0 0 0 0,-1-1-1 0 0,1 0 1 0 0,-1 1 0 0 0,1-1 0 0 0,-1-1-1 0 0,0 1 1 0 0,0 0 0 0 0,-1-1 0 0 0,1 0-1 0 0,-1 1 1 0 0,0-1 0 0 0,1 0-1 0 0,1-6 1 0 0,0-3 1 0 0,0 0 1 0 0,0 0-1 0 0,-1 0 0 0 0,-1-1 1 0 0,0 1-1 0 0,-1-1 0 0 0,0 1 0 0 0,-1-1 1 0 0,-1 1-1 0 0,0-1 0 0 0,0 0 1 0 0,-2 1-1 0 0,0 0 0 0 0,0-1 0 0 0,-1 1 1 0 0,-1 1-1 0 0,0-1 0 0 0,-1 1 1 0 0,0 0-1 0 0,-1 0 0 0 0,0 0 0 0 0,-1 1 1 0 0,0 0-1 0 0,-1 1 0 0 0,0 0 1 0 0,-1 0-1 0 0,-11-9 0 0 0,15 15-198 0 0,1 0-1 0 0,0 1 1 0 0,-1-1-1 0 0,1 1 1 0 0,-1 0-1 0 0,0 1 1 0 0,0-1-1 0 0,0 1 1 0 0,-1 0-1 0 0,1 1 1 0 0,0-1 0 0 0,-1 1-1 0 0,1 1 1 0 0,-10-1-1 0 0,0 4-4053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2.2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 7834 0 0,'1'-1'156'0'0,"1"0"1"0"0,0 1 0 0 0,-1-1 0 0 0,1 1 0 0 0,0-1-1 0 0,-1 1 1 0 0,1 0 0 0 0,0-1 0 0 0,0 1 0 0 0,-1 0-1 0 0,1 0 1 0 0,0 0 0 0 0,0 0 0 0 0,-1 1 0 0 0,1-1-1 0 0,0 0 1 0 0,-1 1 0 0 0,1-1 0 0 0,2 2-1 0 0,31 13 934 0 0,-27-9-842 0 0,-1 0 1 0 0,0 0 0 0 0,-1 0-1 0 0,1 1 1 0 0,-1 0 0 0 0,-1 1-1 0 0,9 13 1 0 0,30 63 780 0 0,-32-60-913 0 0,46 106 376 0 0,7 15-1383 0 0,-50-115-647 0 0,1-1 1 0 0,35 45 0 0 0,-39-59-2268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2.7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 1840 0 0,'0'0'15'0'0,"0"0"0"0"0,0 0 1 0 0,0 0-1 0 0,0 0 0 0 0,0 0 0 0 0,0-1 0 0 0,0 1 0 0 0,0 0 0 0 0,1 0 0 0 0,-1 0 0 0 0,0 0 0 0 0,0 0 0 0 0,0 0 0 0 0,0-1 0 0 0,0 1 0 0 0,0 0 0 0 0,0 0 0 0 0,0 0 0 0 0,1 0 0 0 0,-1 0 0 0 0,0 0 1 0 0,0 0-1 0 0,0 0 0 0 0,0 0 0 0 0,0 0 0 0 0,0 0 0 0 0,1 0 0 0 0,-1 0 0 0 0,0 0 0 0 0,0 0 0 0 0,0 0 0 0 0,0 0 0 0 0,0 0 0 0 0,1 0 0 0 0,-1 0 0 0 0,0 0 0 0 0,0 0 0 0 0,0 0 0 0 0,0 0 0 0 0,0 0 0 0 0,1 0 1 0 0,-1 0-1 0 0,0 0 0 0 0,0 0 0 0 0,0 0 0 0 0,0 0 0 0 0,0 0 0 0 0,0 0 0 0 0,0 0 0 0 0,1 0 0 0 0,-1 1 0 0 0,0-1 0 0 0,0 0 0 0 0,0 0 0 0 0,0 0 0 0 0,0 0 0 0 0,0 0 0 0 0,14 12 955 0 0,13 17 508 0 0,-18-14-704 0 0,-1 1 0 0 0,10 27 0 0 0,-15-32-294 0 0,1 0 0 0 0,1 0 0 0 0,0 0 0 0 0,0-1 0 0 0,1 0 0 0 0,0 0 0 0 0,1-1 0 0 0,12 14 0 0 0,2-8 393 0 0,-10-12-534 0 0,-11-4-329 0 0,0 1-1 0 0,0 0 1 0 0,0 0-1 0 0,1 0 1 0 0,-1 0-1 0 0,0 0 1 0 0,0 0-1 0 0,0 0 1 0 0,0-1-1 0 0,0 1 0 0 0,1 0 1 0 0,-1 0-1 0 0,0 0 1 0 0,0 0-1 0 0,0-1 1 0 0,0 1-1 0 0,0 0 1 0 0,0 0-1 0 0,0 0 0 0 0,1-1 1 0 0,-1 1-1 0 0,0 0 1 0 0,0 0-1 0 0,0 0 1 0 0,0-1-1 0 0,0 1 1 0 0,0 0-1 0 0,0 0 0 0 0,0 0 1 0 0,0-1-1 0 0,0 1 1 0 0,0 0-1 0 0,0 0 1 0 0,0 0-1 0 0,0-1 1 0 0,-1 1-1 0 0,1 0 1 0 0,0 0-1 0 0,0 0 0 0 0,0-1 1 0 0,-1 0 26 0 0,0-1-1 0 0,0 1 1 0 0,0 0 0 0 0,0-1-1 0 0,0 1 1 0 0,0 0-1 0 0,0 0 1 0 0,0 0 0 0 0,-1 0-1 0 0,1 0 1 0 0,0 0 0 0 0,-1 0-1 0 0,1 0 1 0 0,-1 1 0 0 0,1-1-1 0 0,-2 0 1 0 0,2 1-143 0 0,1-1-1 0 0,-1 1 1 0 0,0-1 0 0 0,1 1-1 0 0,-1 0 1 0 0,0 0 0 0 0,0-1 0 0 0,1 1-1 0 0,-1 0 1 0 0,0 0 0 0 0,0 0-1 0 0,1 0 1 0 0,-1 0 0 0 0,0 0-1 0 0,0 0 1 0 0,1 0 0 0 0,-1 0-1 0 0,0 0 1 0 0,0 0 0 0 0,1 1-1 0 0,-1-1 1 0 0,0 0 0 0 0,0 0-1 0 0,1 1 1 0 0,-1-1 0 0 0,0 1-1 0 0,1-1 1 0 0,-1 0 0 0 0,1 1-1 0 0,-1-1 1 0 0,0 1 0 0 0,1-1 0 0 0,-1 1-1 0 0,0 1 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3.2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1 5529 0 0,'-1'1'222'0'0,"1"1"-1"0"0,-1-1 0 0 0,1 0 1 0 0,-1 1-1 0 0,1-1 0 0 0,-1 0 1 0 0,1 1-1 0 0,0-1 0 0 0,-1 1 1 0 0,1-1-1 0 0,0 1 0 0 0,0-1 1 0 0,0 1-1 0 0,0-1 1 0 0,1 1-1 0 0,-1-1 0 0 0,1 3 1 0 0,8 31 806 0 0,-6-25-437 0 0,7 21 425 0 0,2 0 0 0 0,0-1 1 0 0,2 0-1 0 0,30 46 0 0 0,-17-36-1521 0 0,32 38 1 0 0,-33-49-4971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3.9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54 8 6913 0 0,'0'-1'10'0'0,"-1"0"-1"0"0,1 1 1 0 0,-1-1-1 0 0,1 1 0 0 0,-1-1 1 0 0,0 1-1 0 0,1-1 1 0 0,-1 1-1 0 0,0 0 0 0 0,0-1 1 0 0,1 1-1 0 0,-1 0 1 0 0,0-1-1 0 0,0 1 0 0 0,0 0 1 0 0,1 0-1 0 0,-1 0 1 0 0,0 0-1 0 0,0-1 0 0 0,0 1 1 0 0,1 1-1 0 0,-1-1 0 0 0,0 0 1 0 0,0 0-1 0 0,0 0 1 0 0,1 0-1 0 0,-1 0 0 0 0,0 1 1 0 0,0-1-1 0 0,1 0 1 0 0,-1 1-1 0 0,0-1 0 0 0,0 1 1 0 0,1-1-1 0 0,-1 0 1 0 0,0 1-1 0 0,1 0 0 0 0,-1-1 1 0 0,1 1-1 0 0,-1-1 1 0 0,0 2-1 0 0,-1 0 111 0 0,0 0 1 0 0,0 0-1 0 0,0 1 0 0 0,0-1 1 0 0,0 1-1 0 0,1-1 1 0 0,-1 1-1 0 0,1 0 0 0 0,0 0 1 0 0,0-1-1 0 0,-1 5 1 0 0,0 7 153 0 0,1 1 0 0 0,0 0 1 0 0,1 0-1 0 0,1 0 0 0 0,3 16 1 0 0,17 74 956 0 0,-19-94-1118 0 0,1 0 0 0 0,1 1 0 0 0,0-1-1 0 0,0-1 1 0 0,1 1 0 0 0,8 13-1 0 0,-11-21-111 0 0,0-1 1 0 0,0 1-1 0 0,0-1 0 0 0,0 0 0 0 0,0 1 0 0 0,0-1 0 0 0,1 0 1 0 0,-1 0-1 0 0,1 0 0 0 0,0-1 0 0 0,-1 1 0 0 0,1-1 0 0 0,0 1 1 0 0,0-1-1 0 0,0 0 0 0 0,0 0 0 0 0,0 0 0 0 0,0-1 0 0 0,1 1 1 0 0,-1-1-1 0 0,0 0 0 0 0,0 1 0 0 0,0-2 0 0 0,0 1 0 0 0,1 0 1 0 0,-1 0-1 0 0,6-2 0 0 0,-5 0-66 0 0,1 1 0 0 0,0 0 0 0 0,0-1 0 0 0,-1 0 0 0 0,1 0 0 0 0,-1 0 0 0 0,0 0 0 0 0,0-1 0 0 0,0 0 0 0 0,0 0 0 0 0,0 0 0 0 0,0 0 0 0 0,-1-1 1 0 0,1 1-1 0 0,-1-1 0 0 0,0 0 0 0 0,0 0 0 0 0,-1 0 0 0 0,1-1 0 0 0,-1 1 0 0 0,4-9 0 0 0,-4 6-134 0 0,-1 0 1 0 0,1 0 0 0 0,-1 0-1 0 0,-1 0 1 0 0,1 0 0 0 0,-1 0-1 0 0,0 0 1 0 0,-1 0-1 0 0,0 0 1 0 0,0 0 0 0 0,0 0-1 0 0,-1 0 1 0 0,0 0-1 0 0,-5-11 1 0 0,0 3-2776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4.3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 1 6449 0 0,'-2'1'104'0'0,"1"0"-1"0"0,0 0 0 0 0,0 0 0 0 0,0 0 0 0 0,0 1 1 0 0,0-1-1 0 0,0 0 0 0 0,0 1 0 0 0,0-1 0 0 0,1 0 1 0 0,-1 1-1 0 0,0-1 0 0 0,1 1 0 0 0,-1-1 0 0 0,1 1 1 0 0,0 0-1 0 0,-1-1 0 0 0,1 1 0 0 0,0 1 0 0 0,-3 34 1019 0 0,3-18-737 0 0,2-1-1 0 0,-1 0 1 0 0,2 1-1 0 0,1-1 1 0 0,0 0-1 0 0,1 0 1 0 0,1-1-1 0 0,0 0 0 0 0,2 0 1 0 0,13 25-1 0 0,-17-38-361 0 0,-1 0 0 0 0,1 0 0 0 0,-1 0 0 0 0,1-1 0 0 0,0 1-1 0 0,1-1 1 0 0,-1 0 0 0 0,1 0 0 0 0,-1 0 0 0 0,1-1 0 0 0,0 0 0 0 0,0 0 0 0 0,0 0-1 0 0,0 0 1 0 0,0-1 0 0 0,0 0 0 0 0,0 0 0 0 0,0 0 0 0 0,1-1 0 0 0,-1 1-1 0 0,0-1 1 0 0,11-2 0 0 0,-13 2-21 0 0,1-1-1 0 0,0 0 1 0 0,-1 0 0 0 0,1 0-1 0 0,-1 0 1 0 0,1-1-1 0 0,-1 1 1 0 0,0-1 0 0 0,1 0-1 0 0,-1 0 1 0 0,0 0-1 0 0,0 0 1 0 0,0-1 0 0 0,-1 1-1 0 0,1-1 1 0 0,0 0-1 0 0,-1 0 1 0 0,0 0 0 0 0,0 0-1 0 0,0 0 1 0 0,0 0-1 0 0,0 0 1 0 0,-1-1 0 0 0,1 1-1 0 0,-1-1 1 0 0,0 1-1 0 0,0-1 1 0 0,0 0 0 0 0,0 1-1 0 0,-1-1 1 0 0,0 0-1 0 0,0-6 1 0 0,0 0 37 0 0,-2 0-1 0 0,1 0 1 0 0,-1 0-1 0 0,-1 1 0 0 0,0-1 1 0 0,0 1-1 0 0,-1 0 1 0 0,0 0-1 0 0,-1 0 1 0 0,0 0-1 0 0,0 1 1 0 0,-11-14-1 0 0,6 10-404 0 0,0 0 0 0 0,-1 1-1 0 0,0 0 1 0 0,-1 1 0 0 0,0 0 0 0 0,0 1-1 0 0,-21-11 1 0 0,19 14-1370 0 0,2 1-2172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4.7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46 2304 0 0,'-20'-21'305'0'0,"19"21"-104"0"0,0-1 0 0 0,1 0 0 0 0,-1 0 1 0 0,0 0-1 0 0,0 0 0 0 0,1 0 0 0 0,-1 0 0 0 0,0 0 0 0 0,1-1 1 0 0,-1 1-1 0 0,1 0 0 0 0,-1 0 0 0 0,1 0 0 0 0,0-1 0 0 0,0 1 1 0 0,-1 0-1 0 0,1 0 0 0 0,0-1 0 0 0,0 1 0 0 0,0-2 0 0 0,2 4 64 0 0,0 0 0 0 0,-1 1 0 0 0,1-1-1 0 0,-1 0 1 0 0,0 0 0 0 0,1 0 0 0 0,-1 1-1 0 0,0-1 1 0 0,0 1 0 0 0,0-1-1 0 0,2 3 1 0 0,41 70 2929 0 0,65 151-1 0 0,-14-25-4247 0 0,-75-163-4471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5.2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6913 0 0,'0'15'1720'0'0,"2"0"0"0"0,0 1-1 0 0,7 27 1 0 0,4-1-2035 0 0,20 44-1 0 0,-25-71-600 0 0,0 0-1 0 0,1 0 1 0 0,0-1-1 0 0,1 0 1 0 0,1-1-1 0 0,15 15 0 0 0,-12-11 365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5.6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17 148 3225 0 0,'-3'8'405'0'0,"0"0"1"0"0,1-1 0 0 0,-1 1-1 0 0,2 0 1 0 0,-1 0 0 0 0,1 0-1 0 0,0 0 1 0 0,1 0 0 0 0,-1 1 0 0 0,2-1-1 0 0,-1 0 1 0 0,1 0 0 0 0,0 0-1 0 0,4 11 1 0 0,-1-7-57 0 0,0-1-1 0 0,1 0 1 0 0,0 0 0 0 0,1-1-1 0 0,1 0 1 0 0,-1 0-1 0 0,1 0 1 0 0,15 15 0 0 0,-17-20-247 0 0,-1 0 0 0 0,1 0 0 0 0,0-1 0 0 0,1 0 1 0 0,-1 0-1 0 0,1 0 0 0 0,0-1 0 0 0,-1 1 0 0 0,1-1 1 0 0,1-1-1 0 0,-1 1 0 0 0,0-1 0 0 0,1 0 0 0 0,-1-1 1 0 0,1 0-1 0 0,0 0 0 0 0,6 1 0 0 0,-10-2-92 0 0,-1-1 1 0 0,1 1-1 0 0,-1 0 1 0 0,0-1-1 0 0,1 1 0 0 0,-1-1 1 0 0,1 0-1 0 0,-1 0 1 0 0,0 0-1 0 0,0 0 0 0 0,0 0 1 0 0,1 0-1 0 0,-1-1 1 0 0,0 1-1 0 0,0-1 0 0 0,-1 0 1 0 0,1 1-1 0 0,2-4 1 0 0,-1 1-15 0 0,-1 1-1 0 0,0-1 1 0 0,0 0 0 0 0,0 1 0 0 0,-1-1 0 0 0,0 0 0 0 0,1 0-1 0 0,-1 0 1 0 0,-1-1 0 0 0,2-4 0 0 0,-2-4 35 0 0,1 0 1 0 0,-2 0-1 0 0,1 1 1 0 0,-2-1-1 0 0,0 0 1 0 0,-4-13-1 0 0,-1-1 229 0 0,-1 0 0 0 0,-1 1 0 0 0,-1 0 0 0 0,-1 0 0 0 0,-2 1 0 0 0,-1 1 1 0 0,-26-36-1 0 0,39 57-366 0 0,-1 1 0 0 0,1 0 0 0 0,-1 0 0 0 0,0 0 0 0 0,0 0 0 0 0,0 1 0 0 0,0-1 0 0 0,0 0 0 0 0,0 1 0 0 0,0-1 0 0 0,0 1 0 0 0,-1 0 0 0 0,1 0 0 0 0,0 0 0 0 0,-1 0 0 0 0,1 0 0 0 0,-1 0 0 0 0,1 1 0 0 0,-1-1 0 0 0,0 1 0 0 0,1 0 0 0 0,-1-1 0 0 0,1 1 0 0 0,-5 1 0 0 0,-7 5-5078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6.0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86 5065 0 0,'-6'-15'8536'0'0,"5"19"-8127"0"0,0 0 1 0 0,0 0-1 0 0,0 0 0 0 0,1 0 1 0 0,0 0-1 0 0,0 7 0 0 0,1-1-356 0 0,0-1-1 0 0,1 1 1 0 0,1 0-1 0 0,0-1 1 0 0,0 1-1 0 0,1-1 1 0 0,0 0-1 0 0,0 0 1 0 0,1-1 0 0 0,0 1-1 0 0,1-1 1 0 0,0 0-1 0 0,0 0 1 0 0,0-1-1 0 0,10 8 1 0 0,-12-11-114 0 0,1 0 0 0 0,-1-1 0 0 0,1 0 0 0 0,0 1 0 0 0,0-1 0 0 0,0-1 0 0 0,1 1 0 0 0,-1-1 1 0 0,1 0-1 0 0,-1 0 0 0 0,1-1 0 0 0,-1 0 0 0 0,1 0 0 0 0,0 0 0 0 0,0 0 0 0 0,0-1 0 0 0,0 0 0 0 0,-1-1 0 0 0,1 1 0 0 0,0-1 1 0 0,0 0-1 0 0,0 0 0 0 0,-1-1 0 0 0,1 0 0 0 0,-1 0 0 0 0,10-5 0 0 0,-10 4 23 0 0,-1 0 0 0 0,1 0-1 0 0,-1-1 1 0 0,0 0 0 0 0,-1 0 0 0 0,1 0 0 0 0,-1 0-1 0 0,1 0 1 0 0,-1-1 0 0 0,-1 0 0 0 0,1 0 0 0 0,-1 1-1 0 0,1-1 1 0 0,-1-1 0 0 0,-1 1 0 0 0,1 0 0 0 0,-1 0-1 0 0,0-1 1 0 0,0 1 0 0 0,0 0 0 0 0,-1-1 0 0 0,0 1 0 0 0,0-1-1 0 0,-2-10 1 0 0,2 8 28 0 0,-1 1 0 0 0,0-1-1 0 0,-1 1 1 0 0,0-1 0 0 0,0 1 0 0 0,0 0 0 0 0,-1-1-1 0 0,0 1 1 0 0,-1 0 0 0 0,1 1 0 0 0,-1-1-1 0 0,-1 1 1 0 0,1-1 0 0 0,-1 1 0 0 0,0 1 0 0 0,0-1-1 0 0,-9-6 1 0 0,9 9-166 0 0,0 0-1 0 0,0 1 1 0 0,-1 0-1 0 0,1 1 1 0 0,0-1-1 0 0,-1 1 1 0 0,1 0-1 0 0,-1 0 0 0 0,1 0 1 0 0,-1 1-1 0 0,0 0 1 0 0,1 0-1 0 0,-9 1 1 0 0,-11 3-4234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6.3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43 9218 0 0,'0'0'48'0'0,"1"0"-1"0"0,-1 0 1 0 0,0 0 0 0 0,1 0-1 0 0,-1 0 1 0 0,1 0 0 0 0,-1 0-1 0 0,1 0 1 0 0,-1 0 0 0 0,1 0-1 0 0,-1 0 1 0 0,1 0 0 0 0,-1 1 0 0 0,0-1-1 0 0,1 0 1 0 0,-1 0 0 0 0,1 0-1 0 0,-1 1 1 0 0,0-1 0 0 0,1 0-1 0 0,-1 1 1 0 0,0-1 0 0 0,1 0-1 0 0,-1 1 1 0 0,0-1 0 0 0,1 1-1 0 0,-1-1 1 0 0,0 0 0 0 0,0 1-1 0 0,0-1 1 0 0,1 1 0 0 0,-1-1 0 0 0,0 1-1 0 0,0-1 1 0 0,0 0 0 0 0,0 1-1 0 0,0-1 1 0 0,0 1 0 0 0,0 0-1 0 0,6 27 815 0 0,-5-21-630 0 0,3 11 365 0 0,1 12 525 0 0,15 41-1 0 0,-18-65-1070 0 0,1 1-1 0 0,-1-1 1 0 0,1 0-1 0 0,0 1 1 0 0,1-1-1 0 0,0-1 1 0 0,0 1-1 0 0,0 0 0 0 0,0-1 1 0 0,1 0-1 0 0,0 0 1 0 0,7 5-1 0 0,-11-9-60 0 0,0 0 0 0 0,0 0 0 0 0,0 0-1 0 0,1-1 1 0 0,-1 1 0 0 0,0 0 0 0 0,1-1-1 0 0,-1 1 1 0 0,1-1 0 0 0,-1 1 0 0 0,0-1-1 0 0,1 0 1 0 0,-1 1 0 0 0,1-1-1 0 0,-1 0 1 0 0,1 0 0 0 0,-1 0 0 0 0,1 0-1 0 0,-1 0 1 0 0,1-1 0 0 0,-1 1 0 0 0,1 0-1 0 0,-1-1 1 0 0,1 1 0 0 0,1-1 0 0 0,-2-1-14 0 0,1 1 1 0 0,0-1 0 0 0,0 0 0 0 0,-1 0 0 0 0,1 1 0 0 0,-1-1 0 0 0,1 0-1 0 0,-1 0 1 0 0,0 0 0 0 0,0-1 0 0 0,0 1 0 0 0,0 0 0 0 0,0 0-1 0 0,0-3 1 0 0,2-5-6 0 0,-1 0-1 0 0,-1 0 0 0 0,0 0 1 0 0,0 0-1 0 0,-1 0 0 0 0,-1-15 1 0 0,-1 11-258 0 0,-1 0 0 0 0,0 0 0 0 0,-2 0-1 0 0,1 1 1 0 0,-1 0 0 0 0,-1-1 0 0 0,-1 2 0 0 0,0-1 0 0 0,0 1 0 0 0,-13-16 0 0 0,6 12-4047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6.7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0 231 10594 0 0,'1'-3'-87'0'0,"-1"1"-1"0"0,1-1 1 0 0,0 1 0 0 0,0 0-1 0 0,0-1 1 0 0,0 1-1 0 0,0 0 1 0 0,0 0-1 0 0,1 0 1 0 0,-1 0 0 0 0,1 0-1 0 0,2-3 1 0 0,27-26 878 0 0,-21 21-476 0 0,128-110-2506 0 0,-115 101 1206 0 0,-1 1 631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02.6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516 15 6913 0 0,'-12'-15'629'0'0,"2"15"137"0"0,8 3-613 0 0,-1-1-1 0 0,1 1 0 0 0,1-1 1 0 0,-1 1-1 0 0,0 0 0 0 0,0 0 1 0 0,1 0-1 0 0,-1 3 0 0 0,-3 3 50 0 0,-235 409 4038 0 0,43-81-5972 0 0,162-272-2767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7.1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5985 0 0,'12'21'939'0'0,"1"-1"0"0"0,19 24 1 0 0,-6-9-497 0 0,314 405 3610 0 0,-316-414-3696 0 0,1 0 0 0 0,1-2 0 0 0,1-2 0 0 0,45 30 0 0 0,-53-40-436 0 0,0-2 0 0 0,1 0 0 0 0,24 8 0 0 0,-28-13-684 0 0,0 0 1 0 0,0-1-1 0 0,1-1 0 0 0,29 1 0 0 0,-13-3-3934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5:37.6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6 314 7834 0 0,'-1'-2'127'0'0,"0"0"1"0"0,0 0-1 0 0,1 0 0 0 0,-1 0 1 0 0,0 0-1 0 0,1 0 1 0 0,0 0-1 0 0,-1 0 0 0 0,1 0 1 0 0,0-1-1 0 0,0 1 1 0 0,0 0-1 0 0,1 0 0 0 0,0-4 1 0 0,6-31 780 0 0,-3 25-752 0 0,0 1 0 0 0,1-1 1 0 0,0 1-1 0 0,1 0 0 0 0,0 1 1 0 0,1-1-1 0 0,0 1 0 0 0,0 0 0 0 0,1 1 1 0 0,1 0-1 0 0,9-9 0 0 0,-3 5-549 0 0,1 1 0 0 0,1 1 0 0 0,-1 0 0 0 0,2 1 0 0 0,0 1 0 0 0,19-8 0 0 0,-22 12 1797 0 0,0-1 0 0 0,28-5 0 0 0,-37 10-1308 0 0,1 0 1 0 0,0 1-1 0 0,0-1 1 0 0,0 1 0 0 0,0 1-1 0 0,-1-1 1 0 0,1 1-1 0 0,0 0 1 0 0,0 1 0 0 0,9 3-1 0 0,1 3 184 0 0,-1 0 1 0 0,1 2-1 0 0,-1 0 0 0 0,-1 1 0 0 0,0 0 0 0 0,0 1 0 0 0,-1 1 1 0 0,-1 0-1 0 0,17 22 0 0 0,7 14 624 0 0,48 82 1 0 0,-56-82-599 0 0,24 55 0 0 0,-47-90-282 0 0,0 1 1 0 0,0 0-1 0 0,-2 1 0 0 0,0-1 0 0 0,-1 1 1 0 0,0 0-1 0 0,-1 0 0 0 0,-1 27 0 0 0,-4-27-187 0 0,0 0 0 0 0,-2 0 0 0 0,0 0-1 0 0,0 0 1 0 0,-2-1 0 0 0,0 0 0 0 0,-16 26 0 0 0,-9 20-2072 0 0,14-23 230 0 0,-2 5-75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8:57.9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273 1 8754 0 0,'-6'37'185'0'0,"1"2"0"0"0,3-1 1 0 0,1 0-1 0 0,4 44 0 0 0,-1-24 20 0 0,-16 589 1340 0 0,-32 3-289 0 0,-2 31-691 0 0,4 94-53 0 0,-10 205 72 0 0,10 946 186 0 0,30-947-526 0 0,46 1122-1218 0 0,5-1355 1123 0 0,51 734 2033 0 0,-13-767-1533 0 0,13 174 92 0 0,-75-714-508 0 0,7-1 0 0 0,50 199 0 0 0,-67-359-1983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3.6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54 5985 0 0,'-1'-3'126'0'0,"0"0"-1"0"0,-1 0 0 0 0,1 0 1 0 0,1 0-1 0 0,-1 0 0 0 0,0 0 1 0 0,0-6-1 0 0,-4-15 5764 0 0,10 48-1396 0 0,-5 21-3430 0 0,-1-16-480 0 0,3 103 673 0 0,12 246-2137 0 0,-13-369 498 0 0,0 6-588 0 0,0 0 0 0 0,1 0 0 0 0,1-1 0 0 0,0 1 0 0 0,1-1 0 0 0,6 15 0 0 0,-5-21-534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4.0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27 6913 0 0,'-5'-26'7147'0'0,"9"40"-6516"0"0,0 2-2191 0 0,-1 1 0 0 0,-1-1 0 0 0,-1 1 0 0 0,-1 23 0 0 0,-2-7 870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4.3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8754 0 0,'12'13'579'0'0,"0"0"1"0"0,-2 2 0 0 0,1-1-1 0 0,-2 1 1 0 0,0 1-1 0 0,-1-1 1 0 0,9 27 0 0 0,-3-3 93 0 0,-2 1 0 0 0,6 44 0 0 0,-11-41-889 0 0,9 35-1134 0 0,-17-102 994 0 0,1 0 0 0 0,1-1-1 0 0,4-23 1 0 0,-5 47 356 0 0,4-37 15 0 0,10-38 1 0 0,-11 63-3 0 0,1 1 0 0 0,0 0 0 0 0,1-1 0 0 0,0 2-1 0 0,0-1 1 0 0,15-20 0 0 0,-18 29 65 0 0,0-1 0 0 0,0 2-1 0 0,1-1 1 0 0,-1 0 0 0 0,1 0 0 0 0,0 1 0 0 0,0-1-1 0 0,0 1 1 0 0,0 0 0 0 0,0 0 0 0 0,0 0-1 0 0,0 0 1 0 0,1 1 0 0 0,-1-1 0 0 0,1 1 0 0 0,-1 0-1 0 0,1 0 1 0 0,0 0 0 0 0,0 1 0 0 0,-1-1 0 0 0,1 1-1 0 0,0 0 1 0 0,0 0 0 0 0,5 1 0 0 0,-4 0 96 0 0,0 0 0 0 0,0 1 0 0 0,0 0 0 0 0,-1 0 1 0 0,1 0-1 0 0,-1 1 0 0 0,0 0 0 0 0,0-1 0 0 0,0 1 0 0 0,0 1 1 0 0,0-1-1 0 0,0 1 0 0 0,-1-1 0 0 0,0 1 0 0 0,0 0 0 0 0,0 0 1 0 0,4 8-1 0 0,5 10-101 0 0,-2 0 1 0 0,0 1-1 0 0,12 44 1 0 0,-1 29-6217 0 0,-16-65 1061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4.6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1 110 6913 0 0,'0'-2'9'0'0,"6"-15"6881"0"0,27 123-1263 0 0,-23-66-5134 0 0,1 5-165 0 0,17 44 0 0 0,-24-78-337 0 0,1 0 1 0 0,0 0-1 0 0,1 0 1 0 0,0-1-1 0 0,0 0 1 0 0,1 0-1 0 0,0-1 1 0 0,1 0 0 0 0,11 10-1 0 0,-17-17 5 0 0,1 0 0 0 0,-1 0-1 0 0,1 0 1 0 0,-1-1 0 0 0,1 1 0 0 0,0-1-1 0 0,0 0 1 0 0,-1 0 0 0 0,1 0 0 0 0,0 0-1 0 0,6 1 1 0 0,-8-2 14 0 0,0 0 0 0 0,0 0 0 0 0,0 0 0 0 0,0-1-1 0 0,0 1 1 0 0,0 0 0 0 0,0 0 0 0 0,0 0 0 0 0,0-1 0 0 0,0 1-1 0 0,0-1 1 0 0,0 1 0 0 0,0-1 0 0 0,0 1 0 0 0,0-1 0 0 0,-1 1-1 0 0,1-1 1 0 0,0 0 0 0 0,0 1 0 0 0,-1-1 0 0 0,1 0 0 0 0,0 0-1 0 0,-1 0 1 0 0,1 0 0 0 0,-1 1 0 0 0,1-1 0 0 0,-1 0-1 0 0,1 0 1 0 0,-1 0 0 0 0,0 0 0 0 0,1 0 0 0 0,-1 0 0 0 0,0 0-1 0 0,0 0 1 0 0,0 0 0 0 0,0 0 0 0 0,0-2 0 0 0,3-45 405 0 0,-5-63 1 0 0,2-31-1270 0 0,2 113 101 0 0,8-36 0 0 0,-7 52-576 0 0,1 0-1 0 0,8-21 1 0 0,-2 15-4410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5.0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1 446 3225 0 0,'3'3'173'0'0,"0"0"0"0"0,0 0 0 0 0,0 0 0 0 0,1 0 0 0 0,-1 0 0 0 0,1-1 0 0 0,0 1 0 0 0,0-1 0 0 0,0 0 1 0 0,0 0-1 0 0,0-1 0 0 0,0 1 0 0 0,0-1 0 0 0,1 0 0 0 0,-1 0 0 0 0,0 0 0 0 0,1-1 0 0 0,-1 1 0 0 0,1-1 0 0 0,-1 0 0 0 0,0-1 0 0 0,1 1 1 0 0,-1-1-1 0 0,1 0 0 0 0,-1 0 0 0 0,0 0 0 0 0,1 0 0 0 0,-1-1 0 0 0,0 0 0 0 0,0 0 0 0 0,0 0 0 0 0,5-4 0 0 0,1 0 221 0 0,-1-1 0 0 0,0 0 0 0 0,0 0 0 0 0,-1-1 0 0 0,0 0 0 0 0,-1 0 0 0 0,1-1 0 0 0,-2 0 0 0 0,1 0 0 0 0,-1 0 0 0 0,-1-1 0 0 0,6-11 0 0 0,-5 2-184 0 0,0-1 0 0 0,-1 1 0 0 0,0-1 0 0 0,-2 0 0 0 0,0 0 0 0 0,-2-1 0 0 0,0 1 0 0 0,-1 0 0 0 0,-1 0 0 0 0,-1-1 0 0 0,-1 1 0 0 0,-1 0 0 0 0,-10-33 0 0 0,14 51-219 0 0,-1 1 0 0 0,1-1 0 0 0,-1 0 0 0 0,1 1 0 0 0,-1-1 1 0 0,0 1-1 0 0,0-1 0 0 0,0 1 0 0 0,0-1 0 0 0,0 1 0 0 0,0 0 0 0 0,0-1 0 0 0,0 1 0 0 0,0 0 0 0 0,-1 0 0 0 0,1 0 0 0 0,-1 0 0 0 0,1 0 0 0 0,-1 0 0 0 0,1 0 0 0 0,-1 0 0 0 0,1 1 0 0 0,-1-1 0 0 0,0 1 0 0 0,-2-1 0 0 0,2 1-66 0 0,1 0 1 0 0,-1 1-1 0 0,0-1 0 0 0,0 1 0 0 0,0 0 0 0 0,0-1 0 0 0,1 1 0 0 0,-1 0 0 0 0,0 0 1 0 0,1 0-1 0 0,-1 1 0 0 0,1-1 0 0 0,-1 0 0 0 0,1 0 0 0 0,0 1 0 0 0,-1-1 0 0 0,1 1 1 0 0,0-1-1 0 0,0 1 0 0 0,0 0 0 0 0,0-1 0 0 0,-1 5 0 0 0,-3 3-212 0 0,1 1 0 0 0,0-1 0 0 0,1 1 0 0 0,0 0 0 0 0,0 0-1 0 0,1 1 1 0 0,-1 19 0 0 0,3-17 358 0 0,0 1 0 0 0,1-1 0 0 0,0 1-1 0 0,2-1 1 0 0,-1 0 0 0 0,2 0 0 0 0,-1 0-1 0 0,2 0 1 0 0,9 19 0 0 0,-7-18-67 0 0,0-1 1 0 0,1 0-1 0 0,1 0 1 0 0,0-1-1 0 0,1 0 1 0 0,0-1-1 0 0,1 0 1 0 0,17 13-1 0 0,-18-16-501 0 0,0-2-1 0 0,0 1 1 0 0,1-1-1 0 0,0 0 1 0 0,0-1-1 0 0,17 5 0 0 0,-5-4-3808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5.8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4 299 7834 0 0,'-1'-1'178'0'0,"1"0"1"0"0,-1 0-1 0 0,1-1 0 0 0,0 1 1 0 0,-1 0-1 0 0,1 0 1 0 0,0 0-1 0 0,-1-1 1 0 0,1 1-1 0 0,0 0 0 0 0,0 0 1 0 0,0-1-1 0 0,0 1 1 0 0,1 0-1 0 0,-1 0 1 0 0,0 0-1 0 0,0-1 1 0 0,1 1-1 0 0,-1 0 0 0 0,0 0 1 0 0,1 0-1 0 0,0 0 1 0 0,-1 0-1 0 0,1 0 1 0 0,-1 0-1 0 0,1 0 0 0 0,0 0 1 0 0,0 0-1 0 0,0 0 1 0 0,0 0-1 0 0,-1 0 1 0 0,1 0-1 0 0,2-1 1 0 0,-1 2-28 0 0,0-1 0 0 0,-1 1 0 0 0,1 0 1 0 0,0 0-1 0 0,-1-1 0 0 0,1 1 1 0 0,0 0-1 0 0,0 1 0 0 0,-1-1 1 0 0,1 0-1 0 0,0 0 0 0 0,-1 1 0 0 0,1-1 1 0 0,0 1-1 0 0,-1-1 0 0 0,1 1 1 0 0,0 0-1 0 0,-1-1 0 0 0,1 1 1 0 0,-1 0-1 0 0,1 0 0 0 0,-1 0 0 0 0,2 2 1 0 0,19 19-28 0 0,-2 1 1 0 0,-1 1 0 0 0,-1 0-1 0 0,-1 2 1 0 0,22 43 0 0 0,17 24-1108 0 0,-45-74 846 0 0,-9-14 115 0 0,1-1 0 0 0,-1 1 0 0 0,1 0 0 0 0,1-1 0 0 0,-1 0 0 0 0,0 0 0 0 0,9 7 0 0 0,-15-47 1583 0 0,-3 2-978 0 0,-8-43 598 0 0,-5-112 0 0 0,18 167-1754 0 0,1 1 0 0 0,1-1-1 0 0,1 0 1 0 0,1 1 0 0 0,1 0 0 0 0,1 0 0 0 0,0 0 0 0 0,2 0 0 0 0,0 1 0 0 0,13-23 0 0 0,-8 22-5115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6.3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7370 0 0,'29'138'9370'0'0,"-3"19"-5777"0"0,52 245-2900 0 0,-33-231-5081 0 0,-40-143-1760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22:36.3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2 173 4985 0 0,'2'-3'26'0'0,"0"1"-1"0"0,0 0 1 0 0,0-1-1 0 0,0 1 1 0 0,0-1-1 0 0,-1 1 1 0 0,1-1-1 0 0,-1 0 1 0 0,1 0-1 0 0,-1 0 1 0 0,0 1-1 0 0,0-1 1 0 0,0-1-1 0 0,-1 1 1 0 0,1 0 0 0 0,-1 0-1 0 0,0 0 1 0 0,1 0-1 0 0,-2 0 1 0 0,1-6-1 0 0,-1 9-27 0 0,1 0 0 0 0,-1 0 0 0 0,1 0-1 0 0,-1 0 1 0 0,1 0 0 0 0,-1 0 0 0 0,1 0 0 0 0,-1 0-1 0 0,1 0 1 0 0,-1 0 0 0 0,1 0 0 0 0,0 0 0 0 0,-1 1 0 0 0,1-1-1 0 0,-1 0 1 0 0,1 0 0 0 0,-1 0 0 0 0,1 1 0 0 0,0-1-1 0 0,-1 0 1 0 0,1 1 0 0 0,0-1 0 0 0,-1 0 0 0 0,1 1-1 0 0,0-1 1 0 0,-1 0 0 0 0,1 1 0 0 0,0-1 0 0 0,0 1 0 0 0,-1 0-1 0 0,-9 13 1053 0 0,10-13-998 0 0,-1-1 0 0 0,1 1 0 0 0,0 0 0 0 0,0-1 0 0 0,0 1 0 0 0,0 0 0 0 0,0 0 0 0 0,0 0 0 0 0,0-1 0 0 0,0 1 0 0 0,0 0 0 0 0,0 0 0 0 0,1-1 0 0 0,-1 1 0 0 0,0 0 0 0 0,1-1 0 0 0,-1 1 0 0 0,0 0 0 0 0,1 0 0 0 0,9 3-2096 0 0,-5-5 2033 0 0,0 0 1 0 0,1 0-1 0 0,-1-1 1 0 0,0 1-1 0 0,0-1 1 0 0,0 0-1 0 0,0-1 1 0 0,-1 1-1 0 0,1-1 1 0 0,0 0-1 0 0,5-5 1 0 0,-5 4 209 0 0,-1 0 0 0 0,1 1 1 0 0,0 0-1 0 0,0 0 0 0 0,0 1 1 0 0,1-1-1 0 0,-1 1 0 0 0,1 0 0 0 0,-1 0 1 0 0,1 1-1 0 0,10-2 0 0 0,2 2-206 0 0,-1-2-1 0 0,1 0 1 0 0,-1-1-1 0 0,1 0 1 0 0,-1-2-1 0 0,-1 0 1 0 0,21-10-1 0 0,-22 9-7 0 0,1 0 0 0 0,0 1 0 0 0,0 0 0 0 0,1 2 0 0 0,-1 0 0 0 0,1 0 1 0 0,0 2-1 0 0,22-1 0 0 0,-7 6 187 0 0,47 9 0 0 0,-57-7-41 0 0,1-1 1 0 0,0-1-1 0 0,0-1 0 0 0,41-1 0 0 0,-30-6 137 0 0,0 3 0 0 0,1 0 0 0 0,-1 3 0 0 0,0 0 0 0 0,59 12 0 0 0,17 16 38 0 0,-62-15-74 0 0,0-2 1 0 0,62 6-1 0 0,-67-13-587 0 0,-20-4 163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6.6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0 131 4817 0 0,'31'-26'761'0'0,"57"-36"0"0"0,-78 56-679 0 0,0 1-1 0 0,0-1 1 0 0,0 2-1 0 0,1 0 0 0 0,-1 0 1 0 0,1 0-1 0 0,0 2 1 0 0,0-1-1 0 0,1 2 0 0 0,21-2 1 0 0,-27 3-190 0 0,-1 1 0 0 0,1 0 0 0 0,0 0 0 0 0,0 0 0 0 0,-1 1 0 0 0,1 0 0 0 0,-1 0 0 0 0,0 0 0 0 0,1 1 0 0 0,-1 0 0 0 0,0 0 0 0 0,8 7 0 0 0,-3-2-171 0 0,-1 1 0 0 0,0 0 0 0 0,-1 0 0 0 0,14 20 0 0 0,-15-16 268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7.0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88 420 6449 0 0,'7'8'716'0'0,"0"0"1"0"0,-1 1-1 0 0,0 0 0 0 0,-1 0 0 0 0,0 1 0 0 0,-1-1 0 0 0,0 1 0 0 0,0 0 0 0 0,3 16 1 0 0,2 11 1449 0 0,4 49 1 0 0,-9-52-1793 0 0,18 133 1425 0 0,-4-56-5150 0 0,-15-94-2789 0 0</inkml:trace>
  <inkml:trace contextRef="#ctx0" brushRef="#br0" timeOffset="1">10 79 11058 0 0,'-1'-2'96'0'0,"0"0"1"0"0,-1 0-1 0 0,1 0 0 0 0,1 0 0 0 0,-1 0 0 0 0,0 0 0 0 0,0 0 0 0 0,1 0 0 0 0,-1 0 0 0 0,1 0 1 0 0,0 0-1 0 0,-1 0 0 0 0,1-1 0 0 0,0 1 0 0 0,0 0 0 0 0,1 0 0 0 0,-1 0 0 0 0,0 0 0 0 0,1-1 1 0 0,-1 1-1 0 0,1 0 0 0 0,0 0 0 0 0,0 0 0 0 0,-1 0 0 0 0,1 0 0 0 0,1 0 0 0 0,1-2 0 0 0,-3 3-176 0 0,1 0 0 0 0,0-1 0 0 0,0 1 0 0 0,-1 0 0 0 0,1 0 0 0 0,0 0 0 0 0,0 0 0 0 0,0 0 0 0 0,0 0 0 0 0,1 0 0 0 0,-1 0 0 0 0,0 1 0 0 0,0-1 0 0 0,0 0 0 0 0,1 1 0 0 0,-1-1 0 0 0,0 1 0 0 0,1-1 0 0 0,-1 1 0 0 0,0 0-1 0 0,1-1 1 0 0,-1 1 0 0 0,1 0 0 0 0,-1 0 0 0 0,0 0 0 0 0,1 0 0 0 0,-1 0 0 0 0,1 0 0 0 0,-1 1 0 0 0,0-1 0 0 0,1 0 0 0 0,-1 1 0 0 0,1-1 0 0 0,-1 1 0 0 0,0-1 0 0 0,0 1 0 0 0,1 0 0 0 0,-1-1 0 0 0,0 1 0 0 0,0 0 0 0 0,0 0 0 0 0,0 0 0 0 0,0 0 0 0 0,1 2-1 0 0,22 26-288 0 0,-15-11 369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7.4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15 4609 0 0,'0'-1'48'0'0,"1"0"1"0"0,-1 1-1 0 0,1-1 0 0 0,-1 0 1 0 0,1 0-1 0 0,-1 0 0 0 0,1 1 1 0 0,0-1-1 0 0,-1 0 0 0 0,1 0 1 0 0,0 1-1 0 0,0-1 0 0 0,-1 1 1 0 0,1-1-1 0 0,0 1 0 0 0,0-1 1 0 0,0 1-1 0 0,0-1 0 0 0,0 1 1 0 0,0 0-1 0 0,-1-1 0 0 0,1 1 1 0 0,0 0-1 0 0,0 0 0 0 0,0 0 1 0 0,0 0-1 0 0,0 0 0 0 0,0 0 1 0 0,0 0-1 0 0,0 0 0 0 0,0 0 1 0 0,1 1-1 0 0,2 0 209 0 0,-1 1-1 0 0,0 0 1 0 0,0 1 0 0 0,-1-1-1 0 0,1 0 1 0 0,0 1 0 0 0,-1-1-1 0 0,3 5 1 0 0,3 3 465 0 0,0 0 0 0 0,-1 1 0 0 0,0 0 1 0 0,-1 1-1 0 0,0-1 0 0 0,6 19 0 0 0,18 77 1155 0 0,-26-86-2013 0 0,0 0 0 0 0,2-1-1 0 0,1 0 1 0 0,0 0 0 0 0,1 0 0 0 0,1-1 0 0 0,20 31-1 0 0,-28-49 92 0 0,-1 0-1 0 0,1 0 0 0 0,-1-1 0 0 0,1 1 0 0 0,-1 0 1 0 0,1 0-1 0 0,-1-1 0 0 0,1 1 0 0 0,0 0 0 0 0,0-1 0 0 0,-1 1 1 0 0,1-1-1 0 0,0 1 0 0 0,0-1 0 0 0,0 1 0 0 0,-1-1 1 0 0,1 1-1 0 0,0-1 0 0 0,0 0 0 0 0,0 0 0 0 0,0 1 1 0 0,0-1-1 0 0,0 0 0 0 0,0 0 0 0 0,0 0 0 0 0,0 0 0 0 0,0 0 1 0 0,0 0-1 0 0,1-1 0 0 0,0 0 31 0 0,-1 0 0 0 0,1 0 1 0 0,-1 0-1 0 0,0 0 0 0 0,1-1 0 0 0,-1 1 1 0 0,0 0-1 0 0,0-1 0 0 0,0 1 0 0 0,0-1 0 0 0,0 0 1 0 0,0 1-1 0 0,0-1 0 0 0,0-2 0 0 0,4-9 176 0 0,0-1-1 0 0,4-27 1 0 0,-9 38-184 0 0,10-45 146 0 0,15-48 1 0 0,-20 81-55 0 0,1 0 0 0 0,0 0 0 0 0,1 1 0 0 0,0 0 1 0 0,1 0-1 0 0,1 1 0 0 0,12-16 0 0 0,-19 28-43 0 0,-1-1 1 0 0,0 1-1 0 0,0-1 0 0 0,1 1 1 0 0,-1 0-1 0 0,1-1 0 0 0,-1 1 1 0 0,1 0-1 0 0,0 0 0 0 0,-1 0 1 0 0,1 0-1 0 0,0 1 0 0 0,0-1 1 0 0,-1 0-1 0 0,1 1 0 0 0,0-1 1 0 0,0 1-1 0 0,0 0 0 0 0,3-1 1 0 0,-3 2 23 0 0,-1-1 0 0 0,1 1 0 0 0,0-1 0 0 0,0 1 0 0 0,-1 0 0 0 0,1-1-1 0 0,-1 1 1 0 0,1 0 0 0 0,0 0 0 0 0,-1 0 0 0 0,0 1 0 0 0,1-1 0 0 0,-1 0 0 0 0,0 0 0 0 0,0 1 0 0 0,3 2 0 0 0,2 7 226 0 0,0 0 0 0 0,0 1 0 0 0,-1-1 0 0 0,7 22-1 0 0,-8-21-225 0 0,60 160-3503 0 0,-54-146-1476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7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136 165 5985 0 0,'4'-32'132'0'0,"-2"20"595"0"0,0 0 1 0 0,-1 0-1 0 0,0 0 0 0 0,-1 1 0 0 0,0-1 0 0 0,-1 0 0 0 0,-5-22 1 0 0,6 33-599 0 0,0 1 0 0 0,0-1 0 0 0,0 0 1 0 0,-1 0-1 0 0,1 1 0 0 0,0-1 1 0 0,-1 0-1 0 0,1 1 0 0 0,0-1 0 0 0,-1 0 1 0 0,1 1-1 0 0,-1-1 0 0 0,1 1 1 0 0,0-1-1 0 0,-1 1 0 0 0,0-1 0 0 0,1 1 1 0 0,-1-1-1 0 0,1 1 0 0 0,-1-1 0 0 0,0 1 1 0 0,1 0-1 0 0,-1-1 0 0 0,0 1 1 0 0,1 0-1 0 0,-1-1 0 0 0,0 1 0 0 0,-1 0 1 0 0,1 0-7 0 0,0 1 0 0 0,0-1 1 0 0,-1 0-1 0 0,1 1 0 0 0,0 0 1 0 0,0-1-1 0 0,0 1 0 0 0,0-1 1 0 0,0 1-1 0 0,0 0 0 0 0,0 0 1 0 0,0 0-1 0 0,0 0 0 0 0,-1 2 1 0 0,-25 39 1066 0 0,11-10-974 0 0,1 0-1 0 0,2 1 1 0 0,-10 36 0 0 0,20-57-359 0 0,0-1 0 0 0,1 1 1 0 0,0 0-1 0 0,1 0 1 0 0,0 0-1 0 0,1 0 1 0 0,0 0-1 0 0,1 0 0 0 0,0 0 1 0 0,1 0-1 0 0,0-1 1 0 0,8 22-1 0 0,-9-30-1 0 0,0 0 1 0 0,1 0-1 0 0,-1 0 0 0 0,1 0 0 0 0,0-1 1 0 0,0 1-1 0 0,0-1 0 0 0,0 1 0 0 0,0-1 1 0 0,0 0-1 0 0,1 0 0 0 0,-1 0 0 0 0,1 0 0 0 0,-1 0 1 0 0,1-1-1 0 0,5 3 0 0 0,-6-3 69 0 0,-1-1-1 0 0,1 0 0 0 0,-1 0 1 0 0,1 0-1 0 0,-1 0 1 0 0,1 0-1 0 0,0 0 1 0 0,-1 0-1 0 0,1 0 0 0 0,-1-1 1 0 0,1 1-1 0 0,-1-1 1 0 0,1 1-1 0 0,-1-1 1 0 0,1 0-1 0 0,-1 1 0 0 0,0-1 1 0 0,1 0-1 0 0,-1 0 1 0 0,0 0-1 0 0,0 0 1 0 0,0 0-1 0 0,1 0 0 0 0,-1 0 1 0 0,0-1-1 0 0,0 1 1 0 0,-1 0-1 0 0,1-1 0 0 0,0 1 1 0 0,0 0-1 0 0,-1-1 1 0 0,1 1-1 0 0,-1-1 1 0 0,2-2-1 0 0,4-15 221 0 0,-1 0 0 0 0,0 0 0 0 0,-1 0 0 0 0,1-26 0 0 0,-4 29 459 0 0,1-1 1 0 0,1 1 0 0 0,0 0-1 0 0,1 1 1 0 0,0-1-1 0 0,14-29 1 0 0,-18 45-562 0 0,0-1 0 0 0,1 0 0 0 0,-1 1-1 0 0,0-1 1 0 0,1 1 0 0 0,-1-1 0 0 0,0 0 0 0 0,1 1 0 0 0,-1-1-1 0 0,1 1 1 0 0,-1-1 0 0 0,1 1 0 0 0,-1-1 0 0 0,1 1 0 0 0,-1-1-1 0 0,1 1 1 0 0,0 0 0 0 0,-1-1 0 0 0,1 1 0 0 0,0 0 0 0 0,-1 0-1 0 0,1-1 1 0 0,0 1 0 0 0,-1 0 0 0 0,1 0 0 0 0,0 0 0 0 0,-1 0-1 0 0,1 0 1 0 0,0 0 0 0 0,0 0 0 0 0,1 0 0 0 0,-1 1 23 0 0,1 0 1 0 0,-1 0-1 0 0,1 0 1 0 0,-1 0-1 0 0,1 0 1 0 0,-1 0-1 0 0,0 0 1 0 0,0 0-1 0 0,1 1 1 0 0,-1-1 0 0 0,0 1-1 0 0,1 1 1 0 0,22 48 836 0 0,-5 8-634 0 0,-3 1 0 0 0,-2 0 0 0 0,-4 1 0 0 0,-1 1 0 0 0,-1 94 0 0 0,-8-107-185 0 0,-3 0 0 0 0,-2 0-1 0 0,-1-1 1 0 0,-4 0 0 0 0,-14 47 0 0 0,12-55-399 0 0,-3-1 1 0 0,-1-1-1 0 0,-1-1 1 0 0,-2 0-1 0 0,-2-1 1 0 0,-32 42-1 0 0,32-52-7113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9.1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115 138 6913 0 0,'-5'-2'248'0'0,"0"-1"0"0"0,1-1 0 0 0,0 1-1 0 0,0-1 1 0 0,0 1 0 0 0,0-1-1 0 0,0 0 1 0 0,1-1 0 0 0,-7-8-1 0 0,-5-6 687 0 0,9 13-500 0 0,4 3-138 0 0,0 0 1 0 0,-1 0-1 0 0,1 1 0 0 0,-1-1 1 0 0,0 1-1 0 0,0 0 0 0 0,0-1 1 0 0,0 1-1 0 0,0 1 0 0 0,0-1 0 0 0,-5-1 1 0 0,8 3-221 0 0,-1 0 0 0 0,1 0 0 0 0,-1 1 0 0 0,0-1-1 0 0,1 1 1 0 0,-1-1 0 0 0,1 0 0 0 0,-1 1 0 0 0,1-1 0 0 0,0 1 0 0 0,-1-1 0 0 0,1 1 0 0 0,-1 0 0 0 0,1-1 0 0 0,0 1 0 0 0,-1-1 0 0 0,1 1 0 0 0,0 0 0 0 0,0-1 0 0 0,0 1 0 0 0,-1-1 0 0 0,1 1 0 0 0,0 0 0 0 0,0-1-1 0 0,0 1 1 0 0,0 0 0 0 0,0-1 0 0 0,0 1 0 0 0,0 0 0 0 0,0-1 0 0 0,0 1 0 0 0,1 1 0 0 0,1 29 413 0 0,-1-27-341 0 0,6 45 112 0 0,2 0 0 0 0,3-1 0 0 0,1 0 1 0 0,3-1-1 0 0,22 46 0 0 0,123 219-248 0 0,-134-264-50 0 0,-19-33 44 0 0,43 71-34 0 0,-45-77 70 0 0,1 0 0 0 0,0 0 0 0 0,1-1-1 0 0,0 0 1 0 0,0 0 0 0 0,15 11 0 0 0,-22-18-14 0 0,0-1 0 0 0,0 1 0 0 0,0 0 0 0 0,0 0 0 0 0,0 0 0 0 0,0-1 0 0 0,0 1 0 0 0,1 0 0 0 0,-1-1 0 0 0,0 1 0 0 0,0-1 0 0 0,0 0 0 0 0,1 1 0 0 0,-1-1 0 0 0,0 0 0 0 0,1 0 0 0 0,-1 0 0 0 0,0 0 0 0 0,0 0 0 0 0,1 0 0 0 0,-1 0 0 0 0,0 0 0 0 0,1 0 0 0 0,-1-1 0 0 0,0 1 0 0 0,0 0 0 0 0,1-1 0 0 0,-1 1 0 0 0,0-1 1 0 0,0 1-1 0 0,0-1 0 0 0,0 0 0 0 0,0 0 0 0 0,0 1 0 0 0,0-1 0 0 0,0 0 0 0 0,0 0 0 0 0,0 0 0 0 0,0 0 0 0 0,0 0 0 0 0,-1 0 0 0 0,1 0 0 0 0,0 0 0 0 0,-1 0 0 0 0,1-1 0 0 0,-1 1 0 0 0,1 0 0 0 0,-1 0 0 0 0,1-3 0 0 0,1-6 121 0 0,0 1-1 0 0,0-1 1 0 0,-1 0-1 0 0,-1 0 1 0 0,0-13-1 0 0,-31-305 157 0 0,5 94-1954 0 0,22 172-783 0 0,7-110-1 0 0,2 131-1585 0 0,0 9-893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9.5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39 151 7370 0 0,'-1'-1'-42'0'0,"-16"-28"3479"0"0,17 29-3334 0 0,0 0 0 0 0,-1 0 0 0 0,1-1 0 0 0,0 1 0 0 0,0 0 1 0 0,-1 0-1 0 0,1-1 0 0 0,0 1 0 0 0,-1 0 0 0 0,1 0 0 0 0,0-1 0 0 0,-1 1 0 0 0,1 0 1 0 0,0 0-1 0 0,-1 0 0 0 0,1 0 0 0 0,0 0 0 0 0,-1 0 0 0 0,1 0 0 0 0,0 0 1 0 0,-1-1-1 0 0,1 1 0 0 0,0 0 0 0 0,-1 0 0 0 0,1 1 0 0 0,-1-1 0 0 0,0 0 0 0 0,1 0 3 0 0,-1 1-1 0 0,1 0 0 0 0,-1 0 0 0 0,0-1 1 0 0,1 1-1 0 0,-1 0 0 0 0,1 0 1 0 0,0 0-1 0 0,-1 0 0 0 0,1 0 0 0 0,0-1 1 0 0,-1 1-1 0 0,1 0 0 0 0,0 0 0 0 0,0 0 1 0 0,0 2-1 0 0,-3 13 185 0 0,2 0 1 0 0,0 1 0 0 0,1-1-1 0 0,1 1 1 0 0,4 29-1 0 0,-4-40-286 0 0,0 0 0 0 0,0 0 0 0 0,1-1 0 0 0,-1 1 0 0 0,1-1 0 0 0,1 1 0 0 0,-1-1 0 0 0,1 0-1 0 0,0 0 1 0 0,0 0 0 0 0,0 0 0 0 0,0-1 0 0 0,1 1 0 0 0,0-1 0 0 0,0 0 0 0 0,0 0 0 0 0,1 0 0 0 0,-1 0 0 0 0,10 5 0 0 0,-12-8 21 0 0,1 0-1 0 0,-1 0 1 0 0,0-1 0 0 0,1 1 0 0 0,-1 0 0 0 0,1-1 0 0 0,-1 0 0 0 0,1 1 0 0 0,-1-1 0 0 0,1 0 0 0 0,-1 0-1 0 0,1 0 1 0 0,-1-1 0 0 0,0 1 0 0 0,1-1 0 0 0,-1 1 0 0 0,1-1 0 0 0,-1 0 0 0 0,5-2 0 0 0,-4 1 12 0 0,0 0 0 0 0,0-1 1 0 0,1 1-1 0 0,-1-1 1 0 0,-1 0-1 0 0,1 0 0 0 0,0 0 1 0 0,-1 0-1 0 0,1-1 1 0 0,-1 1-1 0 0,2-5 1 0 0,0-1 36 0 0,0-1 1 0 0,0 1-1 0 0,-1-1 1 0 0,0 0-1 0 0,-1 0 1 0 0,0 0-1 0 0,-1 0 1 0 0,0 0 0 0 0,0-10-1 0 0,-3 8-33 0 0,0 0 0 0 0,0 0 0 0 0,-1 0 0 0 0,-1 0 0 0 0,0 0 0 0 0,-1 1 0 0 0,0-1 0 0 0,0 1 0 0 0,-8-11 0 0 0,8 15-163 0 0,1 0-1 0 0,-1 0 1 0 0,0 0-1 0 0,-1 1 0 0 0,0 0 1 0 0,0 0-1 0 0,0 0 1 0 0,-1 1-1 0 0,1 0 1 0 0,-1 0-1 0 0,-1 0 1 0 0,1 1-1 0 0,-16-6 0 0 0,21 9-106 0 0,-1 0 0 0 0,0 1-1 0 0,1 0 1 0 0,-1-1 0 0 0,0 1-1 0 0,1 0 1 0 0,-1 0-1 0 0,0 0 1 0 0,-3 1 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09.9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73 6913 0 0,'1'0'85'0'0,"1"0"0"0"0,-1 1 0 0 0,1 0 0 0 0,-1-1 0 0 0,1 1 0 0 0,-1 0 0 0 0,1 0-1 0 0,-1-1 1 0 0,1 1 0 0 0,-1 0 0 0 0,0 1 0 0 0,0-1 0 0 0,0 0 0 0 0,1 0-1 0 0,-1 0 1 0 0,0 1 0 0 0,0-1 0 0 0,-1 1 0 0 0,1-1 0 0 0,0 0 0 0 0,0 1 0 0 0,-1 0-1 0 0,1-1 1 0 0,0 2 0 0 0,13 48 2084 0 0,-11-39-1345 0 0,4 22 517 0 0,11 34-99 0 0,-17-63-1167 0 0,1-1 0 0 0,-1 1 0 0 0,2-1 0 0 0,-1 0 0 0 0,0 0 0 0 0,1 1 0 0 0,-1-2 0 0 0,1 1 0 0 0,0 0 0 0 0,1-1 0 0 0,5 6 0 0 0,-9-9-85 0 0,1 1 0 0 0,0-1 0 0 0,-1 1-1 0 0,1-1 1 0 0,0 1 0 0 0,-1-1 0 0 0,1 0-1 0 0,0 1 1 0 0,-1-1 0 0 0,1 0 0 0 0,0 0 0 0 0,0 0-1 0 0,-1 1 1 0 0,1-1 0 0 0,0 0 0 0 0,0 0-1 0 0,-1 0 1 0 0,1 0 0 0 0,0 0 0 0 0,0 0 0 0 0,0-1-1 0 0,-1 1 1 0 0,1 0 0 0 0,0 0 0 0 0,0 0-1 0 0,-1-1 1 0 0,1 1 0 0 0,0 0 0 0 0,0-1-1 0 0,1-1-26 0 0,-1 1-1 0 0,1-1 1 0 0,-1 1-1 0 0,0-1 1 0 0,1 0-1 0 0,-1 0 1 0 0,0 0-1 0 0,0 1 0 0 0,0-1 1 0 0,1-4-1 0 0,2-6-153 0 0,-1 0-1 0 0,3-23 1 0 0,-6 33 185 0 0,4-28-281 0 0,13-68-417 0 0,-14 88 698 0 0,0 0-1 0 0,0 1 0 0 0,1-1 0 0 0,0 0 0 0 0,1 1 0 0 0,0 0 0 0 0,8-11 0 0 0,-12 18 58 0 0,0 0 0 0 0,0 1 0 0 0,0-1 0 0 0,1 1 0 0 0,-1 0 0 0 0,0-1 0 0 0,1 1 0 0 0,-1 0 0 0 0,1 0 0 0 0,-1 0 0 0 0,1 0 0 0 0,-1 0 0 0 0,1 0 0 0 0,0 0 0 0 0,0 1 0 0 0,-1-1 0 0 0,1 0-1 0 0,0 1 1 0 0,0 0 0 0 0,3-1 0 0 0,-3 1 44 0 0,0 1-1 0 0,0-1 1 0 0,0 1 0 0 0,-1 0-1 0 0,1-1 1 0 0,0 1-1 0 0,-1 0 1 0 0,1 0-1 0 0,0 0 1 0 0,-1 0 0 0 0,1 1-1 0 0,-1-1 1 0 0,0 0-1 0 0,1 1 1 0 0,-1-1 0 0 0,0 0-1 0 0,1 3 1 0 0,6 8 421 0 0,-2 0 1 0 0,1 0-1 0 0,-2 1 0 0 0,7 19 1 0 0,-8-22-490 0 0,4 13 252 0 0,2 0 1 0 0,17 30 0 0 0,-22-44-816 0 0,1-1 1 0 0,0 0-1 0 0,0 0 1 0 0,1 0-1 0 0,0-1 1 0 0,0 0-1 0 0,1-1 0 0 0,14 11 1 0 0,-9-9-4901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0.3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 6913 0 0,'3'-8'1266'0'0,"4"15"367"0"0,4 14 974 0 0,30 159 3855 0 0,-32-127-5790 0 0,3 0-1 0 0,34 94 0 0 0,1-51-1540 0 0,-12-34-2751 0 0,-22-38-2464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0.6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12 344 9674 0 0,'0'1'54'0'0,"-1"-1"1"0"0,1 0-1 0 0,0 0 0 0 0,0 0 0 0 0,-1 1 1 0 0,1-1-1 0 0,0 0 0 0 0,0 0 0 0 0,-1 0 1 0 0,1 0-1 0 0,0 0 0 0 0,-1 0 0 0 0,1 0 1 0 0,0 1-1 0 0,0-1 0 0 0,-1 0 0 0 0,1 0 1 0 0,0 0-1 0 0,-1 0 0 0 0,1 0 0 0 0,0 0 1 0 0,0 0-1 0 0,-1-1 0 0 0,1 1 0 0 0,0 0 1 0 0,-1 0-1 0 0,1 0 0 0 0,0 0 0 0 0,0 0 1 0 0,-1 0-1 0 0,1 0 0 0 0,0-1 0 0 0,0 1 1 0 0,-1 0-1 0 0,1 0 0 0 0,0 0 0 0 0,0-1 1 0 0,0 1-1 0 0,-1 0 0 0 0,1 0 0 0 0,0-1 1 0 0,0 1-1 0 0,0 0 0 0 0,0 0 0 0 0,0-1 1 0 0,-1 1-1 0 0,1 0 0 0 0,0 0 0 0 0,0-1 1 0 0,0 1-1 0 0,0-1 0 0 0,12-16 1637 0 0,25-17 81 0 0,19-3-1551 0 0,-46 31-638 0 0,0 1 0 0 0,1 1-1 0 0,-1 0 1 0 0,1 1 0 0 0,0 0 0 0 0,0 0-1 0 0,0 1 1 0 0,0 1 0 0 0,0-1-1 0 0,1 2 1 0 0,18 1 0 0 0,2 2 303 0 0</inkml:trace>
  <inkml:trace contextRef="#ctx0" brushRef="#br0" timeOffset="1">852 36 10594 0 0,'0'1'6'0'0,"0"0"0"0"0,-1-1-1 0 0,1 1 1 0 0,0 0 0 0 0,-1 0 0 0 0,1 0-1 0 0,0-1 1 0 0,0 1 0 0 0,0 0 0 0 0,-1 0-1 0 0,1 0 1 0 0,0-1 0 0 0,0 1 0 0 0,0 0-1 0 0,1 0 1 0 0,-1 0 0 0 0,0 0-1 0 0,0-1 1 0 0,0 1 0 0 0,1 1 0 0 0,-1-2-5 0 0,1 0 1 0 0,-1 1-1 0 0,1-1 1 0 0,-1 0 0 0 0,1 0-1 0 0,-1 0 1 0 0,1 0-1 0 0,-1 0 1 0 0,1 1-1 0 0,-1-1 1 0 0,1 0 0 0 0,-1 0-1 0 0,1 0 1 0 0,0 0-1 0 0,-1-1 1 0 0,1 1-1 0 0,-1 0 1 0 0,1 0 0 0 0,-1 0-1 0 0,1 0 1 0 0,-1 0-1 0 0,1-1 1 0 0,0 1 0 0 0,44-27-57 0 0,-18 10 15 0 0,-4 9 28 0 0,-14 7-48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21:49:11.0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1 195 5985 0 0,'1'0'129'0'0,"0"0"1"0"0,0 1-1 0 0,0-1 0 0 0,0 0 0 0 0,0 0 0 0 0,1 0 0 0 0,-1 0 0 0 0,0 0 0 0 0,0-1 1 0 0,0 1-1 0 0,0 0 0 0 0,0 0 0 0 0,0-1 0 0 0,0 1 0 0 0,1-1 0 0 0,-1 1 0 0 0,0-1 1 0 0,1 0-1 0 0,25-14 895 0 0,-24 13-870 0 0,25-17 690 0 0,39-32 0 0 0,-45 32-2338 0 0,1 2 1 0 0,44-27-1 0 0,-46 33 306 0 0,-4-1 713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82251-0160-4469-ACEE-303A5D4B0836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6E40-D1A4-4189-B190-F9CD7DFE8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2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60BECE-557F-4952-BC37-9040A86B0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6" t="22101" r="5881" b="20208"/>
          <a:stretch/>
        </p:blipFill>
        <p:spPr>
          <a:xfrm>
            <a:off x="10788202" y="0"/>
            <a:ext cx="1352283" cy="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1B1E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90.png"/><Relationship Id="rId299" Type="http://schemas.openxmlformats.org/officeDocument/2006/relationships/image" Target="../media/image467.png"/><Relationship Id="rId21" Type="http://schemas.openxmlformats.org/officeDocument/2006/relationships/image" Target="../media/image3230.png"/><Relationship Id="rId63" Type="http://schemas.openxmlformats.org/officeDocument/2006/relationships/image" Target="../media/image3440.png"/><Relationship Id="rId159" Type="http://schemas.openxmlformats.org/officeDocument/2006/relationships/image" Target="../media/image3890.png"/><Relationship Id="rId324" Type="http://schemas.openxmlformats.org/officeDocument/2006/relationships/customXml" Target="../ink/ink901.xml"/><Relationship Id="rId170" Type="http://schemas.openxmlformats.org/officeDocument/2006/relationships/customXml" Target="../ink/ink824.xml"/><Relationship Id="rId226" Type="http://schemas.openxmlformats.org/officeDocument/2006/relationships/customXml" Target="../ink/ink852.xml"/><Relationship Id="rId268" Type="http://schemas.openxmlformats.org/officeDocument/2006/relationships/customXml" Target="../ink/ink873.xml"/><Relationship Id="rId32" Type="http://schemas.openxmlformats.org/officeDocument/2006/relationships/customXml" Target="../ink/ink755.xml"/><Relationship Id="rId74" Type="http://schemas.openxmlformats.org/officeDocument/2006/relationships/customXml" Target="../ink/ink776.xml"/><Relationship Id="rId128" Type="http://schemas.openxmlformats.org/officeDocument/2006/relationships/customXml" Target="../ink/ink803.xml"/><Relationship Id="rId335" Type="http://schemas.openxmlformats.org/officeDocument/2006/relationships/image" Target="../media/image485.png"/><Relationship Id="rId5" Type="http://schemas.openxmlformats.org/officeDocument/2006/relationships/image" Target="../media/image3150.png"/><Relationship Id="rId181" Type="http://schemas.openxmlformats.org/officeDocument/2006/relationships/image" Target="../media/image4000.png"/><Relationship Id="rId237" Type="http://schemas.openxmlformats.org/officeDocument/2006/relationships/image" Target="../media/image4280.png"/><Relationship Id="rId279" Type="http://schemas.openxmlformats.org/officeDocument/2006/relationships/image" Target="../media/image457.png"/><Relationship Id="rId43" Type="http://schemas.openxmlformats.org/officeDocument/2006/relationships/image" Target="../media/image3340.png"/><Relationship Id="rId139" Type="http://schemas.openxmlformats.org/officeDocument/2006/relationships/image" Target="../media/image3800.png"/><Relationship Id="rId290" Type="http://schemas.openxmlformats.org/officeDocument/2006/relationships/customXml" Target="../ink/ink884.xml"/><Relationship Id="rId304" Type="http://schemas.openxmlformats.org/officeDocument/2006/relationships/customXml" Target="../ink/ink891.xml"/><Relationship Id="rId346" Type="http://schemas.openxmlformats.org/officeDocument/2006/relationships/customXml" Target="../ink/ink912.xml"/><Relationship Id="rId85" Type="http://schemas.openxmlformats.org/officeDocument/2006/relationships/image" Target="../media/image3030.png"/><Relationship Id="rId150" Type="http://schemas.openxmlformats.org/officeDocument/2006/relationships/customXml" Target="../ink/ink814.xml"/><Relationship Id="rId192" Type="http://schemas.openxmlformats.org/officeDocument/2006/relationships/customXml" Target="../ink/ink835.xml"/><Relationship Id="rId206" Type="http://schemas.openxmlformats.org/officeDocument/2006/relationships/customXml" Target="../ink/ink842.xml"/><Relationship Id="rId248" Type="http://schemas.openxmlformats.org/officeDocument/2006/relationships/customXml" Target="../ink/ink863.xml"/><Relationship Id="rId12" Type="http://schemas.openxmlformats.org/officeDocument/2006/relationships/customXml" Target="../ink/ink745.xml"/><Relationship Id="rId108" Type="http://schemas.openxmlformats.org/officeDocument/2006/relationships/customXml" Target="../ink/ink793.xml"/><Relationship Id="rId315" Type="http://schemas.openxmlformats.org/officeDocument/2006/relationships/image" Target="../media/image475.png"/><Relationship Id="rId54" Type="http://schemas.openxmlformats.org/officeDocument/2006/relationships/customXml" Target="../ink/ink766.xml"/><Relationship Id="rId96" Type="http://schemas.openxmlformats.org/officeDocument/2006/relationships/customXml" Target="../ink/ink787.xml"/><Relationship Id="rId161" Type="http://schemas.openxmlformats.org/officeDocument/2006/relationships/image" Target="../media/image3900.png"/><Relationship Id="rId217" Type="http://schemas.openxmlformats.org/officeDocument/2006/relationships/image" Target="../media/image4180.png"/><Relationship Id="rId259" Type="http://schemas.openxmlformats.org/officeDocument/2006/relationships/image" Target="../media/image447.png"/><Relationship Id="rId23" Type="http://schemas.openxmlformats.org/officeDocument/2006/relationships/image" Target="../media/image3240.png"/><Relationship Id="rId119" Type="http://schemas.openxmlformats.org/officeDocument/2006/relationships/image" Target="../media/image3700.png"/><Relationship Id="rId270" Type="http://schemas.openxmlformats.org/officeDocument/2006/relationships/customXml" Target="../ink/ink874.xml"/><Relationship Id="rId326" Type="http://schemas.openxmlformats.org/officeDocument/2006/relationships/customXml" Target="../ink/ink902.xml"/><Relationship Id="rId65" Type="http://schemas.openxmlformats.org/officeDocument/2006/relationships/image" Target="../media/image3450.png"/><Relationship Id="rId130" Type="http://schemas.openxmlformats.org/officeDocument/2006/relationships/customXml" Target="../ink/ink804.xml"/><Relationship Id="rId172" Type="http://schemas.openxmlformats.org/officeDocument/2006/relationships/customXml" Target="../ink/ink825.xml"/><Relationship Id="rId228" Type="http://schemas.openxmlformats.org/officeDocument/2006/relationships/customXml" Target="../ink/ink853.xml"/><Relationship Id="rId281" Type="http://schemas.openxmlformats.org/officeDocument/2006/relationships/image" Target="../media/image458.png"/><Relationship Id="rId337" Type="http://schemas.openxmlformats.org/officeDocument/2006/relationships/image" Target="../media/image486.png"/><Relationship Id="rId34" Type="http://schemas.openxmlformats.org/officeDocument/2006/relationships/customXml" Target="../ink/ink756.xml"/><Relationship Id="rId76" Type="http://schemas.openxmlformats.org/officeDocument/2006/relationships/customXml" Target="../ink/ink777.xml"/><Relationship Id="rId141" Type="http://schemas.openxmlformats.org/officeDocument/2006/relationships/image" Target="../media/image3812.png"/><Relationship Id="rId7" Type="http://schemas.openxmlformats.org/officeDocument/2006/relationships/image" Target="../media/image3160.png"/><Relationship Id="rId183" Type="http://schemas.openxmlformats.org/officeDocument/2006/relationships/image" Target="../media/image4012.png"/><Relationship Id="rId239" Type="http://schemas.openxmlformats.org/officeDocument/2006/relationships/image" Target="../media/image4290.png"/><Relationship Id="rId250" Type="http://schemas.openxmlformats.org/officeDocument/2006/relationships/customXml" Target="../ink/ink864.xml"/><Relationship Id="rId292" Type="http://schemas.openxmlformats.org/officeDocument/2006/relationships/customXml" Target="../ink/ink885.xml"/><Relationship Id="rId306" Type="http://schemas.openxmlformats.org/officeDocument/2006/relationships/customXml" Target="../ink/ink892.xml"/><Relationship Id="rId45" Type="http://schemas.openxmlformats.org/officeDocument/2006/relationships/image" Target="../media/image3350.png"/><Relationship Id="rId87" Type="http://schemas.openxmlformats.org/officeDocument/2006/relationships/image" Target="../media/image3550.png"/><Relationship Id="rId110" Type="http://schemas.openxmlformats.org/officeDocument/2006/relationships/customXml" Target="../ink/ink794.xml"/><Relationship Id="rId348" Type="http://schemas.openxmlformats.org/officeDocument/2006/relationships/customXml" Target="../ink/ink913.xml"/><Relationship Id="rId152" Type="http://schemas.openxmlformats.org/officeDocument/2006/relationships/customXml" Target="../ink/ink815.xml"/><Relationship Id="rId194" Type="http://schemas.openxmlformats.org/officeDocument/2006/relationships/customXml" Target="../ink/ink836.xml"/><Relationship Id="rId208" Type="http://schemas.openxmlformats.org/officeDocument/2006/relationships/customXml" Target="../ink/ink843.xml"/><Relationship Id="rId261" Type="http://schemas.openxmlformats.org/officeDocument/2006/relationships/image" Target="../media/image448.png"/><Relationship Id="rId14" Type="http://schemas.openxmlformats.org/officeDocument/2006/relationships/customXml" Target="../ink/ink746.xml"/><Relationship Id="rId56" Type="http://schemas.openxmlformats.org/officeDocument/2006/relationships/customXml" Target="../ink/ink767.xml"/><Relationship Id="rId317" Type="http://schemas.openxmlformats.org/officeDocument/2006/relationships/image" Target="../media/image476.png"/><Relationship Id="rId8" Type="http://schemas.openxmlformats.org/officeDocument/2006/relationships/customXml" Target="../ink/ink743.xml"/><Relationship Id="rId98" Type="http://schemas.openxmlformats.org/officeDocument/2006/relationships/customXml" Target="../ink/ink788.xml"/><Relationship Id="rId121" Type="http://schemas.openxmlformats.org/officeDocument/2006/relationships/image" Target="../media/image3712.png"/><Relationship Id="rId142" Type="http://schemas.openxmlformats.org/officeDocument/2006/relationships/customXml" Target="../ink/ink810.xml"/><Relationship Id="rId163" Type="http://schemas.openxmlformats.org/officeDocument/2006/relationships/image" Target="../media/image3912.png"/><Relationship Id="rId184" Type="http://schemas.openxmlformats.org/officeDocument/2006/relationships/customXml" Target="../ink/ink831.xml"/><Relationship Id="rId219" Type="http://schemas.openxmlformats.org/officeDocument/2006/relationships/image" Target="../media/image4190.png"/><Relationship Id="rId230" Type="http://schemas.openxmlformats.org/officeDocument/2006/relationships/customXml" Target="../ink/ink854.xml"/><Relationship Id="rId251" Type="http://schemas.openxmlformats.org/officeDocument/2006/relationships/image" Target="../media/image4350.png"/><Relationship Id="rId25" Type="http://schemas.openxmlformats.org/officeDocument/2006/relationships/image" Target="../media/image3250.png"/><Relationship Id="rId46" Type="http://schemas.openxmlformats.org/officeDocument/2006/relationships/customXml" Target="../ink/ink762.xml"/><Relationship Id="rId67" Type="http://schemas.openxmlformats.org/officeDocument/2006/relationships/image" Target="../media/image3460.png"/><Relationship Id="rId272" Type="http://schemas.openxmlformats.org/officeDocument/2006/relationships/customXml" Target="../ink/ink875.xml"/><Relationship Id="rId293" Type="http://schemas.openxmlformats.org/officeDocument/2006/relationships/image" Target="../media/image464.png"/><Relationship Id="rId307" Type="http://schemas.openxmlformats.org/officeDocument/2006/relationships/image" Target="../media/image471.png"/><Relationship Id="rId328" Type="http://schemas.openxmlformats.org/officeDocument/2006/relationships/customXml" Target="../ink/ink903.xml"/><Relationship Id="rId349" Type="http://schemas.openxmlformats.org/officeDocument/2006/relationships/image" Target="../media/image492.png"/><Relationship Id="rId88" Type="http://schemas.openxmlformats.org/officeDocument/2006/relationships/customXml" Target="../ink/ink783.xml"/><Relationship Id="rId111" Type="http://schemas.openxmlformats.org/officeDocument/2006/relationships/image" Target="../media/image3660.png"/><Relationship Id="rId132" Type="http://schemas.openxmlformats.org/officeDocument/2006/relationships/customXml" Target="../ink/ink805.xml"/><Relationship Id="rId153" Type="http://schemas.openxmlformats.org/officeDocument/2006/relationships/image" Target="../media/image3112.png"/><Relationship Id="rId174" Type="http://schemas.openxmlformats.org/officeDocument/2006/relationships/customXml" Target="../ink/ink826.xml"/><Relationship Id="rId195" Type="http://schemas.openxmlformats.org/officeDocument/2006/relationships/image" Target="../media/image4070.png"/><Relationship Id="rId209" Type="http://schemas.openxmlformats.org/officeDocument/2006/relationships/image" Target="../media/image4140.png"/><Relationship Id="rId220" Type="http://schemas.openxmlformats.org/officeDocument/2006/relationships/customXml" Target="../ink/ink849.xml"/><Relationship Id="rId241" Type="http://schemas.openxmlformats.org/officeDocument/2006/relationships/image" Target="../media/image4300.png"/><Relationship Id="rId15" Type="http://schemas.openxmlformats.org/officeDocument/2006/relationships/image" Target="../media/image3200.png"/><Relationship Id="rId36" Type="http://schemas.openxmlformats.org/officeDocument/2006/relationships/customXml" Target="../ink/ink757.xml"/><Relationship Id="rId57" Type="http://schemas.openxmlformats.org/officeDocument/2006/relationships/image" Target="../media/image3412.png"/><Relationship Id="rId262" Type="http://schemas.openxmlformats.org/officeDocument/2006/relationships/customXml" Target="../ink/ink870.xml"/><Relationship Id="rId283" Type="http://schemas.openxmlformats.org/officeDocument/2006/relationships/image" Target="../media/image459.png"/><Relationship Id="rId318" Type="http://schemas.openxmlformats.org/officeDocument/2006/relationships/customXml" Target="../ink/ink898.xml"/><Relationship Id="rId339" Type="http://schemas.openxmlformats.org/officeDocument/2006/relationships/image" Target="../media/image487.png"/><Relationship Id="rId78" Type="http://schemas.openxmlformats.org/officeDocument/2006/relationships/customXml" Target="../ink/ink778.xml"/><Relationship Id="rId99" Type="http://schemas.openxmlformats.org/officeDocument/2006/relationships/image" Target="../media/image3600.png"/><Relationship Id="rId101" Type="http://schemas.openxmlformats.org/officeDocument/2006/relationships/image" Target="../media/image3612.png"/><Relationship Id="rId122" Type="http://schemas.openxmlformats.org/officeDocument/2006/relationships/customXml" Target="../ink/ink800.xml"/><Relationship Id="rId143" Type="http://schemas.openxmlformats.org/officeDocument/2006/relationships/image" Target="../media/image3820.png"/><Relationship Id="rId164" Type="http://schemas.openxmlformats.org/officeDocument/2006/relationships/customXml" Target="../ink/ink821.xml"/><Relationship Id="rId185" Type="http://schemas.openxmlformats.org/officeDocument/2006/relationships/image" Target="../media/image4020.png"/><Relationship Id="rId9" Type="http://schemas.openxmlformats.org/officeDocument/2006/relationships/image" Target="../media/image3170.png"/><Relationship Id="rId210" Type="http://schemas.openxmlformats.org/officeDocument/2006/relationships/customXml" Target="../ink/ink844.xml"/><Relationship Id="rId26" Type="http://schemas.openxmlformats.org/officeDocument/2006/relationships/customXml" Target="../ink/ink752.xml"/><Relationship Id="rId231" Type="http://schemas.openxmlformats.org/officeDocument/2006/relationships/image" Target="../media/image4250.png"/><Relationship Id="rId252" Type="http://schemas.openxmlformats.org/officeDocument/2006/relationships/customXml" Target="../ink/ink865.xml"/><Relationship Id="rId273" Type="http://schemas.openxmlformats.org/officeDocument/2006/relationships/image" Target="../media/image454.png"/><Relationship Id="rId294" Type="http://schemas.openxmlformats.org/officeDocument/2006/relationships/customXml" Target="../ink/ink886.xml"/><Relationship Id="rId308" Type="http://schemas.openxmlformats.org/officeDocument/2006/relationships/customXml" Target="../ink/ink893.xml"/><Relationship Id="rId329" Type="http://schemas.openxmlformats.org/officeDocument/2006/relationships/image" Target="../media/image482.png"/><Relationship Id="rId47" Type="http://schemas.openxmlformats.org/officeDocument/2006/relationships/image" Target="../media/image3360.png"/><Relationship Id="rId68" Type="http://schemas.openxmlformats.org/officeDocument/2006/relationships/customXml" Target="../ink/ink773.xml"/><Relationship Id="rId89" Type="http://schemas.openxmlformats.org/officeDocument/2006/relationships/image" Target="../media/image3050.png"/><Relationship Id="rId112" Type="http://schemas.openxmlformats.org/officeDocument/2006/relationships/customXml" Target="../ink/ink795.xml"/><Relationship Id="rId133" Type="http://schemas.openxmlformats.org/officeDocument/2006/relationships/image" Target="../media/image3770.png"/><Relationship Id="rId154" Type="http://schemas.openxmlformats.org/officeDocument/2006/relationships/customXml" Target="../ink/ink816.xml"/><Relationship Id="rId175" Type="http://schemas.openxmlformats.org/officeDocument/2006/relationships/image" Target="../media/image3970.png"/><Relationship Id="rId340" Type="http://schemas.openxmlformats.org/officeDocument/2006/relationships/customXml" Target="../ink/ink909.xml"/><Relationship Id="rId196" Type="http://schemas.openxmlformats.org/officeDocument/2006/relationships/customXml" Target="../ink/ink837.xml"/><Relationship Id="rId200" Type="http://schemas.openxmlformats.org/officeDocument/2006/relationships/customXml" Target="../ink/ink839.xml"/><Relationship Id="rId16" Type="http://schemas.openxmlformats.org/officeDocument/2006/relationships/customXml" Target="../ink/ink747.xml"/><Relationship Id="rId221" Type="http://schemas.openxmlformats.org/officeDocument/2006/relationships/image" Target="../media/image4200.png"/><Relationship Id="rId242" Type="http://schemas.openxmlformats.org/officeDocument/2006/relationships/customXml" Target="../ink/ink860.xml"/><Relationship Id="rId263" Type="http://schemas.openxmlformats.org/officeDocument/2006/relationships/image" Target="../media/image449.png"/><Relationship Id="rId284" Type="http://schemas.openxmlformats.org/officeDocument/2006/relationships/customXml" Target="../ink/ink881.xml"/><Relationship Id="rId319" Type="http://schemas.openxmlformats.org/officeDocument/2006/relationships/image" Target="../media/image477.png"/><Relationship Id="rId37" Type="http://schemas.openxmlformats.org/officeDocument/2006/relationships/image" Target="../media/image3311.png"/><Relationship Id="rId58" Type="http://schemas.openxmlformats.org/officeDocument/2006/relationships/customXml" Target="../ink/ink768.xml"/><Relationship Id="rId79" Type="http://schemas.openxmlformats.org/officeDocument/2006/relationships/image" Target="../media/image3520.png"/><Relationship Id="rId102" Type="http://schemas.openxmlformats.org/officeDocument/2006/relationships/customXml" Target="../ink/ink790.xml"/><Relationship Id="rId123" Type="http://schemas.openxmlformats.org/officeDocument/2006/relationships/image" Target="../media/image3720.png"/><Relationship Id="rId144" Type="http://schemas.openxmlformats.org/officeDocument/2006/relationships/customXml" Target="../ink/ink811.xml"/><Relationship Id="rId330" Type="http://schemas.openxmlformats.org/officeDocument/2006/relationships/customXml" Target="../ink/ink904.xml"/><Relationship Id="rId90" Type="http://schemas.openxmlformats.org/officeDocument/2006/relationships/customXml" Target="../ink/ink784.xml"/><Relationship Id="rId165" Type="http://schemas.openxmlformats.org/officeDocument/2006/relationships/image" Target="../media/image3920.png"/><Relationship Id="rId186" Type="http://schemas.openxmlformats.org/officeDocument/2006/relationships/customXml" Target="../ink/ink832.xml"/><Relationship Id="rId211" Type="http://schemas.openxmlformats.org/officeDocument/2006/relationships/image" Target="../media/image4150.png"/><Relationship Id="rId232" Type="http://schemas.openxmlformats.org/officeDocument/2006/relationships/customXml" Target="../ink/ink855.xml"/><Relationship Id="rId253" Type="http://schemas.openxmlformats.org/officeDocument/2006/relationships/image" Target="../media/image444.png"/><Relationship Id="rId274" Type="http://schemas.openxmlformats.org/officeDocument/2006/relationships/customXml" Target="../ink/ink876.xml"/><Relationship Id="rId295" Type="http://schemas.openxmlformats.org/officeDocument/2006/relationships/image" Target="../media/image465.png"/><Relationship Id="rId309" Type="http://schemas.openxmlformats.org/officeDocument/2006/relationships/image" Target="../media/image472.png"/><Relationship Id="rId27" Type="http://schemas.openxmlformats.org/officeDocument/2006/relationships/image" Target="../media/image3260.png"/><Relationship Id="rId48" Type="http://schemas.openxmlformats.org/officeDocument/2006/relationships/customXml" Target="../ink/ink763.xml"/><Relationship Id="rId69" Type="http://schemas.openxmlformats.org/officeDocument/2006/relationships/image" Target="../media/image3470.png"/><Relationship Id="rId113" Type="http://schemas.openxmlformats.org/officeDocument/2006/relationships/image" Target="../media/image3670.png"/><Relationship Id="rId134" Type="http://schemas.openxmlformats.org/officeDocument/2006/relationships/customXml" Target="../ink/ink806.xml"/><Relationship Id="rId320" Type="http://schemas.openxmlformats.org/officeDocument/2006/relationships/customXml" Target="../ink/ink899.xml"/><Relationship Id="rId80" Type="http://schemas.openxmlformats.org/officeDocument/2006/relationships/customXml" Target="../ink/ink779.xml"/><Relationship Id="rId155" Type="http://schemas.openxmlformats.org/officeDocument/2006/relationships/image" Target="../media/image3870.png"/><Relationship Id="rId176" Type="http://schemas.openxmlformats.org/officeDocument/2006/relationships/customXml" Target="../ink/ink827.xml"/><Relationship Id="rId197" Type="http://schemas.openxmlformats.org/officeDocument/2006/relationships/image" Target="../media/image4080.png"/><Relationship Id="rId341" Type="http://schemas.openxmlformats.org/officeDocument/2006/relationships/image" Target="../media/image488.png"/><Relationship Id="rId201" Type="http://schemas.openxmlformats.org/officeDocument/2006/relationships/image" Target="../media/image4100.png"/><Relationship Id="rId222" Type="http://schemas.openxmlformats.org/officeDocument/2006/relationships/customXml" Target="../ink/ink850.xml"/><Relationship Id="rId243" Type="http://schemas.openxmlformats.org/officeDocument/2006/relationships/image" Target="../media/image4311.png"/><Relationship Id="rId264" Type="http://schemas.openxmlformats.org/officeDocument/2006/relationships/customXml" Target="../ink/ink871.xml"/><Relationship Id="rId285" Type="http://schemas.openxmlformats.org/officeDocument/2006/relationships/image" Target="../media/image460.png"/><Relationship Id="rId17" Type="http://schemas.openxmlformats.org/officeDocument/2006/relationships/image" Target="../media/image3212.png"/><Relationship Id="rId38" Type="http://schemas.openxmlformats.org/officeDocument/2006/relationships/customXml" Target="../ink/ink758.xml"/><Relationship Id="rId59" Type="http://schemas.openxmlformats.org/officeDocument/2006/relationships/image" Target="../media/image3420.png"/><Relationship Id="rId103" Type="http://schemas.openxmlformats.org/officeDocument/2006/relationships/image" Target="../media/image3620.png"/><Relationship Id="rId124" Type="http://schemas.openxmlformats.org/officeDocument/2006/relationships/customXml" Target="../ink/ink801.xml"/><Relationship Id="rId310" Type="http://schemas.openxmlformats.org/officeDocument/2006/relationships/customXml" Target="../ink/ink894.xml"/><Relationship Id="rId70" Type="http://schemas.openxmlformats.org/officeDocument/2006/relationships/customXml" Target="../ink/ink774.xml"/><Relationship Id="rId91" Type="http://schemas.openxmlformats.org/officeDocument/2006/relationships/image" Target="../media/image3560.png"/><Relationship Id="rId145" Type="http://schemas.openxmlformats.org/officeDocument/2006/relationships/image" Target="../media/image3830.png"/><Relationship Id="rId166" Type="http://schemas.openxmlformats.org/officeDocument/2006/relationships/customXml" Target="../ink/ink822.xml"/><Relationship Id="rId187" Type="http://schemas.openxmlformats.org/officeDocument/2006/relationships/image" Target="../media/image4030.png"/><Relationship Id="rId331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45.xml"/><Relationship Id="rId233" Type="http://schemas.openxmlformats.org/officeDocument/2006/relationships/image" Target="../media/image4260.png"/><Relationship Id="rId254" Type="http://schemas.openxmlformats.org/officeDocument/2006/relationships/customXml" Target="../ink/ink866.xml"/><Relationship Id="rId28" Type="http://schemas.openxmlformats.org/officeDocument/2006/relationships/customXml" Target="../ink/ink753.xml"/><Relationship Id="rId49" Type="http://schemas.openxmlformats.org/officeDocument/2006/relationships/image" Target="../media/image3370.png"/><Relationship Id="rId114" Type="http://schemas.openxmlformats.org/officeDocument/2006/relationships/customXml" Target="../ink/ink796.xml"/><Relationship Id="rId275" Type="http://schemas.openxmlformats.org/officeDocument/2006/relationships/image" Target="../media/image455.png"/><Relationship Id="rId296" Type="http://schemas.openxmlformats.org/officeDocument/2006/relationships/customXml" Target="../ink/ink887.xml"/><Relationship Id="rId300" Type="http://schemas.openxmlformats.org/officeDocument/2006/relationships/customXml" Target="../ink/ink889.xml"/><Relationship Id="rId60" Type="http://schemas.openxmlformats.org/officeDocument/2006/relationships/customXml" Target="../ink/ink769.xml"/><Relationship Id="rId81" Type="http://schemas.openxmlformats.org/officeDocument/2006/relationships/image" Target="../media/image3530.png"/><Relationship Id="rId135" Type="http://schemas.openxmlformats.org/officeDocument/2006/relationships/image" Target="../media/image3780.png"/><Relationship Id="rId156" Type="http://schemas.openxmlformats.org/officeDocument/2006/relationships/customXml" Target="../ink/ink817.xml"/><Relationship Id="rId177" Type="http://schemas.openxmlformats.org/officeDocument/2006/relationships/image" Target="../media/image3980.png"/><Relationship Id="rId198" Type="http://schemas.openxmlformats.org/officeDocument/2006/relationships/customXml" Target="../ink/ink838.xml"/><Relationship Id="rId321" Type="http://schemas.openxmlformats.org/officeDocument/2006/relationships/image" Target="../media/image478.png"/><Relationship Id="rId342" Type="http://schemas.openxmlformats.org/officeDocument/2006/relationships/customXml" Target="../ink/ink910.xml"/><Relationship Id="rId202" Type="http://schemas.openxmlformats.org/officeDocument/2006/relationships/customXml" Target="../ink/ink840.xml"/><Relationship Id="rId223" Type="http://schemas.openxmlformats.org/officeDocument/2006/relationships/image" Target="../media/image4212.png"/><Relationship Id="rId244" Type="http://schemas.openxmlformats.org/officeDocument/2006/relationships/customXml" Target="../ink/ink861.xml"/><Relationship Id="rId18" Type="http://schemas.openxmlformats.org/officeDocument/2006/relationships/customXml" Target="../ink/ink748.xml"/><Relationship Id="rId39" Type="http://schemas.openxmlformats.org/officeDocument/2006/relationships/image" Target="../media/image3320.png"/><Relationship Id="rId265" Type="http://schemas.openxmlformats.org/officeDocument/2006/relationships/image" Target="../media/image450.png"/><Relationship Id="rId286" Type="http://schemas.openxmlformats.org/officeDocument/2006/relationships/customXml" Target="../ink/ink882.xml"/><Relationship Id="rId50" Type="http://schemas.openxmlformats.org/officeDocument/2006/relationships/customXml" Target="../ink/ink764.xml"/><Relationship Id="rId104" Type="http://schemas.openxmlformats.org/officeDocument/2006/relationships/customXml" Target="../ink/ink791.xml"/><Relationship Id="rId125" Type="http://schemas.openxmlformats.org/officeDocument/2006/relationships/image" Target="../media/image3730.png"/><Relationship Id="rId146" Type="http://schemas.openxmlformats.org/officeDocument/2006/relationships/customXml" Target="../ink/ink812.xml"/><Relationship Id="rId167" Type="http://schemas.openxmlformats.org/officeDocument/2006/relationships/image" Target="../media/image3930.png"/><Relationship Id="rId188" Type="http://schemas.openxmlformats.org/officeDocument/2006/relationships/customXml" Target="../ink/ink833.xml"/><Relationship Id="rId311" Type="http://schemas.openxmlformats.org/officeDocument/2006/relationships/image" Target="../media/image473.png"/><Relationship Id="rId332" Type="http://schemas.openxmlformats.org/officeDocument/2006/relationships/customXml" Target="../ink/ink905.xml"/><Relationship Id="rId71" Type="http://schemas.openxmlformats.org/officeDocument/2006/relationships/image" Target="../media/image3480.png"/><Relationship Id="rId92" Type="http://schemas.openxmlformats.org/officeDocument/2006/relationships/customXml" Target="../ink/ink785.xml"/><Relationship Id="rId213" Type="http://schemas.openxmlformats.org/officeDocument/2006/relationships/image" Target="../media/image4160.png"/><Relationship Id="rId234" Type="http://schemas.openxmlformats.org/officeDocument/2006/relationships/customXml" Target="../ink/ink856.xml"/><Relationship Id="rId2" Type="http://schemas.openxmlformats.org/officeDocument/2006/relationships/image" Target="../media/image406.png"/><Relationship Id="rId29" Type="http://schemas.openxmlformats.org/officeDocument/2006/relationships/image" Target="../media/image3270.png"/><Relationship Id="rId255" Type="http://schemas.openxmlformats.org/officeDocument/2006/relationships/image" Target="../media/image445.png"/><Relationship Id="rId276" Type="http://schemas.openxmlformats.org/officeDocument/2006/relationships/customXml" Target="../ink/ink877.xml"/><Relationship Id="rId297" Type="http://schemas.openxmlformats.org/officeDocument/2006/relationships/image" Target="../media/image466.png"/><Relationship Id="rId40" Type="http://schemas.openxmlformats.org/officeDocument/2006/relationships/customXml" Target="../ink/ink759.xml"/><Relationship Id="rId115" Type="http://schemas.openxmlformats.org/officeDocument/2006/relationships/image" Target="../media/image3680.png"/><Relationship Id="rId136" Type="http://schemas.openxmlformats.org/officeDocument/2006/relationships/customXml" Target="../ink/ink807.xml"/><Relationship Id="rId157" Type="http://schemas.openxmlformats.org/officeDocument/2006/relationships/image" Target="../media/image3880.png"/><Relationship Id="rId178" Type="http://schemas.openxmlformats.org/officeDocument/2006/relationships/customXml" Target="../ink/ink828.xml"/><Relationship Id="rId301" Type="http://schemas.openxmlformats.org/officeDocument/2006/relationships/image" Target="../media/image468.png"/><Relationship Id="rId322" Type="http://schemas.openxmlformats.org/officeDocument/2006/relationships/customXml" Target="../ink/ink900.xml"/><Relationship Id="rId343" Type="http://schemas.openxmlformats.org/officeDocument/2006/relationships/image" Target="../media/image489.png"/><Relationship Id="rId61" Type="http://schemas.openxmlformats.org/officeDocument/2006/relationships/image" Target="../media/image3430.png"/><Relationship Id="rId82" Type="http://schemas.openxmlformats.org/officeDocument/2006/relationships/customXml" Target="../ink/ink780.xml"/><Relationship Id="rId199" Type="http://schemas.openxmlformats.org/officeDocument/2006/relationships/image" Target="../media/image4090.png"/><Relationship Id="rId203" Type="http://schemas.openxmlformats.org/officeDocument/2006/relationships/image" Target="../media/image4112.png"/><Relationship Id="rId19" Type="http://schemas.openxmlformats.org/officeDocument/2006/relationships/image" Target="../media/image3220.png"/><Relationship Id="rId224" Type="http://schemas.openxmlformats.org/officeDocument/2006/relationships/customXml" Target="../ink/ink851.xml"/><Relationship Id="rId245" Type="http://schemas.openxmlformats.org/officeDocument/2006/relationships/image" Target="../media/image4320.png"/><Relationship Id="rId266" Type="http://schemas.openxmlformats.org/officeDocument/2006/relationships/customXml" Target="../ink/ink872.xml"/><Relationship Id="rId287" Type="http://schemas.openxmlformats.org/officeDocument/2006/relationships/image" Target="../media/image461.png"/><Relationship Id="rId30" Type="http://schemas.openxmlformats.org/officeDocument/2006/relationships/customXml" Target="../ink/ink754.xml"/><Relationship Id="rId105" Type="http://schemas.openxmlformats.org/officeDocument/2006/relationships/image" Target="../media/image3630.png"/><Relationship Id="rId126" Type="http://schemas.openxmlformats.org/officeDocument/2006/relationships/customXml" Target="../ink/ink802.xml"/><Relationship Id="rId147" Type="http://schemas.openxmlformats.org/officeDocument/2006/relationships/image" Target="../media/image3840.png"/><Relationship Id="rId168" Type="http://schemas.openxmlformats.org/officeDocument/2006/relationships/customXml" Target="../ink/ink823.xml"/><Relationship Id="rId312" Type="http://schemas.openxmlformats.org/officeDocument/2006/relationships/customXml" Target="../ink/ink895.xml"/><Relationship Id="rId333" Type="http://schemas.openxmlformats.org/officeDocument/2006/relationships/image" Target="../media/image484.png"/><Relationship Id="rId51" Type="http://schemas.openxmlformats.org/officeDocument/2006/relationships/image" Target="../media/image3380.png"/><Relationship Id="rId72" Type="http://schemas.openxmlformats.org/officeDocument/2006/relationships/customXml" Target="../ink/ink775.xml"/><Relationship Id="rId93" Type="http://schemas.openxmlformats.org/officeDocument/2006/relationships/image" Target="../media/image3570.png"/><Relationship Id="rId189" Type="http://schemas.openxmlformats.org/officeDocument/2006/relationships/image" Target="../media/image4040.png"/><Relationship Id="rId3" Type="http://schemas.microsoft.com/office/2007/relationships/hdphoto" Target="../media/hdphoto1.wdp"/><Relationship Id="rId214" Type="http://schemas.openxmlformats.org/officeDocument/2006/relationships/customXml" Target="../ink/ink846.xml"/><Relationship Id="rId235" Type="http://schemas.openxmlformats.org/officeDocument/2006/relationships/image" Target="../media/image4270.png"/><Relationship Id="rId256" Type="http://schemas.openxmlformats.org/officeDocument/2006/relationships/customXml" Target="../ink/ink867.xml"/><Relationship Id="rId277" Type="http://schemas.openxmlformats.org/officeDocument/2006/relationships/image" Target="../media/image456.png"/><Relationship Id="rId298" Type="http://schemas.openxmlformats.org/officeDocument/2006/relationships/customXml" Target="../ink/ink888.xml"/><Relationship Id="rId116" Type="http://schemas.openxmlformats.org/officeDocument/2006/relationships/customXml" Target="../ink/ink797.xml"/><Relationship Id="rId137" Type="http://schemas.openxmlformats.org/officeDocument/2006/relationships/image" Target="../media/image3790.png"/><Relationship Id="rId158" Type="http://schemas.openxmlformats.org/officeDocument/2006/relationships/customXml" Target="../ink/ink818.xml"/><Relationship Id="rId302" Type="http://schemas.openxmlformats.org/officeDocument/2006/relationships/customXml" Target="../ink/ink890.xml"/><Relationship Id="rId323" Type="http://schemas.openxmlformats.org/officeDocument/2006/relationships/image" Target="../media/image479.png"/><Relationship Id="rId344" Type="http://schemas.openxmlformats.org/officeDocument/2006/relationships/customXml" Target="../ink/ink911.xml"/><Relationship Id="rId20" Type="http://schemas.openxmlformats.org/officeDocument/2006/relationships/customXml" Target="../ink/ink749.xml"/><Relationship Id="rId41" Type="http://schemas.openxmlformats.org/officeDocument/2006/relationships/image" Target="../media/image3330.png"/><Relationship Id="rId62" Type="http://schemas.openxmlformats.org/officeDocument/2006/relationships/customXml" Target="../ink/ink770.xml"/><Relationship Id="rId83" Type="http://schemas.openxmlformats.org/officeDocument/2006/relationships/image" Target="../media/image3540.png"/><Relationship Id="rId179" Type="http://schemas.openxmlformats.org/officeDocument/2006/relationships/image" Target="../media/image3990.png"/><Relationship Id="rId190" Type="http://schemas.openxmlformats.org/officeDocument/2006/relationships/customXml" Target="../ink/ink834.xml"/><Relationship Id="rId204" Type="http://schemas.openxmlformats.org/officeDocument/2006/relationships/customXml" Target="../ink/ink841.xml"/><Relationship Id="rId225" Type="http://schemas.openxmlformats.org/officeDocument/2006/relationships/image" Target="../media/image4220.png"/><Relationship Id="rId246" Type="http://schemas.openxmlformats.org/officeDocument/2006/relationships/customXml" Target="../ink/ink862.xml"/><Relationship Id="rId267" Type="http://schemas.openxmlformats.org/officeDocument/2006/relationships/image" Target="../media/image451.png"/><Relationship Id="rId288" Type="http://schemas.openxmlformats.org/officeDocument/2006/relationships/customXml" Target="../ink/ink883.xml"/><Relationship Id="rId106" Type="http://schemas.openxmlformats.org/officeDocument/2006/relationships/customXml" Target="../ink/ink792.xml"/><Relationship Id="rId127" Type="http://schemas.openxmlformats.org/officeDocument/2006/relationships/image" Target="../media/image3740.png"/><Relationship Id="rId313" Type="http://schemas.openxmlformats.org/officeDocument/2006/relationships/image" Target="../media/image474.png"/><Relationship Id="rId10" Type="http://schemas.openxmlformats.org/officeDocument/2006/relationships/customXml" Target="../ink/ink744.xml"/><Relationship Id="rId31" Type="http://schemas.openxmlformats.org/officeDocument/2006/relationships/image" Target="../media/image3280.png"/><Relationship Id="rId52" Type="http://schemas.openxmlformats.org/officeDocument/2006/relationships/customXml" Target="../ink/ink765.xml"/><Relationship Id="rId73" Type="http://schemas.openxmlformats.org/officeDocument/2006/relationships/image" Target="../media/image3490.png"/><Relationship Id="rId94" Type="http://schemas.openxmlformats.org/officeDocument/2006/relationships/customXml" Target="../ink/ink786.xml"/><Relationship Id="rId148" Type="http://schemas.openxmlformats.org/officeDocument/2006/relationships/customXml" Target="../ink/ink813.xml"/><Relationship Id="rId169" Type="http://schemas.openxmlformats.org/officeDocument/2006/relationships/image" Target="../media/image3940.png"/><Relationship Id="rId334" Type="http://schemas.openxmlformats.org/officeDocument/2006/relationships/customXml" Target="../ink/ink906.xml"/><Relationship Id="rId4" Type="http://schemas.openxmlformats.org/officeDocument/2006/relationships/customXml" Target="../ink/ink741.xml"/><Relationship Id="rId180" Type="http://schemas.openxmlformats.org/officeDocument/2006/relationships/customXml" Target="../ink/ink829.xml"/><Relationship Id="rId215" Type="http://schemas.openxmlformats.org/officeDocument/2006/relationships/image" Target="../media/image4170.png"/><Relationship Id="rId236" Type="http://schemas.openxmlformats.org/officeDocument/2006/relationships/customXml" Target="../ink/ink857.xml"/><Relationship Id="rId257" Type="http://schemas.openxmlformats.org/officeDocument/2006/relationships/image" Target="../media/image446.png"/><Relationship Id="rId278" Type="http://schemas.openxmlformats.org/officeDocument/2006/relationships/customXml" Target="../ink/ink878.xml"/><Relationship Id="rId303" Type="http://schemas.openxmlformats.org/officeDocument/2006/relationships/image" Target="../media/image469.png"/><Relationship Id="rId42" Type="http://schemas.openxmlformats.org/officeDocument/2006/relationships/customXml" Target="../ink/ink760.xml"/><Relationship Id="rId84" Type="http://schemas.openxmlformats.org/officeDocument/2006/relationships/customXml" Target="../ink/ink781.xml"/><Relationship Id="rId138" Type="http://schemas.openxmlformats.org/officeDocument/2006/relationships/customXml" Target="../ink/ink808.xml"/><Relationship Id="rId345" Type="http://schemas.openxmlformats.org/officeDocument/2006/relationships/image" Target="../media/image490.png"/><Relationship Id="rId191" Type="http://schemas.openxmlformats.org/officeDocument/2006/relationships/image" Target="../media/image4050.png"/><Relationship Id="rId205" Type="http://schemas.openxmlformats.org/officeDocument/2006/relationships/image" Target="../media/image4120.png"/><Relationship Id="rId247" Type="http://schemas.openxmlformats.org/officeDocument/2006/relationships/image" Target="../media/image4330.png"/><Relationship Id="rId107" Type="http://schemas.openxmlformats.org/officeDocument/2006/relationships/image" Target="../media/image3640.png"/><Relationship Id="rId289" Type="http://schemas.openxmlformats.org/officeDocument/2006/relationships/image" Target="../media/image462.png"/><Relationship Id="rId11" Type="http://schemas.openxmlformats.org/officeDocument/2006/relationships/image" Target="../media/image3180.png"/><Relationship Id="rId53" Type="http://schemas.openxmlformats.org/officeDocument/2006/relationships/image" Target="../media/image3390.png"/><Relationship Id="rId149" Type="http://schemas.openxmlformats.org/officeDocument/2006/relationships/image" Target="../media/image3850.png"/><Relationship Id="rId314" Type="http://schemas.openxmlformats.org/officeDocument/2006/relationships/customXml" Target="../ink/ink896.xml"/><Relationship Id="rId95" Type="http://schemas.openxmlformats.org/officeDocument/2006/relationships/image" Target="../media/image3580.png"/><Relationship Id="rId160" Type="http://schemas.openxmlformats.org/officeDocument/2006/relationships/customXml" Target="../ink/ink819.xml"/><Relationship Id="rId216" Type="http://schemas.openxmlformats.org/officeDocument/2006/relationships/customXml" Target="../ink/ink847.xml"/><Relationship Id="rId258" Type="http://schemas.openxmlformats.org/officeDocument/2006/relationships/customXml" Target="../ink/ink868.xml"/><Relationship Id="rId22" Type="http://schemas.openxmlformats.org/officeDocument/2006/relationships/customXml" Target="../ink/ink750.xml"/><Relationship Id="rId64" Type="http://schemas.openxmlformats.org/officeDocument/2006/relationships/customXml" Target="../ink/ink771.xml"/><Relationship Id="rId118" Type="http://schemas.openxmlformats.org/officeDocument/2006/relationships/customXml" Target="../ink/ink798.xml"/><Relationship Id="rId325" Type="http://schemas.openxmlformats.org/officeDocument/2006/relationships/image" Target="../media/image480.png"/><Relationship Id="rId171" Type="http://schemas.openxmlformats.org/officeDocument/2006/relationships/image" Target="../media/image3950.png"/><Relationship Id="rId227" Type="http://schemas.openxmlformats.org/officeDocument/2006/relationships/image" Target="../media/image4230.png"/><Relationship Id="rId269" Type="http://schemas.openxmlformats.org/officeDocument/2006/relationships/image" Target="../media/image452.png"/><Relationship Id="rId33" Type="http://schemas.openxmlformats.org/officeDocument/2006/relationships/image" Target="../media/image3290.png"/><Relationship Id="rId129" Type="http://schemas.openxmlformats.org/officeDocument/2006/relationships/image" Target="../media/image3750.png"/><Relationship Id="rId280" Type="http://schemas.openxmlformats.org/officeDocument/2006/relationships/customXml" Target="../ink/ink879.xml"/><Relationship Id="rId336" Type="http://schemas.openxmlformats.org/officeDocument/2006/relationships/customXml" Target="../ink/ink907.xml"/><Relationship Id="rId75" Type="http://schemas.openxmlformats.org/officeDocument/2006/relationships/image" Target="../media/image3500.png"/><Relationship Id="rId140" Type="http://schemas.openxmlformats.org/officeDocument/2006/relationships/customXml" Target="../ink/ink809.xml"/><Relationship Id="rId182" Type="http://schemas.openxmlformats.org/officeDocument/2006/relationships/customXml" Target="../ink/ink830.xml"/><Relationship Id="rId6" Type="http://schemas.openxmlformats.org/officeDocument/2006/relationships/customXml" Target="../ink/ink742.xml"/><Relationship Id="rId238" Type="http://schemas.openxmlformats.org/officeDocument/2006/relationships/customXml" Target="../ink/ink858.xml"/><Relationship Id="rId291" Type="http://schemas.openxmlformats.org/officeDocument/2006/relationships/image" Target="../media/image463.png"/><Relationship Id="rId305" Type="http://schemas.openxmlformats.org/officeDocument/2006/relationships/image" Target="../media/image470.png"/><Relationship Id="rId347" Type="http://schemas.openxmlformats.org/officeDocument/2006/relationships/image" Target="../media/image491.png"/><Relationship Id="rId44" Type="http://schemas.openxmlformats.org/officeDocument/2006/relationships/customXml" Target="../ink/ink761.xml"/><Relationship Id="rId86" Type="http://schemas.openxmlformats.org/officeDocument/2006/relationships/customXml" Target="../ink/ink782.xml"/><Relationship Id="rId151" Type="http://schemas.openxmlformats.org/officeDocument/2006/relationships/image" Target="../media/image3860.png"/><Relationship Id="rId193" Type="http://schemas.openxmlformats.org/officeDocument/2006/relationships/image" Target="../media/image4060.png"/><Relationship Id="rId207" Type="http://schemas.openxmlformats.org/officeDocument/2006/relationships/image" Target="../media/image4130.png"/><Relationship Id="rId249" Type="http://schemas.openxmlformats.org/officeDocument/2006/relationships/image" Target="../media/image4340.png"/><Relationship Id="rId13" Type="http://schemas.openxmlformats.org/officeDocument/2006/relationships/image" Target="../media/image3190.png"/><Relationship Id="rId109" Type="http://schemas.openxmlformats.org/officeDocument/2006/relationships/image" Target="../media/image3650.png"/><Relationship Id="rId260" Type="http://schemas.openxmlformats.org/officeDocument/2006/relationships/customXml" Target="../ink/ink869.xml"/><Relationship Id="rId316" Type="http://schemas.openxmlformats.org/officeDocument/2006/relationships/customXml" Target="../ink/ink897.xml"/><Relationship Id="rId55" Type="http://schemas.openxmlformats.org/officeDocument/2006/relationships/image" Target="../media/image3400.png"/><Relationship Id="rId97" Type="http://schemas.openxmlformats.org/officeDocument/2006/relationships/image" Target="../media/image3590.png"/><Relationship Id="rId120" Type="http://schemas.openxmlformats.org/officeDocument/2006/relationships/customXml" Target="../ink/ink799.xml"/><Relationship Id="rId162" Type="http://schemas.openxmlformats.org/officeDocument/2006/relationships/customXml" Target="../ink/ink820.xml"/><Relationship Id="rId218" Type="http://schemas.openxmlformats.org/officeDocument/2006/relationships/customXml" Target="../ink/ink848.xml"/><Relationship Id="rId271" Type="http://schemas.openxmlformats.org/officeDocument/2006/relationships/image" Target="../media/image453.png"/><Relationship Id="rId24" Type="http://schemas.openxmlformats.org/officeDocument/2006/relationships/customXml" Target="../ink/ink751.xml"/><Relationship Id="rId66" Type="http://schemas.openxmlformats.org/officeDocument/2006/relationships/customXml" Target="../ink/ink772.xml"/><Relationship Id="rId131" Type="http://schemas.openxmlformats.org/officeDocument/2006/relationships/image" Target="../media/image3760.png"/><Relationship Id="rId327" Type="http://schemas.openxmlformats.org/officeDocument/2006/relationships/image" Target="../media/image481.png"/><Relationship Id="rId173" Type="http://schemas.openxmlformats.org/officeDocument/2006/relationships/image" Target="../media/image3960.png"/><Relationship Id="rId229" Type="http://schemas.openxmlformats.org/officeDocument/2006/relationships/image" Target="../media/image4240.png"/><Relationship Id="rId240" Type="http://schemas.openxmlformats.org/officeDocument/2006/relationships/customXml" Target="../ink/ink859.xml"/><Relationship Id="rId35" Type="http://schemas.openxmlformats.org/officeDocument/2006/relationships/image" Target="../media/image3300.png"/><Relationship Id="rId77" Type="http://schemas.openxmlformats.org/officeDocument/2006/relationships/image" Target="../media/image3512.png"/><Relationship Id="rId100" Type="http://schemas.openxmlformats.org/officeDocument/2006/relationships/customXml" Target="../ink/ink789.xml"/><Relationship Id="rId282" Type="http://schemas.openxmlformats.org/officeDocument/2006/relationships/customXml" Target="../ink/ink880.xml"/><Relationship Id="rId338" Type="http://schemas.openxmlformats.org/officeDocument/2006/relationships/customXml" Target="../ink/ink908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0.png"/><Relationship Id="rId21" Type="http://schemas.openxmlformats.org/officeDocument/2006/relationships/image" Target="../media/image502.png"/><Relationship Id="rId42" Type="http://schemas.openxmlformats.org/officeDocument/2006/relationships/customXml" Target="../ink/ink934.xml"/><Relationship Id="rId63" Type="http://schemas.openxmlformats.org/officeDocument/2006/relationships/image" Target="../media/image523.png"/><Relationship Id="rId84" Type="http://schemas.openxmlformats.org/officeDocument/2006/relationships/customXml" Target="../ink/ink955.xml"/><Relationship Id="rId16" Type="http://schemas.openxmlformats.org/officeDocument/2006/relationships/customXml" Target="../ink/ink921.xml"/><Relationship Id="rId107" Type="http://schemas.openxmlformats.org/officeDocument/2006/relationships/image" Target="../media/image545.png"/><Relationship Id="rId11" Type="http://schemas.openxmlformats.org/officeDocument/2006/relationships/image" Target="../media/image497.png"/><Relationship Id="rId32" Type="http://schemas.openxmlformats.org/officeDocument/2006/relationships/customXml" Target="../ink/ink929.xml"/><Relationship Id="rId37" Type="http://schemas.openxmlformats.org/officeDocument/2006/relationships/image" Target="../media/image510.png"/><Relationship Id="rId53" Type="http://schemas.openxmlformats.org/officeDocument/2006/relationships/image" Target="../media/image518.png"/><Relationship Id="rId58" Type="http://schemas.openxmlformats.org/officeDocument/2006/relationships/customXml" Target="../ink/ink942.xml"/><Relationship Id="rId74" Type="http://schemas.openxmlformats.org/officeDocument/2006/relationships/customXml" Target="../ink/ink950.xml"/><Relationship Id="rId79" Type="http://schemas.openxmlformats.org/officeDocument/2006/relationships/image" Target="../media/image531.png"/><Relationship Id="rId102" Type="http://schemas.openxmlformats.org/officeDocument/2006/relationships/customXml" Target="../ink/ink964.xml"/><Relationship Id="rId123" Type="http://schemas.openxmlformats.org/officeDocument/2006/relationships/image" Target="../media/image553.png"/><Relationship Id="rId128" Type="http://schemas.openxmlformats.org/officeDocument/2006/relationships/customXml" Target="../ink/ink977.xml"/><Relationship Id="rId5" Type="http://schemas.openxmlformats.org/officeDocument/2006/relationships/image" Target="../media/image494.png"/><Relationship Id="rId90" Type="http://schemas.openxmlformats.org/officeDocument/2006/relationships/customXml" Target="../ink/ink958.xml"/><Relationship Id="rId95" Type="http://schemas.openxmlformats.org/officeDocument/2006/relationships/image" Target="../media/image539.png"/><Relationship Id="rId22" Type="http://schemas.openxmlformats.org/officeDocument/2006/relationships/customXml" Target="../ink/ink924.xml"/><Relationship Id="rId27" Type="http://schemas.openxmlformats.org/officeDocument/2006/relationships/image" Target="../media/image505.png"/><Relationship Id="rId43" Type="http://schemas.openxmlformats.org/officeDocument/2006/relationships/image" Target="../media/image513.png"/><Relationship Id="rId48" Type="http://schemas.openxmlformats.org/officeDocument/2006/relationships/customXml" Target="../ink/ink937.xml"/><Relationship Id="rId64" Type="http://schemas.openxmlformats.org/officeDocument/2006/relationships/customXml" Target="../ink/ink945.xml"/><Relationship Id="rId69" Type="http://schemas.openxmlformats.org/officeDocument/2006/relationships/image" Target="../media/image526.png"/><Relationship Id="rId113" Type="http://schemas.openxmlformats.org/officeDocument/2006/relationships/image" Target="../media/image548.png"/><Relationship Id="rId118" Type="http://schemas.openxmlformats.org/officeDocument/2006/relationships/customXml" Target="../ink/ink972.xml"/><Relationship Id="rId134" Type="http://schemas.openxmlformats.org/officeDocument/2006/relationships/customXml" Target="../ink/ink980.xml"/><Relationship Id="rId80" Type="http://schemas.openxmlformats.org/officeDocument/2006/relationships/customXml" Target="../ink/ink953.xml"/><Relationship Id="rId85" Type="http://schemas.openxmlformats.org/officeDocument/2006/relationships/image" Target="../media/image534.png"/><Relationship Id="rId12" Type="http://schemas.openxmlformats.org/officeDocument/2006/relationships/customXml" Target="../ink/ink919.xml"/><Relationship Id="rId17" Type="http://schemas.openxmlformats.org/officeDocument/2006/relationships/image" Target="../media/image500.png"/><Relationship Id="rId33" Type="http://schemas.openxmlformats.org/officeDocument/2006/relationships/image" Target="../media/image508.png"/><Relationship Id="rId38" Type="http://schemas.openxmlformats.org/officeDocument/2006/relationships/customXml" Target="../ink/ink932.xml"/><Relationship Id="rId59" Type="http://schemas.openxmlformats.org/officeDocument/2006/relationships/image" Target="../media/image521.png"/><Relationship Id="rId103" Type="http://schemas.openxmlformats.org/officeDocument/2006/relationships/image" Target="../media/image543.png"/><Relationship Id="rId108" Type="http://schemas.openxmlformats.org/officeDocument/2006/relationships/customXml" Target="../ink/ink967.xml"/><Relationship Id="rId124" Type="http://schemas.openxmlformats.org/officeDocument/2006/relationships/customXml" Target="../ink/ink975.xml"/><Relationship Id="rId129" Type="http://schemas.openxmlformats.org/officeDocument/2006/relationships/image" Target="../media/image556.png"/><Relationship Id="rId54" Type="http://schemas.openxmlformats.org/officeDocument/2006/relationships/customXml" Target="../ink/ink940.xml"/><Relationship Id="rId70" Type="http://schemas.openxmlformats.org/officeDocument/2006/relationships/customXml" Target="../ink/ink948.xml"/><Relationship Id="rId75" Type="http://schemas.openxmlformats.org/officeDocument/2006/relationships/image" Target="../media/image529.png"/><Relationship Id="rId91" Type="http://schemas.openxmlformats.org/officeDocument/2006/relationships/image" Target="../media/image537.png"/><Relationship Id="rId96" Type="http://schemas.openxmlformats.org/officeDocument/2006/relationships/customXml" Target="../ink/ink9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6.xml"/><Relationship Id="rId23" Type="http://schemas.openxmlformats.org/officeDocument/2006/relationships/image" Target="../media/image503.png"/><Relationship Id="rId28" Type="http://schemas.openxmlformats.org/officeDocument/2006/relationships/customXml" Target="../ink/ink927.xml"/><Relationship Id="rId49" Type="http://schemas.openxmlformats.org/officeDocument/2006/relationships/image" Target="../media/image516.png"/><Relationship Id="rId114" Type="http://schemas.openxmlformats.org/officeDocument/2006/relationships/customXml" Target="../ink/ink970.xml"/><Relationship Id="rId119" Type="http://schemas.openxmlformats.org/officeDocument/2006/relationships/image" Target="../media/image551.png"/><Relationship Id="rId44" Type="http://schemas.openxmlformats.org/officeDocument/2006/relationships/customXml" Target="../ink/ink935.xml"/><Relationship Id="rId60" Type="http://schemas.openxmlformats.org/officeDocument/2006/relationships/customXml" Target="../ink/ink943.xml"/><Relationship Id="rId65" Type="http://schemas.openxmlformats.org/officeDocument/2006/relationships/image" Target="../media/image524.png"/><Relationship Id="rId81" Type="http://schemas.openxmlformats.org/officeDocument/2006/relationships/image" Target="../media/image532.png"/><Relationship Id="rId86" Type="http://schemas.openxmlformats.org/officeDocument/2006/relationships/customXml" Target="../ink/ink956.xml"/><Relationship Id="rId130" Type="http://schemas.openxmlformats.org/officeDocument/2006/relationships/customXml" Target="../ink/ink978.xml"/><Relationship Id="rId135" Type="http://schemas.openxmlformats.org/officeDocument/2006/relationships/image" Target="../media/image559.png"/><Relationship Id="rId13" Type="http://schemas.openxmlformats.org/officeDocument/2006/relationships/image" Target="../media/image498.png"/><Relationship Id="rId18" Type="http://schemas.openxmlformats.org/officeDocument/2006/relationships/customXml" Target="../ink/ink922.xml"/><Relationship Id="rId39" Type="http://schemas.openxmlformats.org/officeDocument/2006/relationships/image" Target="../media/image511.png"/><Relationship Id="rId109" Type="http://schemas.openxmlformats.org/officeDocument/2006/relationships/image" Target="../media/image546.png"/><Relationship Id="rId34" Type="http://schemas.openxmlformats.org/officeDocument/2006/relationships/customXml" Target="../ink/ink930.xml"/><Relationship Id="rId50" Type="http://schemas.openxmlformats.org/officeDocument/2006/relationships/customXml" Target="../ink/ink938.xml"/><Relationship Id="rId55" Type="http://schemas.openxmlformats.org/officeDocument/2006/relationships/image" Target="../media/image519.png"/><Relationship Id="rId76" Type="http://schemas.openxmlformats.org/officeDocument/2006/relationships/customXml" Target="../ink/ink951.xml"/><Relationship Id="rId97" Type="http://schemas.openxmlformats.org/officeDocument/2006/relationships/image" Target="../media/image540.png"/><Relationship Id="rId104" Type="http://schemas.openxmlformats.org/officeDocument/2006/relationships/customXml" Target="../ink/ink965.xml"/><Relationship Id="rId120" Type="http://schemas.openxmlformats.org/officeDocument/2006/relationships/customXml" Target="../ink/ink973.xml"/><Relationship Id="rId125" Type="http://schemas.openxmlformats.org/officeDocument/2006/relationships/image" Target="../media/image554.png"/><Relationship Id="rId7" Type="http://schemas.openxmlformats.org/officeDocument/2006/relationships/image" Target="../media/image495.png"/><Relationship Id="rId71" Type="http://schemas.openxmlformats.org/officeDocument/2006/relationships/image" Target="../media/image527.png"/><Relationship Id="rId92" Type="http://schemas.openxmlformats.org/officeDocument/2006/relationships/customXml" Target="../ink/ink959.xml"/><Relationship Id="rId2" Type="http://schemas.openxmlformats.org/officeDocument/2006/relationships/customXml" Target="../ink/ink914.xml"/><Relationship Id="rId29" Type="http://schemas.openxmlformats.org/officeDocument/2006/relationships/image" Target="../media/image506.png"/><Relationship Id="rId24" Type="http://schemas.openxmlformats.org/officeDocument/2006/relationships/customXml" Target="../ink/ink925.xml"/><Relationship Id="rId40" Type="http://schemas.openxmlformats.org/officeDocument/2006/relationships/customXml" Target="../ink/ink933.xml"/><Relationship Id="rId45" Type="http://schemas.openxmlformats.org/officeDocument/2006/relationships/image" Target="../media/image514.png"/><Relationship Id="rId66" Type="http://schemas.openxmlformats.org/officeDocument/2006/relationships/customXml" Target="../ink/ink946.xml"/><Relationship Id="rId87" Type="http://schemas.openxmlformats.org/officeDocument/2006/relationships/image" Target="../media/image535.png"/><Relationship Id="rId110" Type="http://schemas.openxmlformats.org/officeDocument/2006/relationships/customXml" Target="../ink/ink968.xml"/><Relationship Id="rId115" Type="http://schemas.openxmlformats.org/officeDocument/2006/relationships/image" Target="../media/image549.png"/><Relationship Id="rId131" Type="http://schemas.openxmlformats.org/officeDocument/2006/relationships/image" Target="../media/image557.png"/><Relationship Id="rId136" Type="http://schemas.openxmlformats.org/officeDocument/2006/relationships/customXml" Target="../ink/ink981.xml"/><Relationship Id="rId61" Type="http://schemas.openxmlformats.org/officeDocument/2006/relationships/image" Target="../media/image522.png"/><Relationship Id="rId82" Type="http://schemas.openxmlformats.org/officeDocument/2006/relationships/customXml" Target="../ink/ink954.xml"/><Relationship Id="rId19" Type="http://schemas.openxmlformats.org/officeDocument/2006/relationships/image" Target="../media/image501.png"/><Relationship Id="rId14" Type="http://schemas.openxmlformats.org/officeDocument/2006/relationships/customXml" Target="../ink/ink920.xml"/><Relationship Id="rId30" Type="http://schemas.openxmlformats.org/officeDocument/2006/relationships/customXml" Target="../ink/ink928.xml"/><Relationship Id="rId35" Type="http://schemas.openxmlformats.org/officeDocument/2006/relationships/image" Target="../media/image509.png"/><Relationship Id="rId56" Type="http://schemas.openxmlformats.org/officeDocument/2006/relationships/customXml" Target="../ink/ink941.xml"/><Relationship Id="rId77" Type="http://schemas.openxmlformats.org/officeDocument/2006/relationships/image" Target="../media/image530.png"/><Relationship Id="rId100" Type="http://schemas.openxmlformats.org/officeDocument/2006/relationships/customXml" Target="../ink/ink963.xml"/><Relationship Id="rId105" Type="http://schemas.openxmlformats.org/officeDocument/2006/relationships/image" Target="../media/image544.png"/><Relationship Id="rId126" Type="http://schemas.openxmlformats.org/officeDocument/2006/relationships/customXml" Target="../ink/ink976.xml"/><Relationship Id="rId8" Type="http://schemas.openxmlformats.org/officeDocument/2006/relationships/customXml" Target="../ink/ink917.xml"/><Relationship Id="rId51" Type="http://schemas.openxmlformats.org/officeDocument/2006/relationships/image" Target="../media/image517.png"/><Relationship Id="rId72" Type="http://schemas.openxmlformats.org/officeDocument/2006/relationships/customXml" Target="../ink/ink949.xml"/><Relationship Id="rId93" Type="http://schemas.openxmlformats.org/officeDocument/2006/relationships/image" Target="../media/image538.png"/><Relationship Id="rId98" Type="http://schemas.openxmlformats.org/officeDocument/2006/relationships/customXml" Target="../ink/ink962.xml"/><Relationship Id="rId121" Type="http://schemas.openxmlformats.org/officeDocument/2006/relationships/image" Target="../media/image552.png"/><Relationship Id="rId3" Type="http://schemas.openxmlformats.org/officeDocument/2006/relationships/image" Target="../media/image493.png"/><Relationship Id="rId25" Type="http://schemas.openxmlformats.org/officeDocument/2006/relationships/image" Target="../media/image504.png"/><Relationship Id="rId46" Type="http://schemas.openxmlformats.org/officeDocument/2006/relationships/customXml" Target="../ink/ink936.xml"/><Relationship Id="rId67" Type="http://schemas.openxmlformats.org/officeDocument/2006/relationships/image" Target="../media/image525.png"/><Relationship Id="rId116" Type="http://schemas.openxmlformats.org/officeDocument/2006/relationships/customXml" Target="../ink/ink971.xml"/><Relationship Id="rId137" Type="http://schemas.openxmlformats.org/officeDocument/2006/relationships/image" Target="../media/image560.png"/><Relationship Id="rId20" Type="http://schemas.openxmlformats.org/officeDocument/2006/relationships/customXml" Target="../ink/ink923.xml"/><Relationship Id="rId41" Type="http://schemas.openxmlformats.org/officeDocument/2006/relationships/image" Target="../media/image512.png"/><Relationship Id="rId62" Type="http://schemas.openxmlformats.org/officeDocument/2006/relationships/customXml" Target="../ink/ink944.xml"/><Relationship Id="rId83" Type="http://schemas.openxmlformats.org/officeDocument/2006/relationships/image" Target="../media/image533.png"/><Relationship Id="rId88" Type="http://schemas.openxmlformats.org/officeDocument/2006/relationships/customXml" Target="../ink/ink957.xml"/><Relationship Id="rId111" Type="http://schemas.openxmlformats.org/officeDocument/2006/relationships/image" Target="../media/image547.png"/><Relationship Id="rId132" Type="http://schemas.openxmlformats.org/officeDocument/2006/relationships/customXml" Target="../ink/ink979.xml"/><Relationship Id="rId15" Type="http://schemas.openxmlformats.org/officeDocument/2006/relationships/image" Target="../media/image499.png"/><Relationship Id="rId36" Type="http://schemas.openxmlformats.org/officeDocument/2006/relationships/customXml" Target="../ink/ink931.xml"/><Relationship Id="rId57" Type="http://schemas.openxmlformats.org/officeDocument/2006/relationships/image" Target="../media/image520.png"/><Relationship Id="rId106" Type="http://schemas.openxmlformats.org/officeDocument/2006/relationships/customXml" Target="../ink/ink966.xml"/><Relationship Id="rId127" Type="http://schemas.openxmlformats.org/officeDocument/2006/relationships/image" Target="../media/image555.png"/><Relationship Id="rId10" Type="http://schemas.openxmlformats.org/officeDocument/2006/relationships/customXml" Target="../ink/ink918.xml"/><Relationship Id="rId31" Type="http://schemas.openxmlformats.org/officeDocument/2006/relationships/image" Target="../media/image507.png"/><Relationship Id="rId52" Type="http://schemas.openxmlformats.org/officeDocument/2006/relationships/customXml" Target="../ink/ink939.xml"/><Relationship Id="rId73" Type="http://schemas.openxmlformats.org/officeDocument/2006/relationships/image" Target="../media/image528.png"/><Relationship Id="rId78" Type="http://schemas.openxmlformats.org/officeDocument/2006/relationships/customXml" Target="../ink/ink952.xml"/><Relationship Id="rId94" Type="http://schemas.openxmlformats.org/officeDocument/2006/relationships/customXml" Target="../ink/ink960.xml"/><Relationship Id="rId99" Type="http://schemas.openxmlformats.org/officeDocument/2006/relationships/image" Target="../media/image541.png"/><Relationship Id="rId101" Type="http://schemas.openxmlformats.org/officeDocument/2006/relationships/image" Target="../media/image542.png"/><Relationship Id="rId122" Type="http://schemas.openxmlformats.org/officeDocument/2006/relationships/customXml" Target="../ink/ink974.xml"/><Relationship Id="rId4" Type="http://schemas.openxmlformats.org/officeDocument/2006/relationships/customXml" Target="../ink/ink915.xml"/><Relationship Id="rId9" Type="http://schemas.openxmlformats.org/officeDocument/2006/relationships/image" Target="../media/image496.png"/><Relationship Id="rId26" Type="http://schemas.openxmlformats.org/officeDocument/2006/relationships/customXml" Target="../ink/ink926.xml"/><Relationship Id="rId47" Type="http://schemas.openxmlformats.org/officeDocument/2006/relationships/image" Target="../media/image515.png"/><Relationship Id="rId68" Type="http://schemas.openxmlformats.org/officeDocument/2006/relationships/customXml" Target="../ink/ink947.xml"/><Relationship Id="rId89" Type="http://schemas.openxmlformats.org/officeDocument/2006/relationships/image" Target="../media/image536.png"/><Relationship Id="rId112" Type="http://schemas.openxmlformats.org/officeDocument/2006/relationships/customXml" Target="../ink/ink969.xml"/><Relationship Id="rId133" Type="http://schemas.openxmlformats.org/officeDocument/2006/relationships/image" Target="../media/image558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2.png"/><Relationship Id="rId117" Type="http://schemas.openxmlformats.org/officeDocument/2006/relationships/customXml" Target="../ink/ink1038.xml"/><Relationship Id="rId21" Type="http://schemas.openxmlformats.org/officeDocument/2006/relationships/customXml" Target="../ink/ink990.xml"/><Relationship Id="rId42" Type="http://schemas.openxmlformats.org/officeDocument/2006/relationships/image" Target="../media/image580.png"/><Relationship Id="rId47" Type="http://schemas.openxmlformats.org/officeDocument/2006/relationships/customXml" Target="../ink/ink1003.xml"/><Relationship Id="rId63" Type="http://schemas.openxmlformats.org/officeDocument/2006/relationships/customXml" Target="../ink/ink1011.xml"/><Relationship Id="rId68" Type="http://schemas.openxmlformats.org/officeDocument/2006/relationships/image" Target="../media/image593.png"/><Relationship Id="rId84" Type="http://schemas.openxmlformats.org/officeDocument/2006/relationships/image" Target="../media/image601.png"/><Relationship Id="rId89" Type="http://schemas.openxmlformats.org/officeDocument/2006/relationships/customXml" Target="../ink/ink1024.xml"/><Relationship Id="rId112" Type="http://schemas.openxmlformats.org/officeDocument/2006/relationships/image" Target="../media/image615.png"/><Relationship Id="rId16" Type="http://schemas.openxmlformats.org/officeDocument/2006/relationships/image" Target="../media/image567.png"/><Relationship Id="rId107" Type="http://schemas.openxmlformats.org/officeDocument/2006/relationships/customXml" Target="../ink/ink1033.xml"/><Relationship Id="rId11" Type="http://schemas.openxmlformats.org/officeDocument/2006/relationships/customXml" Target="../ink/ink985.xml"/><Relationship Id="rId32" Type="http://schemas.openxmlformats.org/officeDocument/2006/relationships/image" Target="../media/image575.png"/><Relationship Id="rId37" Type="http://schemas.openxmlformats.org/officeDocument/2006/relationships/customXml" Target="../ink/ink998.xml"/><Relationship Id="rId53" Type="http://schemas.openxmlformats.org/officeDocument/2006/relationships/customXml" Target="../ink/ink1006.xml"/><Relationship Id="rId58" Type="http://schemas.openxmlformats.org/officeDocument/2006/relationships/image" Target="../media/image588.png"/><Relationship Id="rId74" Type="http://schemas.openxmlformats.org/officeDocument/2006/relationships/image" Target="../media/image596.png"/><Relationship Id="rId79" Type="http://schemas.openxmlformats.org/officeDocument/2006/relationships/customXml" Target="../ink/ink1019.xml"/><Relationship Id="rId102" Type="http://schemas.openxmlformats.org/officeDocument/2006/relationships/image" Target="../media/image610.png"/><Relationship Id="rId123" Type="http://schemas.openxmlformats.org/officeDocument/2006/relationships/customXml" Target="../ink/ink1041.xml"/><Relationship Id="rId5" Type="http://schemas.openxmlformats.org/officeDocument/2006/relationships/customXml" Target="../ink/ink982.xml"/><Relationship Id="rId90" Type="http://schemas.openxmlformats.org/officeDocument/2006/relationships/image" Target="../media/image604.png"/><Relationship Id="rId95" Type="http://schemas.openxmlformats.org/officeDocument/2006/relationships/customXml" Target="../ink/ink1027.xml"/><Relationship Id="rId22" Type="http://schemas.openxmlformats.org/officeDocument/2006/relationships/image" Target="../media/image570.png"/><Relationship Id="rId27" Type="http://schemas.openxmlformats.org/officeDocument/2006/relationships/customXml" Target="../ink/ink993.xml"/><Relationship Id="rId43" Type="http://schemas.openxmlformats.org/officeDocument/2006/relationships/customXml" Target="../ink/ink1001.xml"/><Relationship Id="rId48" Type="http://schemas.openxmlformats.org/officeDocument/2006/relationships/image" Target="../media/image583.png"/><Relationship Id="rId64" Type="http://schemas.openxmlformats.org/officeDocument/2006/relationships/image" Target="../media/image591.png"/><Relationship Id="rId69" Type="http://schemas.openxmlformats.org/officeDocument/2006/relationships/customXml" Target="../ink/ink1014.xml"/><Relationship Id="rId113" Type="http://schemas.openxmlformats.org/officeDocument/2006/relationships/customXml" Target="../ink/ink1036.xml"/><Relationship Id="rId118" Type="http://schemas.openxmlformats.org/officeDocument/2006/relationships/image" Target="../media/image618.png"/><Relationship Id="rId80" Type="http://schemas.openxmlformats.org/officeDocument/2006/relationships/image" Target="../media/image599.png"/><Relationship Id="rId85" Type="http://schemas.openxmlformats.org/officeDocument/2006/relationships/customXml" Target="../ink/ink1022.xml"/><Relationship Id="rId12" Type="http://schemas.openxmlformats.org/officeDocument/2006/relationships/image" Target="../media/image565.png"/><Relationship Id="rId17" Type="http://schemas.openxmlformats.org/officeDocument/2006/relationships/customXml" Target="../ink/ink988.xml"/><Relationship Id="rId33" Type="http://schemas.openxmlformats.org/officeDocument/2006/relationships/customXml" Target="../ink/ink996.xml"/><Relationship Id="rId38" Type="http://schemas.openxmlformats.org/officeDocument/2006/relationships/image" Target="../media/image578.png"/><Relationship Id="rId59" Type="http://schemas.openxmlformats.org/officeDocument/2006/relationships/customXml" Target="../ink/ink1009.xml"/><Relationship Id="rId103" Type="http://schemas.openxmlformats.org/officeDocument/2006/relationships/customXml" Target="../ink/ink1031.xml"/><Relationship Id="rId108" Type="http://schemas.openxmlformats.org/officeDocument/2006/relationships/image" Target="../media/image613.png"/><Relationship Id="rId124" Type="http://schemas.openxmlformats.org/officeDocument/2006/relationships/image" Target="../media/image621.png"/><Relationship Id="rId54" Type="http://schemas.openxmlformats.org/officeDocument/2006/relationships/image" Target="../media/image586.png"/><Relationship Id="rId70" Type="http://schemas.openxmlformats.org/officeDocument/2006/relationships/image" Target="../media/image594.png"/><Relationship Id="rId75" Type="http://schemas.openxmlformats.org/officeDocument/2006/relationships/customXml" Target="../ink/ink1017.xml"/><Relationship Id="rId91" Type="http://schemas.openxmlformats.org/officeDocument/2006/relationships/customXml" Target="../ink/ink1025.xml"/><Relationship Id="rId96" Type="http://schemas.openxmlformats.org/officeDocument/2006/relationships/image" Target="../media/image6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23" Type="http://schemas.openxmlformats.org/officeDocument/2006/relationships/customXml" Target="../ink/ink991.xml"/><Relationship Id="rId28" Type="http://schemas.openxmlformats.org/officeDocument/2006/relationships/image" Target="../media/image573.png"/><Relationship Id="rId49" Type="http://schemas.openxmlformats.org/officeDocument/2006/relationships/customXml" Target="../ink/ink1004.xml"/><Relationship Id="rId114" Type="http://schemas.openxmlformats.org/officeDocument/2006/relationships/image" Target="../media/image616.png"/><Relationship Id="rId119" Type="http://schemas.openxmlformats.org/officeDocument/2006/relationships/customXml" Target="../ink/ink1039.xml"/><Relationship Id="rId44" Type="http://schemas.openxmlformats.org/officeDocument/2006/relationships/image" Target="../media/image581.png"/><Relationship Id="rId60" Type="http://schemas.openxmlformats.org/officeDocument/2006/relationships/image" Target="../media/image589.png"/><Relationship Id="rId65" Type="http://schemas.openxmlformats.org/officeDocument/2006/relationships/customXml" Target="../ink/ink1012.xml"/><Relationship Id="rId81" Type="http://schemas.openxmlformats.org/officeDocument/2006/relationships/customXml" Target="../ink/ink1020.xml"/><Relationship Id="rId86" Type="http://schemas.openxmlformats.org/officeDocument/2006/relationships/image" Target="../media/image602.png"/><Relationship Id="rId4" Type="http://schemas.microsoft.com/office/2007/relationships/hdphoto" Target="../media/hdphoto1.wdp"/><Relationship Id="rId9" Type="http://schemas.openxmlformats.org/officeDocument/2006/relationships/customXml" Target="../ink/ink984.xml"/><Relationship Id="rId13" Type="http://schemas.openxmlformats.org/officeDocument/2006/relationships/customXml" Target="../ink/ink986.xml"/><Relationship Id="rId18" Type="http://schemas.openxmlformats.org/officeDocument/2006/relationships/image" Target="../media/image568.png"/><Relationship Id="rId39" Type="http://schemas.openxmlformats.org/officeDocument/2006/relationships/customXml" Target="../ink/ink999.xml"/><Relationship Id="rId109" Type="http://schemas.openxmlformats.org/officeDocument/2006/relationships/customXml" Target="../ink/ink1034.xml"/><Relationship Id="rId34" Type="http://schemas.openxmlformats.org/officeDocument/2006/relationships/image" Target="../media/image576.png"/><Relationship Id="rId50" Type="http://schemas.openxmlformats.org/officeDocument/2006/relationships/image" Target="../media/image584.png"/><Relationship Id="rId55" Type="http://schemas.openxmlformats.org/officeDocument/2006/relationships/customXml" Target="../ink/ink1007.xml"/><Relationship Id="rId76" Type="http://schemas.openxmlformats.org/officeDocument/2006/relationships/image" Target="../media/image597.png"/><Relationship Id="rId97" Type="http://schemas.openxmlformats.org/officeDocument/2006/relationships/customXml" Target="../ink/ink1028.xml"/><Relationship Id="rId104" Type="http://schemas.openxmlformats.org/officeDocument/2006/relationships/image" Target="../media/image611.png"/><Relationship Id="rId120" Type="http://schemas.openxmlformats.org/officeDocument/2006/relationships/image" Target="../media/image619.png"/><Relationship Id="rId7" Type="http://schemas.openxmlformats.org/officeDocument/2006/relationships/customXml" Target="../ink/ink983.xml"/><Relationship Id="rId71" Type="http://schemas.openxmlformats.org/officeDocument/2006/relationships/customXml" Target="../ink/ink1015.xml"/><Relationship Id="rId92" Type="http://schemas.openxmlformats.org/officeDocument/2006/relationships/image" Target="../media/image605.png"/><Relationship Id="rId2" Type="http://schemas.openxmlformats.org/officeDocument/2006/relationships/image" Target="../media/image561.gif"/><Relationship Id="rId29" Type="http://schemas.openxmlformats.org/officeDocument/2006/relationships/customXml" Target="../ink/ink994.xml"/><Relationship Id="rId24" Type="http://schemas.openxmlformats.org/officeDocument/2006/relationships/image" Target="../media/image571.png"/><Relationship Id="rId40" Type="http://schemas.openxmlformats.org/officeDocument/2006/relationships/image" Target="../media/image579.png"/><Relationship Id="rId45" Type="http://schemas.openxmlformats.org/officeDocument/2006/relationships/customXml" Target="../ink/ink1002.xml"/><Relationship Id="rId66" Type="http://schemas.openxmlformats.org/officeDocument/2006/relationships/image" Target="../media/image592.png"/><Relationship Id="rId87" Type="http://schemas.openxmlformats.org/officeDocument/2006/relationships/customXml" Target="../ink/ink1023.xml"/><Relationship Id="rId110" Type="http://schemas.openxmlformats.org/officeDocument/2006/relationships/image" Target="../media/image614.png"/><Relationship Id="rId115" Type="http://schemas.openxmlformats.org/officeDocument/2006/relationships/customXml" Target="../ink/ink1037.xml"/><Relationship Id="rId61" Type="http://schemas.openxmlformats.org/officeDocument/2006/relationships/customXml" Target="../ink/ink1010.xml"/><Relationship Id="rId82" Type="http://schemas.openxmlformats.org/officeDocument/2006/relationships/image" Target="../media/image600.png"/><Relationship Id="rId19" Type="http://schemas.openxmlformats.org/officeDocument/2006/relationships/customXml" Target="../ink/ink989.xml"/><Relationship Id="rId14" Type="http://schemas.openxmlformats.org/officeDocument/2006/relationships/image" Target="../media/image566.png"/><Relationship Id="rId30" Type="http://schemas.openxmlformats.org/officeDocument/2006/relationships/image" Target="../media/image574.png"/><Relationship Id="rId35" Type="http://schemas.openxmlformats.org/officeDocument/2006/relationships/customXml" Target="../ink/ink997.xml"/><Relationship Id="rId56" Type="http://schemas.openxmlformats.org/officeDocument/2006/relationships/image" Target="../media/image587.png"/><Relationship Id="rId77" Type="http://schemas.openxmlformats.org/officeDocument/2006/relationships/customXml" Target="../ink/ink1018.xml"/><Relationship Id="rId100" Type="http://schemas.openxmlformats.org/officeDocument/2006/relationships/image" Target="../media/image609.png"/><Relationship Id="rId105" Type="http://schemas.openxmlformats.org/officeDocument/2006/relationships/customXml" Target="../ink/ink1032.xml"/><Relationship Id="rId8" Type="http://schemas.openxmlformats.org/officeDocument/2006/relationships/image" Target="../media/image563.png"/><Relationship Id="rId51" Type="http://schemas.openxmlformats.org/officeDocument/2006/relationships/customXml" Target="../ink/ink1005.xml"/><Relationship Id="rId72" Type="http://schemas.openxmlformats.org/officeDocument/2006/relationships/image" Target="../media/image595.png"/><Relationship Id="rId93" Type="http://schemas.openxmlformats.org/officeDocument/2006/relationships/customXml" Target="../ink/ink1026.xml"/><Relationship Id="rId98" Type="http://schemas.openxmlformats.org/officeDocument/2006/relationships/image" Target="../media/image608.png"/><Relationship Id="rId121" Type="http://schemas.openxmlformats.org/officeDocument/2006/relationships/customXml" Target="../ink/ink1040.xml"/><Relationship Id="rId3" Type="http://schemas.openxmlformats.org/officeDocument/2006/relationships/image" Target="../media/image406.png"/><Relationship Id="rId25" Type="http://schemas.openxmlformats.org/officeDocument/2006/relationships/customXml" Target="../ink/ink992.xml"/><Relationship Id="rId46" Type="http://schemas.openxmlformats.org/officeDocument/2006/relationships/image" Target="../media/image582.png"/><Relationship Id="rId67" Type="http://schemas.openxmlformats.org/officeDocument/2006/relationships/customXml" Target="../ink/ink1013.xml"/><Relationship Id="rId116" Type="http://schemas.openxmlformats.org/officeDocument/2006/relationships/image" Target="../media/image617.png"/><Relationship Id="rId20" Type="http://schemas.openxmlformats.org/officeDocument/2006/relationships/image" Target="../media/image569.png"/><Relationship Id="rId41" Type="http://schemas.openxmlformats.org/officeDocument/2006/relationships/customXml" Target="../ink/ink1000.xml"/><Relationship Id="rId62" Type="http://schemas.openxmlformats.org/officeDocument/2006/relationships/image" Target="../media/image590.png"/><Relationship Id="rId83" Type="http://schemas.openxmlformats.org/officeDocument/2006/relationships/customXml" Target="../ink/ink1021.xml"/><Relationship Id="rId88" Type="http://schemas.openxmlformats.org/officeDocument/2006/relationships/image" Target="../media/image603.png"/><Relationship Id="rId111" Type="http://schemas.openxmlformats.org/officeDocument/2006/relationships/customXml" Target="../ink/ink1035.xml"/><Relationship Id="rId15" Type="http://schemas.openxmlformats.org/officeDocument/2006/relationships/customXml" Target="../ink/ink987.xml"/><Relationship Id="rId36" Type="http://schemas.openxmlformats.org/officeDocument/2006/relationships/image" Target="../media/image577.png"/><Relationship Id="rId57" Type="http://schemas.openxmlformats.org/officeDocument/2006/relationships/customXml" Target="../ink/ink1008.xml"/><Relationship Id="rId106" Type="http://schemas.openxmlformats.org/officeDocument/2006/relationships/image" Target="../media/image612.png"/><Relationship Id="rId10" Type="http://schemas.openxmlformats.org/officeDocument/2006/relationships/image" Target="../media/image564.png"/><Relationship Id="rId31" Type="http://schemas.openxmlformats.org/officeDocument/2006/relationships/customXml" Target="../ink/ink995.xml"/><Relationship Id="rId52" Type="http://schemas.openxmlformats.org/officeDocument/2006/relationships/image" Target="../media/image585.png"/><Relationship Id="rId73" Type="http://schemas.openxmlformats.org/officeDocument/2006/relationships/customXml" Target="../ink/ink1016.xml"/><Relationship Id="rId78" Type="http://schemas.openxmlformats.org/officeDocument/2006/relationships/image" Target="../media/image598.png"/><Relationship Id="rId94" Type="http://schemas.openxmlformats.org/officeDocument/2006/relationships/image" Target="../media/image606.png"/><Relationship Id="rId99" Type="http://schemas.openxmlformats.org/officeDocument/2006/relationships/customXml" Target="../ink/ink1029.xml"/><Relationship Id="rId101" Type="http://schemas.openxmlformats.org/officeDocument/2006/relationships/customXml" Target="../ink/ink1030.xml"/><Relationship Id="rId122" Type="http://schemas.openxmlformats.org/officeDocument/2006/relationships/image" Target="../media/image62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70.png"/><Relationship Id="rId21" Type="http://schemas.openxmlformats.org/officeDocument/2006/relationships/customXml" Target="../ink/ink1050.xml"/><Relationship Id="rId42" Type="http://schemas.openxmlformats.org/officeDocument/2006/relationships/image" Target="../media/image4550.png"/><Relationship Id="rId47" Type="http://schemas.openxmlformats.org/officeDocument/2006/relationships/customXml" Target="../ink/ink1063.xml"/><Relationship Id="rId63" Type="http://schemas.openxmlformats.org/officeDocument/2006/relationships/customXml" Target="../ink/ink1071.xml"/><Relationship Id="rId68" Type="http://schemas.openxmlformats.org/officeDocument/2006/relationships/image" Target="../media/image4680.png"/><Relationship Id="rId84" Type="http://schemas.openxmlformats.org/officeDocument/2006/relationships/image" Target="../media/image4760.png"/><Relationship Id="rId89" Type="http://schemas.openxmlformats.org/officeDocument/2006/relationships/customXml" Target="../ink/ink1084.xml"/><Relationship Id="rId16" Type="http://schemas.openxmlformats.org/officeDocument/2006/relationships/image" Target="../media/image4420.png"/><Relationship Id="rId11" Type="http://schemas.openxmlformats.org/officeDocument/2006/relationships/customXml" Target="../ink/ink1045.xml"/><Relationship Id="rId32" Type="http://schemas.openxmlformats.org/officeDocument/2006/relationships/image" Target="../media/image4500.png"/><Relationship Id="rId37" Type="http://schemas.openxmlformats.org/officeDocument/2006/relationships/customXml" Target="../ink/ink1058.xml"/><Relationship Id="rId53" Type="http://schemas.openxmlformats.org/officeDocument/2006/relationships/customXml" Target="../ink/ink1066.xml"/><Relationship Id="rId58" Type="http://schemas.openxmlformats.org/officeDocument/2006/relationships/image" Target="../media/image4630.png"/><Relationship Id="rId74" Type="http://schemas.openxmlformats.org/officeDocument/2006/relationships/image" Target="../media/image4712.png"/><Relationship Id="rId79" Type="http://schemas.openxmlformats.org/officeDocument/2006/relationships/customXml" Target="../ink/ink1079.xml"/><Relationship Id="rId102" Type="http://schemas.openxmlformats.org/officeDocument/2006/relationships/image" Target="../media/image4850.png"/><Relationship Id="rId5" Type="http://schemas.openxmlformats.org/officeDocument/2006/relationships/customXml" Target="../ink/ink1042.xml"/><Relationship Id="rId90" Type="http://schemas.openxmlformats.org/officeDocument/2006/relationships/image" Target="../media/image4790.png"/><Relationship Id="rId95" Type="http://schemas.openxmlformats.org/officeDocument/2006/relationships/customXml" Target="../ink/ink1087.xml"/><Relationship Id="rId22" Type="http://schemas.openxmlformats.org/officeDocument/2006/relationships/image" Target="../media/image4450.png"/><Relationship Id="rId27" Type="http://schemas.openxmlformats.org/officeDocument/2006/relationships/customXml" Target="../ink/ink1053.xml"/><Relationship Id="rId43" Type="http://schemas.openxmlformats.org/officeDocument/2006/relationships/customXml" Target="../ink/ink1061.xml"/><Relationship Id="rId48" Type="http://schemas.openxmlformats.org/officeDocument/2006/relationships/image" Target="../media/image4580.png"/><Relationship Id="rId64" Type="http://schemas.openxmlformats.org/officeDocument/2006/relationships/image" Target="../media/image4660.png"/><Relationship Id="rId69" Type="http://schemas.openxmlformats.org/officeDocument/2006/relationships/customXml" Target="../ink/ink1074.xml"/><Relationship Id="rId80" Type="http://schemas.openxmlformats.org/officeDocument/2006/relationships/image" Target="../media/image4740.png"/><Relationship Id="rId85" Type="http://schemas.openxmlformats.org/officeDocument/2006/relationships/customXml" Target="../ink/ink1082.xml"/><Relationship Id="rId12" Type="http://schemas.openxmlformats.org/officeDocument/2006/relationships/image" Target="../media/image4400.png"/><Relationship Id="rId17" Type="http://schemas.openxmlformats.org/officeDocument/2006/relationships/customXml" Target="../ink/ink1048.xml"/><Relationship Id="rId33" Type="http://schemas.openxmlformats.org/officeDocument/2006/relationships/customXml" Target="../ink/ink1056.xml"/><Relationship Id="rId38" Type="http://schemas.openxmlformats.org/officeDocument/2006/relationships/image" Target="../media/image4530.png"/><Relationship Id="rId59" Type="http://schemas.openxmlformats.org/officeDocument/2006/relationships/customXml" Target="../ink/ink1069.xml"/><Relationship Id="rId103" Type="http://schemas.openxmlformats.org/officeDocument/2006/relationships/customXml" Target="../ink/ink1091.xml"/><Relationship Id="rId20" Type="http://schemas.openxmlformats.org/officeDocument/2006/relationships/image" Target="../media/image4440.png"/><Relationship Id="rId41" Type="http://schemas.openxmlformats.org/officeDocument/2006/relationships/customXml" Target="../ink/ink1060.xml"/><Relationship Id="rId54" Type="http://schemas.openxmlformats.org/officeDocument/2006/relationships/image" Target="../media/image4612.png"/><Relationship Id="rId62" Type="http://schemas.openxmlformats.org/officeDocument/2006/relationships/image" Target="../media/image4650.png"/><Relationship Id="rId70" Type="http://schemas.openxmlformats.org/officeDocument/2006/relationships/image" Target="../media/image4690.png"/><Relationship Id="rId75" Type="http://schemas.openxmlformats.org/officeDocument/2006/relationships/customXml" Target="../ink/ink1077.xml"/><Relationship Id="rId83" Type="http://schemas.openxmlformats.org/officeDocument/2006/relationships/customXml" Target="../ink/ink1081.xml"/><Relationship Id="rId88" Type="http://schemas.openxmlformats.org/officeDocument/2006/relationships/image" Target="../media/image4780.png"/><Relationship Id="rId91" Type="http://schemas.openxmlformats.org/officeDocument/2006/relationships/customXml" Target="../ink/ink1085.xml"/><Relationship Id="rId96" Type="http://schemas.openxmlformats.org/officeDocument/2006/relationships/image" Target="../media/image4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0.png"/><Relationship Id="rId15" Type="http://schemas.openxmlformats.org/officeDocument/2006/relationships/customXml" Target="../ink/ink1047.xml"/><Relationship Id="rId23" Type="http://schemas.openxmlformats.org/officeDocument/2006/relationships/customXml" Target="../ink/ink1051.xml"/><Relationship Id="rId28" Type="http://schemas.openxmlformats.org/officeDocument/2006/relationships/image" Target="../media/image4480.png"/><Relationship Id="rId36" Type="http://schemas.openxmlformats.org/officeDocument/2006/relationships/image" Target="../media/image4520.png"/><Relationship Id="rId49" Type="http://schemas.openxmlformats.org/officeDocument/2006/relationships/customXml" Target="../ink/ink1064.xml"/><Relationship Id="rId57" Type="http://schemas.openxmlformats.org/officeDocument/2006/relationships/customXml" Target="../ink/ink1068.xml"/><Relationship Id="rId106" Type="http://schemas.openxmlformats.org/officeDocument/2006/relationships/image" Target="../media/image4870.png"/><Relationship Id="rId10" Type="http://schemas.openxmlformats.org/officeDocument/2006/relationships/image" Target="../media/image4390.png"/><Relationship Id="rId31" Type="http://schemas.openxmlformats.org/officeDocument/2006/relationships/customXml" Target="../ink/ink1055.xml"/><Relationship Id="rId44" Type="http://schemas.openxmlformats.org/officeDocument/2006/relationships/image" Target="../media/image4560.png"/><Relationship Id="rId52" Type="http://schemas.openxmlformats.org/officeDocument/2006/relationships/image" Target="../media/image4600.png"/><Relationship Id="rId60" Type="http://schemas.openxmlformats.org/officeDocument/2006/relationships/image" Target="../media/image4640.png"/><Relationship Id="rId65" Type="http://schemas.openxmlformats.org/officeDocument/2006/relationships/customXml" Target="../ink/ink1072.xml"/><Relationship Id="rId73" Type="http://schemas.openxmlformats.org/officeDocument/2006/relationships/customXml" Target="../ink/ink1076.xml"/><Relationship Id="rId78" Type="http://schemas.openxmlformats.org/officeDocument/2006/relationships/image" Target="../media/image4730.png"/><Relationship Id="rId81" Type="http://schemas.openxmlformats.org/officeDocument/2006/relationships/customXml" Target="../ink/ink1080.xml"/><Relationship Id="rId86" Type="http://schemas.openxmlformats.org/officeDocument/2006/relationships/image" Target="../media/image4770.png"/><Relationship Id="rId94" Type="http://schemas.openxmlformats.org/officeDocument/2006/relationships/image" Target="../media/image4811.png"/><Relationship Id="rId99" Type="http://schemas.openxmlformats.org/officeDocument/2006/relationships/customXml" Target="../ink/ink1089.xml"/><Relationship Id="rId101" Type="http://schemas.openxmlformats.org/officeDocument/2006/relationships/customXml" Target="../ink/ink1090.xml"/><Relationship Id="rId4" Type="http://schemas.microsoft.com/office/2007/relationships/hdphoto" Target="../media/hdphoto1.wdp"/><Relationship Id="rId9" Type="http://schemas.openxmlformats.org/officeDocument/2006/relationships/customXml" Target="../ink/ink1044.xml"/><Relationship Id="rId13" Type="http://schemas.openxmlformats.org/officeDocument/2006/relationships/customXml" Target="../ink/ink1046.xml"/><Relationship Id="rId18" Type="http://schemas.openxmlformats.org/officeDocument/2006/relationships/image" Target="../media/image4430.png"/><Relationship Id="rId39" Type="http://schemas.openxmlformats.org/officeDocument/2006/relationships/customXml" Target="../ink/ink1059.xml"/><Relationship Id="rId34" Type="http://schemas.openxmlformats.org/officeDocument/2006/relationships/image" Target="../media/image4512.png"/><Relationship Id="rId50" Type="http://schemas.openxmlformats.org/officeDocument/2006/relationships/image" Target="../media/image4590.png"/><Relationship Id="rId55" Type="http://schemas.openxmlformats.org/officeDocument/2006/relationships/customXml" Target="../ink/ink1067.xml"/><Relationship Id="rId76" Type="http://schemas.openxmlformats.org/officeDocument/2006/relationships/image" Target="../media/image4720.png"/><Relationship Id="rId97" Type="http://schemas.openxmlformats.org/officeDocument/2006/relationships/customXml" Target="../ink/ink1088.xml"/><Relationship Id="rId104" Type="http://schemas.openxmlformats.org/officeDocument/2006/relationships/image" Target="../media/image4860.png"/><Relationship Id="rId7" Type="http://schemas.openxmlformats.org/officeDocument/2006/relationships/customXml" Target="../ink/ink1043.xml"/><Relationship Id="rId71" Type="http://schemas.openxmlformats.org/officeDocument/2006/relationships/customXml" Target="../ink/ink1075.xml"/><Relationship Id="rId92" Type="http://schemas.openxmlformats.org/officeDocument/2006/relationships/image" Target="../media/image4800.png"/><Relationship Id="rId2" Type="http://schemas.openxmlformats.org/officeDocument/2006/relationships/image" Target="../media/image561.gif"/><Relationship Id="rId29" Type="http://schemas.openxmlformats.org/officeDocument/2006/relationships/customXml" Target="../ink/ink1054.xml"/><Relationship Id="rId24" Type="http://schemas.openxmlformats.org/officeDocument/2006/relationships/image" Target="../media/image4460.png"/><Relationship Id="rId40" Type="http://schemas.openxmlformats.org/officeDocument/2006/relationships/image" Target="../media/image4540.png"/><Relationship Id="rId45" Type="http://schemas.openxmlformats.org/officeDocument/2006/relationships/customXml" Target="../ink/ink1062.xml"/><Relationship Id="rId66" Type="http://schemas.openxmlformats.org/officeDocument/2006/relationships/image" Target="../media/image4670.png"/><Relationship Id="rId87" Type="http://schemas.openxmlformats.org/officeDocument/2006/relationships/customXml" Target="../ink/ink1083.xml"/><Relationship Id="rId61" Type="http://schemas.openxmlformats.org/officeDocument/2006/relationships/customXml" Target="../ink/ink1070.xml"/><Relationship Id="rId82" Type="http://schemas.openxmlformats.org/officeDocument/2006/relationships/image" Target="../media/image4750.png"/><Relationship Id="rId19" Type="http://schemas.openxmlformats.org/officeDocument/2006/relationships/customXml" Target="../ink/ink1049.xml"/><Relationship Id="rId14" Type="http://schemas.openxmlformats.org/officeDocument/2006/relationships/image" Target="../media/image4412.png"/><Relationship Id="rId30" Type="http://schemas.openxmlformats.org/officeDocument/2006/relationships/image" Target="../media/image4490.png"/><Relationship Id="rId35" Type="http://schemas.openxmlformats.org/officeDocument/2006/relationships/customXml" Target="../ink/ink1057.xml"/><Relationship Id="rId56" Type="http://schemas.openxmlformats.org/officeDocument/2006/relationships/image" Target="../media/image4620.png"/><Relationship Id="rId77" Type="http://schemas.openxmlformats.org/officeDocument/2006/relationships/customXml" Target="../ink/ink1078.xml"/><Relationship Id="rId100" Type="http://schemas.openxmlformats.org/officeDocument/2006/relationships/image" Target="../media/image4840.png"/><Relationship Id="rId105" Type="http://schemas.openxmlformats.org/officeDocument/2006/relationships/customXml" Target="../ink/ink1092.xml"/><Relationship Id="rId8" Type="http://schemas.openxmlformats.org/officeDocument/2006/relationships/image" Target="../media/image4380.png"/><Relationship Id="rId51" Type="http://schemas.openxmlformats.org/officeDocument/2006/relationships/customXml" Target="../ink/ink1065.xml"/><Relationship Id="rId72" Type="http://schemas.openxmlformats.org/officeDocument/2006/relationships/image" Target="../media/image4700.png"/><Relationship Id="rId93" Type="http://schemas.openxmlformats.org/officeDocument/2006/relationships/customXml" Target="../ink/ink1086.xml"/><Relationship Id="rId98" Type="http://schemas.openxmlformats.org/officeDocument/2006/relationships/image" Target="../media/image4830.png"/><Relationship Id="rId3" Type="http://schemas.openxmlformats.org/officeDocument/2006/relationships/image" Target="../media/image406.png"/><Relationship Id="rId25" Type="http://schemas.openxmlformats.org/officeDocument/2006/relationships/customXml" Target="../ink/ink1052.xml"/><Relationship Id="rId46" Type="http://schemas.openxmlformats.org/officeDocument/2006/relationships/image" Target="../media/image4570.png"/><Relationship Id="rId67" Type="http://schemas.openxmlformats.org/officeDocument/2006/relationships/customXml" Target="../ink/ink1073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0.xml"/><Relationship Id="rId299" Type="http://schemas.openxmlformats.org/officeDocument/2006/relationships/customXml" Target="../ink/ink1241.xml"/><Relationship Id="rId21" Type="http://schemas.openxmlformats.org/officeDocument/2006/relationships/customXml" Target="../ink/ink1102.xml"/><Relationship Id="rId63" Type="http://schemas.openxmlformats.org/officeDocument/2006/relationships/customXml" Target="../ink/ink1123.xml"/><Relationship Id="rId159" Type="http://schemas.openxmlformats.org/officeDocument/2006/relationships/customXml" Target="../ink/ink1171.xml"/><Relationship Id="rId324" Type="http://schemas.openxmlformats.org/officeDocument/2006/relationships/image" Target="../media/image654.png"/><Relationship Id="rId366" Type="http://schemas.openxmlformats.org/officeDocument/2006/relationships/image" Target="../media/image675.png"/><Relationship Id="rId170" Type="http://schemas.openxmlformats.org/officeDocument/2006/relationships/image" Target="../media/image5720.png"/><Relationship Id="rId226" Type="http://schemas.openxmlformats.org/officeDocument/2006/relationships/image" Target="../media/image6000.png"/><Relationship Id="rId268" Type="http://schemas.openxmlformats.org/officeDocument/2006/relationships/image" Target="../media/image626.png"/><Relationship Id="rId32" Type="http://schemas.openxmlformats.org/officeDocument/2006/relationships/image" Target="../media/image5030.png"/><Relationship Id="rId74" Type="http://schemas.openxmlformats.org/officeDocument/2006/relationships/image" Target="../media/image5240.png"/><Relationship Id="rId128" Type="http://schemas.openxmlformats.org/officeDocument/2006/relationships/image" Target="../media/image5512.png"/><Relationship Id="rId335" Type="http://schemas.openxmlformats.org/officeDocument/2006/relationships/customXml" Target="../ink/ink1259.xml"/><Relationship Id="rId5" Type="http://schemas.openxmlformats.org/officeDocument/2006/relationships/customXml" Target="../ink/ink1094.xml"/><Relationship Id="rId181" Type="http://schemas.openxmlformats.org/officeDocument/2006/relationships/customXml" Target="../ink/ink1182.xml"/><Relationship Id="rId237" Type="http://schemas.openxmlformats.org/officeDocument/2006/relationships/customXml" Target="../ink/ink1210.xml"/><Relationship Id="rId279" Type="http://schemas.openxmlformats.org/officeDocument/2006/relationships/customXml" Target="../ink/ink1231.xml"/><Relationship Id="rId43" Type="http://schemas.openxmlformats.org/officeDocument/2006/relationships/customXml" Target="../ink/ink1113.xml"/><Relationship Id="rId139" Type="http://schemas.openxmlformats.org/officeDocument/2006/relationships/customXml" Target="../ink/ink1161.xml"/><Relationship Id="rId290" Type="http://schemas.openxmlformats.org/officeDocument/2006/relationships/image" Target="../media/image637.png"/><Relationship Id="rId304" Type="http://schemas.openxmlformats.org/officeDocument/2006/relationships/image" Target="../media/image644.png"/><Relationship Id="rId346" Type="http://schemas.openxmlformats.org/officeDocument/2006/relationships/image" Target="../media/image665.png"/><Relationship Id="rId85" Type="http://schemas.openxmlformats.org/officeDocument/2006/relationships/customXml" Target="../ink/ink1134.xml"/><Relationship Id="rId150" Type="http://schemas.openxmlformats.org/officeDocument/2006/relationships/image" Target="../media/image5620.png"/><Relationship Id="rId192" Type="http://schemas.openxmlformats.org/officeDocument/2006/relationships/image" Target="../media/image5830.png"/><Relationship Id="rId206" Type="http://schemas.openxmlformats.org/officeDocument/2006/relationships/image" Target="../media/image5900.png"/><Relationship Id="rId248" Type="http://schemas.openxmlformats.org/officeDocument/2006/relationships/image" Target="../media/image6112.png"/><Relationship Id="rId12" Type="http://schemas.openxmlformats.org/officeDocument/2006/relationships/image" Target="../media/image4930.png"/><Relationship Id="rId108" Type="http://schemas.openxmlformats.org/officeDocument/2006/relationships/image" Target="../media/image5412.png"/><Relationship Id="rId315" Type="http://schemas.openxmlformats.org/officeDocument/2006/relationships/customXml" Target="../ink/ink1249.xml"/><Relationship Id="rId357" Type="http://schemas.openxmlformats.org/officeDocument/2006/relationships/customXml" Target="../ink/ink1270.xml"/><Relationship Id="rId54" Type="http://schemas.openxmlformats.org/officeDocument/2006/relationships/image" Target="../media/image5140.png"/><Relationship Id="rId96" Type="http://schemas.openxmlformats.org/officeDocument/2006/relationships/image" Target="../media/image5350.png"/><Relationship Id="rId161" Type="http://schemas.openxmlformats.org/officeDocument/2006/relationships/customXml" Target="../ink/ink1172.xml"/><Relationship Id="rId217" Type="http://schemas.openxmlformats.org/officeDocument/2006/relationships/customXml" Target="../ink/ink1200.xml"/><Relationship Id="rId259" Type="http://schemas.openxmlformats.org/officeDocument/2006/relationships/customXml" Target="../ink/ink1221.xml"/><Relationship Id="rId23" Type="http://schemas.openxmlformats.org/officeDocument/2006/relationships/customXml" Target="../ink/ink1103.xml"/><Relationship Id="rId119" Type="http://schemas.openxmlformats.org/officeDocument/2006/relationships/customXml" Target="../ink/ink1151.xml"/><Relationship Id="rId270" Type="http://schemas.openxmlformats.org/officeDocument/2006/relationships/image" Target="../media/image627.png"/><Relationship Id="rId326" Type="http://schemas.openxmlformats.org/officeDocument/2006/relationships/image" Target="../media/image655.png"/><Relationship Id="rId65" Type="http://schemas.openxmlformats.org/officeDocument/2006/relationships/customXml" Target="../ink/ink1124.xml"/><Relationship Id="rId130" Type="http://schemas.openxmlformats.org/officeDocument/2006/relationships/image" Target="../media/image5520.png"/><Relationship Id="rId368" Type="http://schemas.openxmlformats.org/officeDocument/2006/relationships/image" Target="../media/image676.png"/><Relationship Id="rId172" Type="http://schemas.openxmlformats.org/officeDocument/2006/relationships/image" Target="../media/image5730.png"/><Relationship Id="rId228" Type="http://schemas.openxmlformats.org/officeDocument/2006/relationships/image" Target="../media/image6012.png"/><Relationship Id="rId281" Type="http://schemas.openxmlformats.org/officeDocument/2006/relationships/customXml" Target="../ink/ink1232.xml"/><Relationship Id="rId337" Type="http://schemas.openxmlformats.org/officeDocument/2006/relationships/customXml" Target="../ink/ink1260.xml"/><Relationship Id="rId34" Type="http://schemas.openxmlformats.org/officeDocument/2006/relationships/image" Target="../media/image5040.png"/><Relationship Id="rId76" Type="http://schemas.openxmlformats.org/officeDocument/2006/relationships/image" Target="../media/image5250.png"/><Relationship Id="rId141" Type="http://schemas.openxmlformats.org/officeDocument/2006/relationships/customXml" Target="../ink/ink1162.xml"/><Relationship Id="rId7" Type="http://schemas.openxmlformats.org/officeDocument/2006/relationships/customXml" Target="../ink/ink1095.xml"/><Relationship Id="rId183" Type="http://schemas.openxmlformats.org/officeDocument/2006/relationships/customXml" Target="../ink/ink1183.xml"/><Relationship Id="rId239" Type="http://schemas.openxmlformats.org/officeDocument/2006/relationships/customXml" Target="../ink/ink1211.xml"/><Relationship Id="rId250" Type="http://schemas.openxmlformats.org/officeDocument/2006/relationships/image" Target="../media/image6120.png"/><Relationship Id="rId292" Type="http://schemas.openxmlformats.org/officeDocument/2006/relationships/image" Target="../media/image638.png"/><Relationship Id="rId306" Type="http://schemas.openxmlformats.org/officeDocument/2006/relationships/image" Target="../media/image645.png"/><Relationship Id="rId45" Type="http://schemas.openxmlformats.org/officeDocument/2006/relationships/customXml" Target="../ink/ink1114.xml"/><Relationship Id="rId87" Type="http://schemas.openxmlformats.org/officeDocument/2006/relationships/customXml" Target="../ink/ink1135.xml"/><Relationship Id="rId110" Type="http://schemas.openxmlformats.org/officeDocument/2006/relationships/image" Target="../media/image5420.png"/><Relationship Id="rId348" Type="http://schemas.openxmlformats.org/officeDocument/2006/relationships/image" Target="../media/image666.png"/><Relationship Id="rId152" Type="http://schemas.openxmlformats.org/officeDocument/2006/relationships/image" Target="../media/image5630.png"/><Relationship Id="rId194" Type="http://schemas.openxmlformats.org/officeDocument/2006/relationships/image" Target="../media/image5840.png"/><Relationship Id="rId208" Type="http://schemas.openxmlformats.org/officeDocument/2006/relationships/image" Target="../media/image5912.png"/><Relationship Id="rId261" Type="http://schemas.openxmlformats.org/officeDocument/2006/relationships/customXml" Target="../ink/ink1222.xml"/><Relationship Id="rId14" Type="http://schemas.openxmlformats.org/officeDocument/2006/relationships/image" Target="../media/image4940.png"/><Relationship Id="rId56" Type="http://schemas.openxmlformats.org/officeDocument/2006/relationships/image" Target="../media/image5150.png"/><Relationship Id="rId317" Type="http://schemas.openxmlformats.org/officeDocument/2006/relationships/customXml" Target="../ink/ink1250.xml"/><Relationship Id="rId359" Type="http://schemas.openxmlformats.org/officeDocument/2006/relationships/customXml" Target="../ink/ink1271.xml"/><Relationship Id="rId98" Type="http://schemas.openxmlformats.org/officeDocument/2006/relationships/image" Target="../media/image5360.png"/><Relationship Id="rId121" Type="http://schemas.openxmlformats.org/officeDocument/2006/relationships/customXml" Target="../ink/ink1152.xml"/><Relationship Id="rId163" Type="http://schemas.openxmlformats.org/officeDocument/2006/relationships/customXml" Target="../ink/ink1173.xml"/><Relationship Id="rId219" Type="http://schemas.openxmlformats.org/officeDocument/2006/relationships/customXml" Target="../ink/ink1201.xml"/><Relationship Id="rId230" Type="http://schemas.openxmlformats.org/officeDocument/2006/relationships/image" Target="../media/image6020.png"/><Relationship Id="rId25" Type="http://schemas.openxmlformats.org/officeDocument/2006/relationships/customXml" Target="../ink/ink1104.xml"/><Relationship Id="rId67" Type="http://schemas.openxmlformats.org/officeDocument/2006/relationships/customXml" Target="../ink/ink1125.xml"/><Relationship Id="rId272" Type="http://schemas.openxmlformats.org/officeDocument/2006/relationships/image" Target="../media/image628.png"/><Relationship Id="rId328" Type="http://schemas.openxmlformats.org/officeDocument/2006/relationships/image" Target="../media/image656.png"/><Relationship Id="rId132" Type="http://schemas.openxmlformats.org/officeDocument/2006/relationships/image" Target="../media/image5530.png"/><Relationship Id="rId174" Type="http://schemas.openxmlformats.org/officeDocument/2006/relationships/image" Target="../media/image5740.png"/><Relationship Id="rId220" Type="http://schemas.openxmlformats.org/officeDocument/2006/relationships/image" Target="../media/image5970.png"/><Relationship Id="rId241" Type="http://schemas.openxmlformats.org/officeDocument/2006/relationships/customXml" Target="../ink/ink1212.xml"/><Relationship Id="rId15" Type="http://schemas.openxmlformats.org/officeDocument/2006/relationships/customXml" Target="../ink/ink1099.xml"/><Relationship Id="rId36" Type="http://schemas.openxmlformats.org/officeDocument/2006/relationships/image" Target="../media/image5050.png"/><Relationship Id="rId57" Type="http://schemas.openxmlformats.org/officeDocument/2006/relationships/customXml" Target="../ink/ink1120.xml"/><Relationship Id="rId262" Type="http://schemas.openxmlformats.org/officeDocument/2006/relationships/image" Target="../media/image623.png"/><Relationship Id="rId283" Type="http://schemas.openxmlformats.org/officeDocument/2006/relationships/customXml" Target="../ink/ink1233.xml"/><Relationship Id="rId318" Type="http://schemas.openxmlformats.org/officeDocument/2006/relationships/image" Target="../media/image651.png"/><Relationship Id="rId339" Type="http://schemas.openxmlformats.org/officeDocument/2006/relationships/customXml" Target="../ink/ink1261.xml"/><Relationship Id="rId78" Type="http://schemas.openxmlformats.org/officeDocument/2006/relationships/image" Target="../media/image5260.png"/><Relationship Id="rId99" Type="http://schemas.openxmlformats.org/officeDocument/2006/relationships/customXml" Target="../ink/ink1141.xml"/><Relationship Id="rId101" Type="http://schemas.openxmlformats.org/officeDocument/2006/relationships/customXml" Target="../ink/ink1142.xml"/><Relationship Id="rId122" Type="http://schemas.openxmlformats.org/officeDocument/2006/relationships/image" Target="../media/image5480.png"/><Relationship Id="rId143" Type="http://schemas.openxmlformats.org/officeDocument/2006/relationships/customXml" Target="../ink/ink1163.xml"/><Relationship Id="rId164" Type="http://schemas.openxmlformats.org/officeDocument/2006/relationships/image" Target="../media/image5690.png"/><Relationship Id="rId185" Type="http://schemas.openxmlformats.org/officeDocument/2006/relationships/customXml" Target="../ink/ink1184.xml"/><Relationship Id="rId350" Type="http://schemas.openxmlformats.org/officeDocument/2006/relationships/image" Target="../media/image667.png"/><Relationship Id="rId9" Type="http://schemas.openxmlformats.org/officeDocument/2006/relationships/customXml" Target="../ink/ink1096.xml"/><Relationship Id="rId210" Type="http://schemas.openxmlformats.org/officeDocument/2006/relationships/image" Target="../media/image5920.png"/><Relationship Id="rId26" Type="http://schemas.openxmlformats.org/officeDocument/2006/relationships/image" Target="../media/image5000.png"/><Relationship Id="rId231" Type="http://schemas.openxmlformats.org/officeDocument/2006/relationships/customXml" Target="../ink/ink1207.xml"/><Relationship Id="rId252" Type="http://schemas.openxmlformats.org/officeDocument/2006/relationships/image" Target="../media/image6130.png"/><Relationship Id="rId273" Type="http://schemas.openxmlformats.org/officeDocument/2006/relationships/customXml" Target="../ink/ink1228.xml"/><Relationship Id="rId294" Type="http://schemas.openxmlformats.org/officeDocument/2006/relationships/image" Target="../media/image639.png"/><Relationship Id="rId308" Type="http://schemas.openxmlformats.org/officeDocument/2006/relationships/image" Target="../media/image646.png"/><Relationship Id="rId329" Type="http://schemas.openxmlformats.org/officeDocument/2006/relationships/customXml" Target="../ink/ink1256.xml"/><Relationship Id="rId47" Type="http://schemas.openxmlformats.org/officeDocument/2006/relationships/customXml" Target="../ink/ink1115.xml"/><Relationship Id="rId68" Type="http://schemas.openxmlformats.org/officeDocument/2006/relationships/image" Target="../media/image5212.png"/><Relationship Id="rId89" Type="http://schemas.openxmlformats.org/officeDocument/2006/relationships/customXml" Target="../ink/ink1136.xml"/><Relationship Id="rId112" Type="http://schemas.openxmlformats.org/officeDocument/2006/relationships/image" Target="../media/image5430.png"/><Relationship Id="rId133" Type="http://schemas.openxmlformats.org/officeDocument/2006/relationships/customXml" Target="../ink/ink1158.xml"/><Relationship Id="rId154" Type="http://schemas.openxmlformats.org/officeDocument/2006/relationships/image" Target="../media/image5640.png"/><Relationship Id="rId175" Type="http://schemas.openxmlformats.org/officeDocument/2006/relationships/customXml" Target="../ink/ink1179.xml"/><Relationship Id="rId340" Type="http://schemas.openxmlformats.org/officeDocument/2006/relationships/image" Target="../media/image662.png"/><Relationship Id="rId361" Type="http://schemas.openxmlformats.org/officeDocument/2006/relationships/customXml" Target="../ink/ink1272.xml"/><Relationship Id="rId196" Type="http://schemas.openxmlformats.org/officeDocument/2006/relationships/image" Target="../media/image5850.png"/><Relationship Id="rId200" Type="http://schemas.openxmlformats.org/officeDocument/2006/relationships/image" Target="../media/image5870.png"/><Relationship Id="rId16" Type="http://schemas.openxmlformats.org/officeDocument/2006/relationships/image" Target="../media/image4950.png"/><Relationship Id="rId221" Type="http://schemas.openxmlformats.org/officeDocument/2006/relationships/customXml" Target="../ink/ink1202.xml"/><Relationship Id="rId242" Type="http://schemas.openxmlformats.org/officeDocument/2006/relationships/image" Target="../media/image6080.png"/><Relationship Id="rId263" Type="http://schemas.openxmlformats.org/officeDocument/2006/relationships/customXml" Target="../ink/ink1223.xml"/><Relationship Id="rId284" Type="http://schemas.openxmlformats.org/officeDocument/2006/relationships/image" Target="../media/image634.png"/><Relationship Id="rId319" Type="http://schemas.openxmlformats.org/officeDocument/2006/relationships/customXml" Target="../ink/ink1251.xml"/><Relationship Id="rId37" Type="http://schemas.openxmlformats.org/officeDocument/2006/relationships/customXml" Target="../ink/ink1110.xml"/><Relationship Id="rId58" Type="http://schemas.openxmlformats.org/officeDocument/2006/relationships/image" Target="../media/image5160.png"/><Relationship Id="rId79" Type="http://schemas.openxmlformats.org/officeDocument/2006/relationships/customXml" Target="../ink/ink1131.xml"/><Relationship Id="rId102" Type="http://schemas.openxmlformats.org/officeDocument/2006/relationships/image" Target="../media/image5380.png"/><Relationship Id="rId123" Type="http://schemas.openxmlformats.org/officeDocument/2006/relationships/customXml" Target="../ink/ink1153.xml"/><Relationship Id="rId144" Type="http://schemas.openxmlformats.org/officeDocument/2006/relationships/image" Target="../media/image5590.png"/><Relationship Id="rId330" Type="http://schemas.openxmlformats.org/officeDocument/2006/relationships/image" Target="../media/image657.png"/><Relationship Id="rId90" Type="http://schemas.openxmlformats.org/officeDocument/2006/relationships/image" Target="../media/image5320.png"/><Relationship Id="rId165" Type="http://schemas.openxmlformats.org/officeDocument/2006/relationships/customXml" Target="../ink/ink1174.xml"/><Relationship Id="rId186" Type="http://schemas.openxmlformats.org/officeDocument/2006/relationships/image" Target="../media/image5800.png"/><Relationship Id="rId351" Type="http://schemas.openxmlformats.org/officeDocument/2006/relationships/customXml" Target="../ink/ink1267.xml"/><Relationship Id="rId211" Type="http://schemas.openxmlformats.org/officeDocument/2006/relationships/customXml" Target="../ink/ink1197.xml"/><Relationship Id="rId232" Type="http://schemas.openxmlformats.org/officeDocument/2006/relationships/image" Target="../media/image6030.png"/><Relationship Id="rId253" Type="http://schemas.openxmlformats.org/officeDocument/2006/relationships/customXml" Target="../ink/ink1218.xml"/><Relationship Id="rId274" Type="http://schemas.openxmlformats.org/officeDocument/2006/relationships/image" Target="../media/image629.png"/><Relationship Id="rId295" Type="http://schemas.openxmlformats.org/officeDocument/2006/relationships/customXml" Target="../ink/ink1239.xml"/><Relationship Id="rId309" Type="http://schemas.openxmlformats.org/officeDocument/2006/relationships/customXml" Target="../ink/ink1246.xml"/><Relationship Id="rId27" Type="http://schemas.openxmlformats.org/officeDocument/2006/relationships/customXml" Target="../ink/ink1105.xml"/><Relationship Id="rId48" Type="http://schemas.openxmlformats.org/officeDocument/2006/relationships/image" Target="../media/image5112.png"/><Relationship Id="rId69" Type="http://schemas.openxmlformats.org/officeDocument/2006/relationships/customXml" Target="../ink/ink1126.xml"/><Relationship Id="rId113" Type="http://schemas.openxmlformats.org/officeDocument/2006/relationships/customXml" Target="../ink/ink1148.xml"/><Relationship Id="rId134" Type="http://schemas.openxmlformats.org/officeDocument/2006/relationships/image" Target="../media/image5540.png"/><Relationship Id="rId320" Type="http://schemas.openxmlformats.org/officeDocument/2006/relationships/image" Target="../media/image652.png"/><Relationship Id="rId80" Type="http://schemas.openxmlformats.org/officeDocument/2006/relationships/image" Target="../media/image5270.png"/><Relationship Id="rId155" Type="http://schemas.openxmlformats.org/officeDocument/2006/relationships/customXml" Target="../ink/ink1169.xml"/><Relationship Id="rId176" Type="http://schemas.openxmlformats.org/officeDocument/2006/relationships/image" Target="../media/image5750.png"/><Relationship Id="rId197" Type="http://schemas.openxmlformats.org/officeDocument/2006/relationships/customXml" Target="../ink/ink1190.xml"/><Relationship Id="rId341" Type="http://schemas.openxmlformats.org/officeDocument/2006/relationships/customXml" Target="../ink/ink1262.xml"/><Relationship Id="rId362" Type="http://schemas.openxmlformats.org/officeDocument/2006/relationships/image" Target="../media/image673.png"/><Relationship Id="rId201" Type="http://schemas.openxmlformats.org/officeDocument/2006/relationships/customXml" Target="../ink/ink1192.xml"/><Relationship Id="rId222" Type="http://schemas.openxmlformats.org/officeDocument/2006/relationships/image" Target="../media/image5980.png"/><Relationship Id="rId243" Type="http://schemas.openxmlformats.org/officeDocument/2006/relationships/customXml" Target="../ink/ink1213.xml"/><Relationship Id="rId264" Type="http://schemas.openxmlformats.org/officeDocument/2006/relationships/image" Target="../media/image624.png"/><Relationship Id="rId285" Type="http://schemas.openxmlformats.org/officeDocument/2006/relationships/customXml" Target="../ink/ink1234.xml"/><Relationship Id="rId17" Type="http://schemas.openxmlformats.org/officeDocument/2006/relationships/customXml" Target="../ink/ink1100.xml"/><Relationship Id="rId38" Type="http://schemas.openxmlformats.org/officeDocument/2006/relationships/image" Target="../media/image5060.png"/><Relationship Id="rId59" Type="http://schemas.openxmlformats.org/officeDocument/2006/relationships/customXml" Target="../ink/ink1121.xml"/><Relationship Id="rId103" Type="http://schemas.openxmlformats.org/officeDocument/2006/relationships/customXml" Target="../ink/ink1143.xml"/><Relationship Id="rId124" Type="http://schemas.openxmlformats.org/officeDocument/2006/relationships/image" Target="../media/image5490.png"/><Relationship Id="rId310" Type="http://schemas.openxmlformats.org/officeDocument/2006/relationships/image" Target="../media/image647.png"/><Relationship Id="rId70" Type="http://schemas.openxmlformats.org/officeDocument/2006/relationships/image" Target="../media/image5220.png"/><Relationship Id="rId91" Type="http://schemas.openxmlformats.org/officeDocument/2006/relationships/customXml" Target="../ink/ink1137.xml"/><Relationship Id="rId145" Type="http://schemas.openxmlformats.org/officeDocument/2006/relationships/customXml" Target="../ink/ink1164.xml"/><Relationship Id="rId166" Type="http://schemas.openxmlformats.org/officeDocument/2006/relationships/image" Target="../media/image5700.png"/><Relationship Id="rId187" Type="http://schemas.openxmlformats.org/officeDocument/2006/relationships/customXml" Target="../ink/ink1185.xml"/><Relationship Id="rId331" Type="http://schemas.openxmlformats.org/officeDocument/2006/relationships/customXml" Target="../ink/ink1257.xml"/><Relationship Id="rId352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930.png"/><Relationship Id="rId233" Type="http://schemas.openxmlformats.org/officeDocument/2006/relationships/customXml" Target="../ink/ink1208.xml"/><Relationship Id="rId254" Type="http://schemas.openxmlformats.org/officeDocument/2006/relationships/image" Target="../media/image6140.png"/><Relationship Id="rId28" Type="http://schemas.openxmlformats.org/officeDocument/2006/relationships/image" Target="../media/image5012.png"/><Relationship Id="rId49" Type="http://schemas.openxmlformats.org/officeDocument/2006/relationships/customXml" Target="../ink/ink1116.xml"/><Relationship Id="rId114" Type="http://schemas.openxmlformats.org/officeDocument/2006/relationships/image" Target="../media/image5440.png"/><Relationship Id="rId275" Type="http://schemas.openxmlformats.org/officeDocument/2006/relationships/customXml" Target="../ink/ink1229.xml"/><Relationship Id="rId296" Type="http://schemas.openxmlformats.org/officeDocument/2006/relationships/image" Target="../media/image640.png"/><Relationship Id="rId300" Type="http://schemas.openxmlformats.org/officeDocument/2006/relationships/image" Target="../media/image642.png"/><Relationship Id="rId60" Type="http://schemas.openxmlformats.org/officeDocument/2006/relationships/image" Target="../media/image5170.png"/><Relationship Id="rId81" Type="http://schemas.openxmlformats.org/officeDocument/2006/relationships/customXml" Target="../ink/ink1132.xml"/><Relationship Id="rId135" Type="http://schemas.openxmlformats.org/officeDocument/2006/relationships/customXml" Target="../ink/ink1159.xml"/><Relationship Id="rId156" Type="http://schemas.openxmlformats.org/officeDocument/2006/relationships/image" Target="../media/image5650.png"/><Relationship Id="rId177" Type="http://schemas.openxmlformats.org/officeDocument/2006/relationships/customXml" Target="../ink/ink1180.xml"/><Relationship Id="rId198" Type="http://schemas.openxmlformats.org/officeDocument/2006/relationships/image" Target="../media/image5860.png"/><Relationship Id="rId321" Type="http://schemas.openxmlformats.org/officeDocument/2006/relationships/customXml" Target="../ink/ink1252.xml"/><Relationship Id="rId342" Type="http://schemas.openxmlformats.org/officeDocument/2006/relationships/image" Target="../media/image663.png"/><Relationship Id="rId363" Type="http://schemas.openxmlformats.org/officeDocument/2006/relationships/customXml" Target="../ink/ink1273.xml"/><Relationship Id="rId202" Type="http://schemas.openxmlformats.org/officeDocument/2006/relationships/image" Target="../media/image5880.png"/><Relationship Id="rId223" Type="http://schemas.openxmlformats.org/officeDocument/2006/relationships/customXml" Target="../ink/ink1203.xml"/><Relationship Id="rId244" Type="http://schemas.openxmlformats.org/officeDocument/2006/relationships/image" Target="../media/image6090.png"/><Relationship Id="rId18" Type="http://schemas.openxmlformats.org/officeDocument/2006/relationships/image" Target="../media/image4960.png"/><Relationship Id="rId39" Type="http://schemas.openxmlformats.org/officeDocument/2006/relationships/customXml" Target="../ink/ink1111.xml"/><Relationship Id="rId265" Type="http://schemas.openxmlformats.org/officeDocument/2006/relationships/customXml" Target="../ink/ink1224.xml"/><Relationship Id="rId286" Type="http://schemas.openxmlformats.org/officeDocument/2006/relationships/image" Target="../media/image635.png"/><Relationship Id="rId50" Type="http://schemas.openxmlformats.org/officeDocument/2006/relationships/image" Target="../media/image5120.png"/><Relationship Id="rId104" Type="http://schemas.openxmlformats.org/officeDocument/2006/relationships/image" Target="../media/image5390.png"/><Relationship Id="rId125" Type="http://schemas.openxmlformats.org/officeDocument/2006/relationships/customXml" Target="../ink/ink1154.xml"/><Relationship Id="rId146" Type="http://schemas.openxmlformats.org/officeDocument/2006/relationships/image" Target="../media/image5600.png"/><Relationship Id="rId167" Type="http://schemas.openxmlformats.org/officeDocument/2006/relationships/customXml" Target="../ink/ink1175.xml"/><Relationship Id="rId188" Type="http://schemas.openxmlformats.org/officeDocument/2006/relationships/image" Target="../media/image5812.png"/><Relationship Id="rId311" Type="http://schemas.openxmlformats.org/officeDocument/2006/relationships/customXml" Target="../ink/ink1247.xml"/><Relationship Id="rId332" Type="http://schemas.openxmlformats.org/officeDocument/2006/relationships/image" Target="../media/image658.png"/><Relationship Id="rId353" Type="http://schemas.openxmlformats.org/officeDocument/2006/relationships/customXml" Target="../ink/ink1268.xml"/><Relationship Id="rId71" Type="http://schemas.openxmlformats.org/officeDocument/2006/relationships/customXml" Target="../ink/ink1127.xml"/><Relationship Id="rId92" Type="http://schemas.openxmlformats.org/officeDocument/2006/relationships/image" Target="../media/image5330.png"/><Relationship Id="rId213" Type="http://schemas.openxmlformats.org/officeDocument/2006/relationships/customXml" Target="../ink/ink1198.xml"/><Relationship Id="rId234" Type="http://schemas.openxmlformats.org/officeDocument/2006/relationships/image" Target="../media/image6040.png"/><Relationship Id="rId2" Type="http://schemas.openxmlformats.org/officeDocument/2006/relationships/image" Target="../media/image622.gif"/><Relationship Id="rId29" Type="http://schemas.openxmlformats.org/officeDocument/2006/relationships/customXml" Target="../ink/ink1106.xml"/><Relationship Id="rId255" Type="http://schemas.openxmlformats.org/officeDocument/2006/relationships/customXml" Target="../ink/ink1219.xml"/><Relationship Id="rId276" Type="http://schemas.openxmlformats.org/officeDocument/2006/relationships/image" Target="../media/image630.png"/><Relationship Id="rId297" Type="http://schemas.openxmlformats.org/officeDocument/2006/relationships/customXml" Target="../ink/ink1240.xml"/><Relationship Id="rId40" Type="http://schemas.openxmlformats.org/officeDocument/2006/relationships/image" Target="../media/image5070.png"/><Relationship Id="rId115" Type="http://schemas.openxmlformats.org/officeDocument/2006/relationships/customXml" Target="../ink/ink1149.xml"/><Relationship Id="rId136" Type="http://schemas.openxmlformats.org/officeDocument/2006/relationships/image" Target="../media/image5550.png"/><Relationship Id="rId157" Type="http://schemas.openxmlformats.org/officeDocument/2006/relationships/customXml" Target="../ink/ink1170.xml"/><Relationship Id="rId178" Type="http://schemas.openxmlformats.org/officeDocument/2006/relationships/image" Target="../media/image5760.png"/><Relationship Id="rId301" Type="http://schemas.openxmlformats.org/officeDocument/2006/relationships/customXml" Target="../ink/ink1242.xml"/><Relationship Id="rId322" Type="http://schemas.openxmlformats.org/officeDocument/2006/relationships/image" Target="../media/image653.png"/><Relationship Id="rId343" Type="http://schemas.openxmlformats.org/officeDocument/2006/relationships/customXml" Target="../ink/ink1263.xml"/><Relationship Id="rId364" Type="http://schemas.openxmlformats.org/officeDocument/2006/relationships/image" Target="../media/image674.png"/><Relationship Id="rId61" Type="http://schemas.openxmlformats.org/officeDocument/2006/relationships/customXml" Target="../ink/ink1122.xml"/><Relationship Id="rId82" Type="http://schemas.openxmlformats.org/officeDocument/2006/relationships/image" Target="../media/image5280.png"/><Relationship Id="rId199" Type="http://schemas.openxmlformats.org/officeDocument/2006/relationships/customXml" Target="../ink/ink1191.xml"/><Relationship Id="rId203" Type="http://schemas.openxmlformats.org/officeDocument/2006/relationships/customXml" Target="../ink/ink1193.xml"/><Relationship Id="rId19" Type="http://schemas.openxmlformats.org/officeDocument/2006/relationships/customXml" Target="../ink/ink1101.xml"/><Relationship Id="rId224" Type="http://schemas.openxmlformats.org/officeDocument/2006/relationships/image" Target="../media/image5990.png"/><Relationship Id="rId245" Type="http://schemas.openxmlformats.org/officeDocument/2006/relationships/customXml" Target="../ink/ink1214.xml"/><Relationship Id="rId266" Type="http://schemas.openxmlformats.org/officeDocument/2006/relationships/image" Target="../media/image625.png"/><Relationship Id="rId287" Type="http://schemas.openxmlformats.org/officeDocument/2006/relationships/customXml" Target="../ink/ink1235.xml"/><Relationship Id="rId30" Type="http://schemas.openxmlformats.org/officeDocument/2006/relationships/image" Target="../media/image5020.png"/><Relationship Id="rId105" Type="http://schemas.openxmlformats.org/officeDocument/2006/relationships/customXml" Target="../ink/ink1144.xml"/><Relationship Id="rId126" Type="http://schemas.openxmlformats.org/officeDocument/2006/relationships/image" Target="../media/image5500.png"/><Relationship Id="rId147" Type="http://schemas.openxmlformats.org/officeDocument/2006/relationships/customXml" Target="../ink/ink1165.xml"/><Relationship Id="rId168" Type="http://schemas.openxmlformats.org/officeDocument/2006/relationships/image" Target="../media/image5712.png"/><Relationship Id="rId312" Type="http://schemas.openxmlformats.org/officeDocument/2006/relationships/image" Target="../media/image648.png"/><Relationship Id="rId333" Type="http://schemas.openxmlformats.org/officeDocument/2006/relationships/customXml" Target="../ink/ink1258.xml"/><Relationship Id="rId354" Type="http://schemas.openxmlformats.org/officeDocument/2006/relationships/image" Target="../media/image669.png"/><Relationship Id="rId51" Type="http://schemas.openxmlformats.org/officeDocument/2006/relationships/customXml" Target="../ink/ink1117.xml"/><Relationship Id="rId72" Type="http://schemas.openxmlformats.org/officeDocument/2006/relationships/image" Target="../media/image5230.png"/><Relationship Id="rId93" Type="http://schemas.openxmlformats.org/officeDocument/2006/relationships/customXml" Target="../ink/ink1138.xml"/><Relationship Id="rId189" Type="http://schemas.openxmlformats.org/officeDocument/2006/relationships/customXml" Target="../ink/ink1186.xml"/><Relationship Id="rId3" Type="http://schemas.openxmlformats.org/officeDocument/2006/relationships/customXml" Target="../ink/ink1093.xml"/><Relationship Id="rId214" Type="http://schemas.openxmlformats.org/officeDocument/2006/relationships/image" Target="../media/image5940.png"/><Relationship Id="rId235" Type="http://schemas.openxmlformats.org/officeDocument/2006/relationships/customXml" Target="../ink/ink1209.xml"/><Relationship Id="rId256" Type="http://schemas.openxmlformats.org/officeDocument/2006/relationships/image" Target="../media/image6150.png"/><Relationship Id="rId277" Type="http://schemas.openxmlformats.org/officeDocument/2006/relationships/customXml" Target="../ink/ink1230.xml"/><Relationship Id="rId298" Type="http://schemas.openxmlformats.org/officeDocument/2006/relationships/image" Target="../media/image641.png"/><Relationship Id="rId116" Type="http://schemas.openxmlformats.org/officeDocument/2006/relationships/image" Target="../media/image5450.png"/><Relationship Id="rId137" Type="http://schemas.openxmlformats.org/officeDocument/2006/relationships/customXml" Target="../ink/ink1160.xml"/><Relationship Id="rId158" Type="http://schemas.openxmlformats.org/officeDocument/2006/relationships/image" Target="../media/image5660.png"/><Relationship Id="rId302" Type="http://schemas.openxmlformats.org/officeDocument/2006/relationships/image" Target="../media/image643.png"/><Relationship Id="rId323" Type="http://schemas.openxmlformats.org/officeDocument/2006/relationships/customXml" Target="../ink/ink1253.xml"/><Relationship Id="rId344" Type="http://schemas.openxmlformats.org/officeDocument/2006/relationships/image" Target="../media/image664.png"/><Relationship Id="rId20" Type="http://schemas.openxmlformats.org/officeDocument/2006/relationships/image" Target="../media/image4970.png"/><Relationship Id="rId41" Type="http://schemas.openxmlformats.org/officeDocument/2006/relationships/customXml" Target="../ink/ink1112.xml"/><Relationship Id="rId62" Type="http://schemas.openxmlformats.org/officeDocument/2006/relationships/image" Target="../media/image5180.png"/><Relationship Id="rId83" Type="http://schemas.openxmlformats.org/officeDocument/2006/relationships/customXml" Target="../ink/ink1133.xml"/><Relationship Id="rId179" Type="http://schemas.openxmlformats.org/officeDocument/2006/relationships/customXml" Target="../ink/ink1181.xml"/><Relationship Id="rId365" Type="http://schemas.openxmlformats.org/officeDocument/2006/relationships/customXml" Target="../ink/ink1274.xml"/><Relationship Id="rId190" Type="http://schemas.openxmlformats.org/officeDocument/2006/relationships/image" Target="../media/image5820.png"/><Relationship Id="rId204" Type="http://schemas.openxmlformats.org/officeDocument/2006/relationships/image" Target="../media/image5890.png"/><Relationship Id="rId225" Type="http://schemas.openxmlformats.org/officeDocument/2006/relationships/customXml" Target="../ink/ink1204.xml"/><Relationship Id="rId246" Type="http://schemas.openxmlformats.org/officeDocument/2006/relationships/image" Target="../media/image6100.png"/><Relationship Id="rId267" Type="http://schemas.openxmlformats.org/officeDocument/2006/relationships/customXml" Target="../ink/ink1225.xml"/><Relationship Id="rId288" Type="http://schemas.openxmlformats.org/officeDocument/2006/relationships/image" Target="../media/image636.png"/><Relationship Id="rId106" Type="http://schemas.openxmlformats.org/officeDocument/2006/relationships/image" Target="../media/image5400.png"/><Relationship Id="rId127" Type="http://schemas.openxmlformats.org/officeDocument/2006/relationships/customXml" Target="../ink/ink1155.xml"/><Relationship Id="rId313" Type="http://schemas.openxmlformats.org/officeDocument/2006/relationships/customXml" Target="../ink/ink1248.xml"/><Relationship Id="rId10" Type="http://schemas.openxmlformats.org/officeDocument/2006/relationships/image" Target="../media/image4920.png"/><Relationship Id="rId31" Type="http://schemas.openxmlformats.org/officeDocument/2006/relationships/customXml" Target="../ink/ink1107.xml"/><Relationship Id="rId52" Type="http://schemas.openxmlformats.org/officeDocument/2006/relationships/image" Target="../media/image5130.png"/><Relationship Id="rId73" Type="http://schemas.openxmlformats.org/officeDocument/2006/relationships/customXml" Target="../ink/ink1128.xml"/><Relationship Id="rId94" Type="http://schemas.openxmlformats.org/officeDocument/2006/relationships/image" Target="../media/image5340.png"/><Relationship Id="rId148" Type="http://schemas.openxmlformats.org/officeDocument/2006/relationships/image" Target="../media/image561.png"/><Relationship Id="rId169" Type="http://schemas.openxmlformats.org/officeDocument/2006/relationships/customXml" Target="../ink/ink1176.xml"/><Relationship Id="rId334" Type="http://schemas.openxmlformats.org/officeDocument/2006/relationships/image" Target="../media/image659.png"/><Relationship Id="rId355" Type="http://schemas.openxmlformats.org/officeDocument/2006/relationships/customXml" Target="../ink/ink1269.xml"/><Relationship Id="rId4" Type="http://schemas.openxmlformats.org/officeDocument/2006/relationships/image" Target="../media/image4890.png"/><Relationship Id="rId180" Type="http://schemas.openxmlformats.org/officeDocument/2006/relationships/image" Target="../media/image5770.png"/><Relationship Id="rId215" Type="http://schemas.openxmlformats.org/officeDocument/2006/relationships/customXml" Target="../ink/ink1199.xml"/><Relationship Id="rId236" Type="http://schemas.openxmlformats.org/officeDocument/2006/relationships/image" Target="../media/image6050.png"/><Relationship Id="rId257" Type="http://schemas.openxmlformats.org/officeDocument/2006/relationships/customXml" Target="../ink/ink1220.xml"/><Relationship Id="rId278" Type="http://schemas.openxmlformats.org/officeDocument/2006/relationships/image" Target="../media/image631.png"/><Relationship Id="rId303" Type="http://schemas.openxmlformats.org/officeDocument/2006/relationships/customXml" Target="../ink/ink1243.xml"/><Relationship Id="rId42" Type="http://schemas.openxmlformats.org/officeDocument/2006/relationships/image" Target="../media/image5080.png"/><Relationship Id="rId84" Type="http://schemas.openxmlformats.org/officeDocument/2006/relationships/image" Target="../media/image5290.png"/><Relationship Id="rId138" Type="http://schemas.openxmlformats.org/officeDocument/2006/relationships/image" Target="../media/image5560.png"/><Relationship Id="rId345" Type="http://schemas.openxmlformats.org/officeDocument/2006/relationships/customXml" Target="../ink/ink1264.xml"/><Relationship Id="rId191" Type="http://schemas.openxmlformats.org/officeDocument/2006/relationships/customXml" Target="../ink/ink1187.xml"/><Relationship Id="rId205" Type="http://schemas.openxmlformats.org/officeDocument/2006/relationships/customXml" Target="../ink/ink1194.xml"/><Relationship Id="rId247" Type="http://schemas.openxmlformats.org/officeDocument/2006/relationships/customXml" Target="../ink/ink1215.xml"/><Relationship Id="rId107" Type="http://schemas.openxmlformats.org/officeDocument/2006/relationships/customXml" Target="../ink/ink1145.xml"/><Relationship Id="rId289" Type="http://schemas.openxmlformats.org/officeDocument/2006/relationships/customXml" Target="../ink/ink1236.xml"/><Relationship Id="rId11" Type="http://schemas.openxmlformats.org/officeDocument/2006/relationships/customXml" Target="../ink/ink1097.xml"/><Relationship Id="rId53" Type="http://schemas.openxmlformats.org/officeDocument/2006/relationships/customXml" Target="../ink/ink1118.xml"/><Relationship Id="rId149" Type="http://schemas.openxmlformats.org/officeDocument/2006/relationships/customXml" Target="../ink/ink1166.xml"/><Relationship Id="rId314" Type="http://schemas.openxmlformats.org/officeDocument/2006/relationships/image" Target="../media/image649.png"/><Relationship Id="rId356" Type="http://schemas.openxmlformats.org/officeDocument/2006/relationships/image" Target="../media/image670.png"/><Relationship Id="rId95" Type="http://schemas.openxmlformats.org/officeDocument/2006/relationships/customXml" Target="../ink/ink1139.xml"/><Relationship Id="rId160" Type="http://schemas.openxmlformats.org/officeDocument/2006/relationships/image" Target="../media/image5670.png"/><Relationship Id="rId216" Type="http://schemas.openxmlformats.org/officeDocument/2006/relationships/image" Target="../media/image5950.png"/><Relationship Id="rId258" Type="http://schemas.openxmlformats.org/officeDocument/2006/relationships/image" Target="../media/image6160.png"/><Relationship Id="rId22" Type="http://schemas.openxmlformats.org/officeDocument/2006/relationships/image" Target="../media/image4980.png"/><Relationship Id="rId64" Type="http://schemas.openxmlformats.org/officeDocument/2006/relationships/image" Target="../media/image5190.png"/><Relationship Id="rId118" Type="http://schemas.openxmlformats.org/officeDocument/2006/relationships/image" Target="../media/image5460.png"/><Relationship Id="rId325" Type="http://schemas.openxmlformats.org/officeDocument/2006/relationships/customXml" Target="../ink/ink1254.xml"/><Relationship Id="rId367" Type="http://schemas.openxmlformats.org/officeDocument/2006/relationships/customXml" Target="../ink/ink1275.xml"/><Relationship Id="rId171" Type="http://schemas.openxmlformats.org/officeDocument/2006/relationships/customXml" Target="../ink/ink1177.xml"/><Relationship Id="rId227" Type="http://schemas.openxmlformats.org/officeDocument/2006/relationships/customXml" Target="../ink/ink1205.xml"/><Relationship Id="rId269" Type="http://schemas.openxmlformats.org/officeDocument/2006/relationships/customXml" Target="../ink/ink1226.xml"/><Relationship Id="rId33" Type="http://schemas.openxmlformats.org/officeDocument/2006/relationships/customXml" Target="../ink/ink1108.xml"/><Relationship Id="rId129" Type="http://schemas.openxmlformats.org/officeDocument/2006/relationships/customXml" Target="../ink/ink1156.xml"/><Relationship Id="rId280" Type="http://schemas.openxmlformats.org/officeDocument/2006/relationships/image" Target="../media/image632.png"/><Relationship Id="rId336" Type="http://schemas.openxmlformats.org/officeDocument/2006/relationships/image" Target="../media/image660.png"/><Relationship Id="rId75" Type="http://schemas.openxmlformats.org/officeDocument/2006/relationships/customXml" Target="../ink/ink1129.xml"/><Relationship Id="rId140" Type="http://schemas.openxmlformats.org/officeDocument/2006/relationships/image" Target="../media/image5570.png"/><Relationship Id="rId182" Type="http://schemas.openxmlformats.org/officeDocument/2006/relationships/image" Target="../media/image5780.png"/><Relationship Id="rId6" Type="http://schemas.openxmlformats.org/officeDocument/2006/relationships/image" Target="../media/image4900.png"/><Relationship Id="rId238" Type="http://schemas.openxmlformats.org/officeDocument/2006/relationships/image" Target="../media/image6060.png"/><Relationship Id="rId291" Type="http://schemas.openxmlformats.org/officeDocument/2006/relationships/customXml" Target="../ink/ink1237.xml"/><Relationship Id="rId305" Type="http://schemas.openxmlformats.org/officeDocument/2006/relationships/customXml" Target="../ink/ink1244.xml"/><Relationship Id="rId347" Type="http://schemas.openxmlformats.org/officeDocument/2006/relationships/customXml" Target="../ink/ink1265.xml"/><Relationship Id="rId44" Type="http://schemas.openxmlformats.org/officeDocument/2006/relationships/image" Target="../media/image5090.png"/><Relationship Id="rId86" Type="http://schemas.openxmlformats.org/officeDocument/2006/relationships/image" Target="../media/image5300.png"/><Relationship Id="rId151" Type="http://schemas.openxmlformats.org/officeDocument/2006/relationships/customXml" Target="../ink/ink1167.xml"/><Relationship Id="rId193" Type="http://schemas.openxmlformats.org/officeDocument/2006/relationships/customXml" Target="../ink/ink1188.xml"/><Relationship Id="rId207" Type="http://schemas.openxmlformats.org/officeDocument/2006/relationships/customXml" Target="../ink/ink1195.xml"/><Relationship Id="rId249" Type="http://schemas.openxmlformats.org/officeDocument/2006/relationships/customXml" Target="../ink/ink1216.xml"/><Relationship Id="rId13" Type="http://schemas.openxmlformats.org/officeDocument/2006/relationships/customXml" Target="../ink/ink1098.xml"/><Relationship Id="rId109" Type="http://schemas.openxmlformats.org/officeDocument/2006/relationships/customXml" Target="../ink/ink1146.xml"/><Relationship Id="rId260" Type="http://schemas.openxmlformats.org/officeDocument/2006/relationships/image" Target="../media/image6170.png"/><Relationship Id="rId316" Type="http://schemas.openxmlformats.org/officeDocument/2006/relationships/image" Target="../media/image650.png"/><Relationship Id="rId55" Type="http://schemas.openxmlformats.org/officeDocument/2006/relationships/customXml" Target="../ink/ink1119.xml"/><Relationship Id="rId97" Type="http://schemas.openxmlformats.org/officeDocument/2006/relationships/customXml" Target="../ink/ink1140.xml"/><Relationship Id="rId120" Type="http://schemas.openxmlformats.org/officeDocument/2006/relationships/image" Target="../media/image5470.png"/><Relationship Id="rId358" Type="http://schemas.openxmlformats.org/officeDocument/2006/relationships/image" Target="../media/image671.png"/><Relationship Id="rId162" Type="http://schemas.openxmlformats.org/officeDocument/2006/relationships/image" Target="../media/image5680.png"/><Relationship Id="rId218" Type="http://schemas.openxmlformats.org/officeDocument/2006/relationships/image" Target="../media/image5960.png"/><Relationship Id="rId271" Type="http://schemas.openxmlformats.org/officeDocument/2006/relationships/customXml" Target="../ink/ink1227.xml"/><Relationship Id="rId24" Type="http://schemas.openxmlformats.org/officeDocument/2006/relationships/image" Target="../media/image4990.png"/><Relationship Id="rId66" Type="http://schemas.openxmlformats.org/officeDocument/2006/relationships/image" Target="../media/image5200.png"/><Relationship Id="rId131" Type="http://schemas.openxmlformats.org/officeDocument/2006/relationships/customXml" Target="../ink/ink1157.xml"/><Relationship Id="rId327" Type="http://schemas.openxmlformats.org/officeDocument/2006/relationships/customXml" Target="../ink/ink1255.xml"/><Relationship Id="rId173" Type="http://schemas.openxmlformats.org/officeDocument/2006/relationships/customXml" Target="../ink/ink1178.xml"/><Relationship Id="rId229" Type="http://schemas.openxmlformats.org/officeDocument/2006/relationships/customXml" Target="../ink/ink1206.xml"/><Relationship Id="rId240" Type="http://schemas.openxmlformats.org/officeDocument/2006/relationships/image" Target="../media/image6070.png"/><Relationship Id="rId35" Type="http://schemas.openxmlformats.org/officeDocument/2006/relationships/customXml" Target="../ink/ink1109.xml"/><Relationship Id="rId77" Type="http://schemas.openxmlformats.org/officeDocument/2006/relationships/customXml" Target="../ink/ink1130.xml"/><Relationship Id="rId100" Type="http://schemas.openxmlformats.org/officeDocument/2006/relationships/image" Target="../media/image5370.png"/><Relationship Id="rId282" Type="http://schemas.openxmlformats.org/officeDocument/2006/relationships/image" Target="../media/image633.png"/><Relationship Id="rId338" Type="http://schemas.openxmlformats.org/officeDocument/2006/relationships/image" Target="../media/image661.png"/><Relationship Id="rId8" Type="http://schemas.openxmlformats.org/officeDocument/2006/relationships/image" Target="../media/image4912.png"/><Relationship Id="rId142" Type="http://schemas.openxmlformats.org/officeDocument/2006/relationships/image" Target="../media/image5580.png"/><Relationship Id="rId184" Type="http://schemas.openxmlformats.org/officeDocument/2006/relationships/image" Target="../media/image5790.png"/><Relationship Id="rId251" Type="http://schemas.openxmlformats.org/officeDocument/2006/relationships/customXml" Target="../ink/ink1217.xml"/><Relationship Id="rId46" Type="http://schemas.openxmlformats.org/officeDocument/2006/relationships/image" Target="../media/image5100.png"/><Relationship Id="rId293" Type="http://schemas.openxmlformats.org/officeDocument/2006/relationships/customXml" Target="../ink/ink1238.xml"/><Relationship Id="rId307" Type="http://schemas.openxmlformats.org/officeDocument/2006/relationships/customXml" Target="../ink/ink1245.xml"/><Relationship Id="rId349" Type="http://schemas.openxmlformats.org/officeDocument/2006/relationships/customXml" Target="../ink/ink1266.xml"/><Relationship Id="rId88" Type="http://schemas.openxmlformats.org/officeDocument/2006/relationships/image" Target="../media/image5312.png"/><Relationship Id="rId111" Type="http://schemas.openxmlformats.org/officeDocument/2006/relationships/customXml" Target="../ink/ink1147.xml"/><Relationship Id="rId153" Type="http://schemas.openxmlformats.org/officeDocument/2006/relationships/customXml" Target="../ink/ink1168.xml"/><Relationship Id="rId195" Type="http://schemas.openxmlformats.org/officeDocument/2006/relationships/customXml" Target="../ink/ink1189.xml"/><Relationship Id="rId209" Type="http://schemas.openxmlformats.org/officeDocument/2006/relationships/customXml" Target="../ink/ink1196.xml"/><Relationship Id="rId360" Type="http://schemas.openxmlformats.org/officeDocument/2006/relationships/image" Target="../media/image67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0.png"/><Relationship Id="rId21" Type="http://schemas.openxmlformats.org/officeDocument/2006/relationships/image" Target="../media/image2510.png"/><Relationship Id="rId42" Type="http://schemas.openxmlformats.org/officeDocument/2006/relationships/customXml" Target="../ink/ink1296.xml"/><Relationship Id="rId63" Type="http://schemas.openxmlformats.org/officeDocument/2006/relationships/image" Target="../media/image4610.png"/><Relationship Id="rId84" Type="http://schemas.openxmlformats.org/officeDocument/2006/relationships/customXml" Target="../ink/ink1317.xml"/><Relationship Id="rId138" Type="http://schemas.openxmlformats.org/officeDocument/2006/relationships/customXml" Target="../ink/ink1344.xml"/><Relationship Id="rId159" Type="http://schemas.openxmlformats.org/officeDocument/2006/relationships/image" Target="../media/image697.png"/><Relationship Id="rId170" Type="http://schemas.openxmlformats.org/officeDocument/2006/relationships/customXml" Target="../ink/ink1360.xml"/><Relationship Id="rId107" Type="http://schemas.openxmlformats.org/officeDocument/2006/relationships/image" Target="../media/image684.png"/><Relationship Id="rId11" Type="http://schemas.openxmlformats.org/officeDocument/2006/relationships/image" Target="../media/image2000.png"/><Relationship Id="rId32" Type="http://schemas.openxmlformats.org/officeDocument/2006/relationships/customXml" Target="../ink/ink1291.xml"/><Relationship Id="rId53" Type="http://schemas.openxmlformats.org/officeDocument/2006/relationships/image" Target="../media/image4110.png"/><Relationship Id="rId74" Type="http://schemas.openxmlformats.org/officeDocument/2006/relationships/customXml" Target="../ink/ink1312.xml"/><Relationship Id="rId128" Type="http://schemas.openxmlformats.org/officeDocument/2006/relationships/customXml" Target="../ink/ink1339.xml"/><Relationship Id="rId149" Type="http://schemas.openxmlformats.org/officeDocument/2006/relationships/image" Target="../media/image692.png"/><Relationship Id="rId5" Type="http://schemas.openxmlformats.org/officeDocument/2006/relationships/image" Target="../media/image1710.png"/><Relationship Id="rId95" Type="http://schemas.openxmlformats.org/officeDocument/2006/relationships/image" Target="../media/image622.png"/><Relationship Id="rId160" Type="http://schemas.openxmlformats.org/officeDocument/2006/relationships/customXml" Target="../ink/ink1355.xml"/><Relationship Id="rId181" Type="http://schemas.openxmlformats.org/officeDocument/2006/relationships/image" Target="../media/image709.png"/><Relationship Id="rId22" Type="http://schemas.openxmlformats.org/officeDocument/2006/relationships/customXml" Target="../ink/ink1286.xml"/><Relationship Id="rId43" Type="http://schemas.openxmlformats.org/officeDocument/2006/relationships/image" Target="../media/image3610.png"/><Relationship Id="rId64" Type="http://schemas.openxmlformats.org/officeDocument/2006/relationships/customXml" Target="../ink/ink1307.xml"/><Relationship Id="rId118" Type="http://schemas.openxmlformats.org/officeDocument/2006/relationships/customXml" Target="../ink/ink1334.xml"/><Relationship Id="rId139" Type="http://schemas.openxmlformats.org/officeDocument/2006/relationships/image" Target="../media/image686.png"/><Relationship Id="rId85" Type="http://schemas.openxmlformats.org/officeDocument/2006/relationships/image" Target="../media/image5710.png"/><Relationship Id="rId150" Type="http://schemas.openxmlformats.org/officeDocument/2006/relationships/customXml" Target="../ink/ink1350.xml"/><Relationship Id="rId171" Type="http://schemas.openxmlformats.org/officeDocument/2006/relationships/image" Target="../media/image704.png"/><Relationship Id="rId12" Type="http://schemas.openxmlformats.org/officeDocument/2006/relationships/customXml" Target="../ink/ink1281.xml"/><Relationship Id="rId33" Type="http://schemas.openxmlformats.org/officeDocument/2006/relationships/image" Target="../media/image3110.png"/><Relationship Id="rId108" Type="http://schemas.openxmlformats.org/officeDocument/2006/relationships/customXml" Target="../ink/ink1329.xml"/><Relationship Id="rId129" Type="http://schemas.openxmlformats.org/officeDocument/2006/relationships/image" Target="../media/image680.png"/><Relationship Id="rId54" Type="http://schemas.openxmlformats.org/officeDocument/2006/relationships/customXml" Target="../ink/ink1302.xml"/><Relationship Id="rId75" Type="http://schemas.openxmlformats.org/officeDocument/2006/relationships/image" Target="../media/image5210.png"/><Relationship Id="rId96" Type="http://schemas.openxmlformats.org/officeDocument/2006/relationships/customXml" Target="../ink/ink1323.xml"/><Relationship Id="rId140" Type="http://schemas.openxmlformats.org/officeDocument/2006/relationships/customXml" Target="../ink/ink1345.xml"/><Relationship Id="rId161" Type="http://schemas.openxmlformats.org/officeDocument/2006/relationships/image" Target="../media/image698.png"/><Relationship Id="rId6" Type="http://schemas.openxmlformats.org/officeDocument/2006/relationships/customXml" Target="../ink/ink1278.xml"/><Relationship Id="rId23" Type="http://schemas.openxmlformats.org/officeDocument/2006/relationships/image" Target="../media/image2610.png"/><Relationship Id="rId119" Type="http://schemas.openxmlformats.org/officeDocument/2006/relationships/image" Target="../media/image740.png"/><Relationship Id="rId44" Type="http://schemas.openxmlformats.org/officeDocument/2006/relationships/customXml" Target="../ink/ink1297.xml"/><Relationship Id="rId60" Type="http://schemas.openxmlformats.org/officeDocument/2006/relationships/customXml" Target="../ink/ink1305.xml"/><Relationship Id="rId65" Type="http://schemas.openxmlformats.org/officeDocument/2006/relationships/image" Target="../media/image4710.png"/><Relationship Id="rId81" Type="http://schemas.openxmlformats.org/officeDocument/2006/relationships/image" Target="../media/image5510.png"/><Relationship Id="rId86" Type="http://schemas.openxmlformats.org/officeDocument/2006/relationships/customXml" Target="../ink/ink1318.xml"/><Relationship Id="rId130" Type="http://schemas.openxmlformats.org/officeDocument/2006/relationships/customXml" Target="../ink/ink1340.xml"/><Relationship Id="rId135" Type="http://schemas.openxmlformats.org/officeDocument/2006/relationships/image" Target="../media/image683.png"/><Relationship Id="rId151" Type="http://schemas.openxmlformats.org/officeDocument/2006/relationships/image" Target="../media/image693.png"/><Relationship Id="rId156" Type="http://schemas.openxmlformats.org/officeDocument/2006/relationships/customXml" Target="../ink/ink1353.xml"/><Relationship Id="rId177" Type="http://schemas.openxmlformats.org/officeDocument/2006/relationships/image" Target="../media/image707.png"/><Relationship Id="rId172" Type="http://schemas.openxmlformats.org/officeDocument/2006/relationships/customXml" Target="../ink/ink1361.xml"/><Relationship Id="rId13" Type="http://schemas.openxmlformats.org/officeDocument/2006/relationships/image" Target="../media/image2110.png"/><Relationship Id="rId18" Type="http://schemas.openxmlformats.org/officeDocument/2006/relationships/customXml" Target="../ink/ink1284.xml"/><Relationship Id="rId39" Type="http://schemas.openxmlformats.org/officeDocument/2006/relationships/image" Target="../media/image3410.png"/><Relationship Id="rId109" Type="http://schemas.openxmlformats.org/officeDocument/2006/relationships/image" Target="../media/image690.png"/><Relationship Id="rId34" Type="http://schemas.openxmlformats.org/officeDocument/2006/relationships/customXml" Target="../ink/ink1292.xml"/><Relationship Id="rId50" Type="http://schemas.openxmlformats.org/officeDocument/2006/relationships/customXml" Target="../ink/ink1300.xml"/><Relationship Id="rId55" Type="http://schemas.openxmlformats.org/officeDocument/2006/relationships/image" Target="../media/image4210.png"/><Relationship Id="rId76" Type="http://schemas.openxmlformats.org/officeDocument/2006/relationships/customXml" Target="../ink/ink1313.xml"/><Relationship Id="rId97" Type="http://schemas.openxmlformats.org/officeDocument/2006/relationships/image" Target="../media/image6310.png"/><Relationship Id="rId104" Type="http://schemas.openxmlformats.org/officeDocument/2006/relationships/customXml" Target="../ink/ink1327.xml"/><Relationship Id="rId120" Type="http://schemas.openxmlformats.org/officeDocument/2006/relationships/customXml" Target="../ink/ink1335.xml"/><Relationship Id="rId125" Type="http://schemas.openxmlformats.org/officeDocument/2006/relationships/image" Target="../media/image770.png"/><Relationship Id="rId141" Type="http://schemas.openxmlformats.org/officeDocument/2006/relationships/image" Target="../media/image687.png"/><Relationship Id="rId146" Type="http://schemas.openxmlformats.org/officeDocument/2006/relationships/customXml" Target="../ink/ink1348.xml"/><Relationship Id="rId167" Type="http://schemas.openxmlformats.org/officeDocument/2006/relationships/image" Target="../media/image702.png"/><Relationship Id="rId7" Type="http://schemas.openxmlformats.org/officeDocument/2006/relationships/image" Target="../media/image1800.png"/><Relationship Id="rId71" Type="http://schemas.openxmlformats.org/officeDocument/2006/relationships/image" Target="../media/image5010.png"/><Relationship Id="rId92" Type="http://schemas.openxmlformats.org/officeDocument/2006/relationships/customXml" Target="../ink/ink1321.xml"/><Relationship Id="rId162" Type="http://schemas.openxmlformats.org/officeDocument/2006/relationships/customXml" Target="../ink/ink1356.xml"/><Relationship Id="rId2" Type="http://schemas.openxmlformats.org/officeDocument/2006/relationships/customXml" Target="../ink/ink1276.xml"/><Relationship Id="rId29" Type="http://schemas.openxmlformats.org/officeDocument/2006/relationships/image" Target="../media/image2910.png"/><Relationship Id="rId24" Type="http://schemas.openxmlformats.org/officeDocument/2006/relationships/customXml" Target="../ink/ink1287.xml"/><Relationship Id="rId40" Type="http://schemas.openxmlformats.org/officeDocument/2006/relationships/customXml" Target="../ink/ink1295.xml"/><Relationship Id="rId45" Type="http://schemas.openxmlformats.org/officeDocument/2006/relationships/image" Target="../media/image3710.png"/><Relationship Id="rId66" Type="http://schemas.openxmlformats.org/officeDocument/2006/relationships/customXml" Target="../ink/ink1308.xml"/><Relationship Id="rId87" Type="http://schemas.openxmlformats.org/officeDocument/2006/relationships/image" Target="../media/image5810.png"/><Relationship Id="rId110" Type="http://schemas.openxmlformats.org/officeDocument/2006/relationships/customXml" Target="../ink/ink1330.xml"/><Relationship Id="rId115" Type="http://schemas.openxmlformats.org/officeDocument/2006/relationships/image" Target="../media/image720.png"/><Relationship Id="rId131" Type="http://schemas.openxmlformats.org/officeDocument/2006/relationships/image" Target="../media/image681.png"/><Relationship Id="rId136" Type="http://schemas.openxmlformats.org/officeDocument/2006/relationships/customXml" Target="../ink/ink1343.xml"/><Relationship Id="rId157" Type="http://schemas.openxmlformats.org/officeDocument/2006/relationships/image" Target="../media/image696.png"/><Relationship Id="rId178" Type="http://schemas.openxmlformats.org/officeDocument/2006/relationships/customXml" Target="../ink/ink1364.xml"/><Relationship Id="rId61" Type="http://schemas.openxmlformats.org/officeDocument/2006/relationships/image" Target="../media/image4510.png"/><Relationship Id="rId82" Type="http://schemas.openxmlformats.org/officeDocument/2006/relationships/customXml" Target="../ink/ink1316.xml"/><Relationship Id="rId152" Type="http://schemas.openxmlformats.org/officeDocument/2006/relationships/customXml" Target="../ink/ink1351.xml"/><Relationship Id="rId173" Type="http://schemas.openxmlformats.org/officeDocument/2006/relationships/image" Target="../media/image705.png"/><Relationship Id="rId19" Type="http://schemas.openxmlformats.org/officeDocument/2006/relationships/image" Target="../media/image2410.png"/><Relationship Id="rId14" Type="http://schemas.openxmlformats.org/officeDocument/2006/relationships/customXml" Target="../ink/ink1282.xml"/><Relationship Id="rId30" Type="http://schemas.openxmlformats.org/officeDocument/2006/relationships/customXml" Target="../ink/ink1290.xml"/><Relationship Id="rId35" Type="http://schemas.openxmlformats.org/officeDocument/2006/relationships/image" Target="../media/image3210.png"/><Relationship Id="rId56" Type="http://schemas.openxmlformats.org/officeDocument/2006/relationships/customXml" Target="../ink/ink1303.xml"/><Relationship Id="rId77" Type="http://schemas.openxmlformats.org/officeDocument/2006/relationships/image" Target="../media/image5310.png"/><Relationship Id="rId100" Type="http://schemas.openxmlformats.org/officeDocument/2006/relationships/customXml" Target="../ink/ink1325.xml"/><Relationship Id="rId105" Type="http://schemas.openxmlformats.org/officeDocument/2006/relationships/image" Target="../media/image6710.png"/><Relationship Id="rId126" Type="http://schemas.openxmlformats.org/officeDocument/2006/relationships/customXml" Target="../ink/ink1338.xml"/><Relationship Id="rId147" Type="http://schemas.openxmlformats.org/officeDocument/2006/relationships/image" Target="../media/image691.png"/><Relationship Id="rId168" Type="http://schemas.openxmlformats.org/officeDocument/2006/relationships/customXml" Target="../ink/ink1359.xml"/><Relationship Id="rId8" Type="http://schemas.openxmlformats.org/officeDocument/2006/relationships/customXml" Target="../ink/ink1279.xml"/><Relationship Id="rId51" Type="http://schemas.openxmlformats.org/officeDocument/2006/relationships/image" Target="../media/image4010.png"/><Relationship Id="rId72" Type="http://schemas.openxmlformats.org/officeDocument/2006/relationships/customXml" Target="../ink/ink1311.xml"/><Relationship Id="rId93" Type="http://schemas.openxmlformats.org/officeDocument/2006/relationships/image" Target="../media/image6110.png"/><Relationship Id="rId98" Type="http://schemas.openxmlformats.org/officeDocument/2006/relationships/customXml" Target="../ink/ink1324.xml"/><Relationship Id="rId121" Type="http://schemas.openxmlformats.org/officeDocument/2006/relationships/image" Target="../media/image750.png"/><Relationship Id="rId142" Type="http://schemas.openxmlformats.org/officeDocument/2006/relationships/customXml" Target="../ink/ink1346.xml"/><Relationship Id="rId163" Type="http://schemas.openxmlformats.org/officeDocument/2006/relationships/image" Target="../media/image699.png"/><Relationship Id="rId3" Type="http://schemas.openxmlformats.org/officeDocument/2006/relationships/image" Target="../media/image1600.png"/><Relationship Id="rId25" Type="http://schemas.openxmlformats.org/officeDocument/2006/relationships/image" Target="../media/image2710.png"/><Relationship Id="rId46" Type="http://schemas.openxmlformats.org/officeDocument/2006/relationships/customXml" Target="../ink/ink1298.xml"/><Relationship Id="rId67" Type="http://schemas.openxmlformats.org/officeDocument/2006/relationships/image" Target="../media/image4880.png"/><Relationship Id="rId116" Type="http://schemas.openxmlformats.org/officeDocument/2006/relationships/customXml" Target="../ink/ink1333.xml"/><Relationship Id="rId137" Type="http://schemas.openxmlformats.org/officeDocument/2006/relationships/image" Target="../media/image685.png"/><Relationship Id="rId158" Type="http://schemas.openxmlformats.org/officeDocument/2006/relationships/customXml" Target="../ink/ink1354.xml"/><Relationship Id="rId20" Type="http://schemas.openxmlformats.org/officeDocument/2006/relationships/customXml" Target="../ink/ink1285.xml"/><Relationship Id="rId41" Type="http://schemas.openxmlformats.org/officeDocument/2006/relationships/image" Target="../media/image3510.png"/><Relationship Id="rId62" Type="http://schemas.openxmlformats.org/officeDocument/2006/relationships/customXml" Target="../ink/ink1306.xml"/><Relationship Id="rId83" Type="http://schemas.openxmlformats.org/officeDocument/2006/relationships/image" Target="../media/image5610.png"/><Relationship Id="rId88" Type="http://schemas.openxmlformats.org/officeDocument/2006/relationships/customXml" Target="../ink/ink1319.xml"/><Relationship Id="rId111" Type="http://schemas.openxmlformats.org/officeDocument/2006/relationships/image" Target="../media/image700.png"/><Relationship Id="rId132" Type="http://schemas.openxmlformats.org/officeDocument/2006/relationships/customXml" Target="../ink/ink1341.xml"/><Relationship Id="rId153" Type="http://schemas.openxmlformats.org/officeDocument/2006/relationships/image" Target="../media/image694.png"/><Relationship Id="rId174" Type="http://schemas.openxmlformats.org/officeDocument/2006/relationships/customXml" Target="../ink/ink1362.xml"/><Relationship Id="rId179" Type="http://schemas.openxmlformats.org/officeDocument/2006/relationships/image" Target="../media/image708.png"/><Relationship Id="rId15" Type="http://schemas.openxmlformats.org/officeDocument/2006/relationships/image" Target="../media/image2210.png"/><Relationship Id="rId36" Type="http://schemas.openxmlformats.org/officeDocument/2006/relationships/customXml" Target="../ink/ink1293.xml"/><Relationship Id="rId57" Type="http://schemas.openxmlformats.org/officeDocument/2006/relationships/image" Target="../media/image4360.png"/><Relationship Id="rId106" Type="http://schemas.openxmlformats.org/officeDocument/2006/relationships/customXml" Target="../ink/ink1328.xml"/><Relationship Id="rId127" Type="http://schemas.openxmlformats.org/officeDocument/2006/relationships/image" Target="../media/image780.png"/><Relationship Id="rId10" Type="http://schemas.openxmlformats.org/officeDocument/2006/relationships/customXml" Target="../ink/ink1280.xml"/><Relationship Id="rId31" Type="http://schemas.openxmlformats.org/officeDocument/2006/relationships/image" Target="../media/image3010.png"/><Relationship Id="rId52" Type="http://schemas.openxmlformats.org/officeDocument/2006/relationships/customXml" Target="../ink/ink1301.xml"/><Relationship Id="rId73" Type="http://schemas.openxmlformats.org/officeDocument/2006/relationships/image" Target="../media/image5110.png"/><Relationship Id="rId78" Type="http://schemas.openxmlformats.org/officeDocument/2006/relationships/customXml" Target="../ink/ink1314.xml"/><Relationship Id="rId94" Type="http://schemas.openxmlformats.org/officeDocument/2006/relationships/customXml" Target="../ink/ink1322.xml"/><Relationship Id="rId99" Type="http://schemas.openxmlformats.org/officeDocument/2006/relationships/image" Target="../media/image6410.png"/><Relationship Id="rId101" Type="http://schemas.openxmlformats.org/officeDocument/2006/relationships/image" Target="../media/image6510.png"/><Relationship Id="rId122" Type="http://schemas.openxmlformats.org/officeDocument/2006/relationships/customXml" Target="../ink/ink1336.xml"/><Relationship Id="rId143" Type="http://schemas.openxmlformats.org/officeDocument/2006/relationships/image" Target="../media/image688.png"/><Relationship Id="rId148" Type="http://schemas.openxmlformats.org/officeDocument/2006/relationships/customXml" Target="../ink/ink1349.xml"/><Relationship Id="rId164" Type="http://schemas.openxmlformats.org/officeDocument/2006/relationships/customXml" Target="../ink/ink1357.xml"/><Relationship Id="rId169" Type="http://schemas.openxmlformats.org/officeDocument/2006/relationships/image" Target="../media/image703.png"/><Relationship Id="rId4" Type="http://schemas.openxmlformats.org/officeDocument/2006/relationships/customXml" Target="../ink/ink1277.xml"/><Relationship Id="rId9" Type="http://schemas.openxmlformats.org/officeDocument/2006/relationships/image" Target="../media/image1900.png"/><Relationship Id="rId180" Type="http://schemas.openxmlformats.org/officeDocument/2006/relationships/customXml" Target="../ink/ink1365.xml"/><Relationship Id="rId26" Type="http://schemas.openxmlformats.org/officeDocument/2006/relationships/customXml" Target="../ink/ink1288.xml"/><Relationship Id="rId47" Type="http://schemas.openxmlformats.org/officeDocument/2006/relationships/image" Target="../media/image3810.png"/><Relationship Id="rId68" Type="http://schemas.openxmlformats.org/officeDocument/2006/relationships/customXml" Target="../ink/ink1309.xml"/><Relationship Id="rId89" Type="http://schemas.openxmlformats.org/officeDocument/2006/relationships/image" Target="../media/image5910.png"/><Relationship Id="rId112" Type="http://schemas.openxmlformats.org/officeDocument/2006/relationships/customXml" Target="../ink/ink1331.xml"/><Relationship Id="rId133" Type="http://schemas.openxmlformats.org/officeDocument/2006/relationships/image" Target="../media/image682.png"/><Relationship Id="rId154" Type="http://schemas.openxmlformats.org/officeDocument/2006/relationships/customXml" Target="../ink/ink1352.xml"/><Relationship Id="rId175" Type="http://schemas.openxmlformats.org/officeDocument/2006/relationships/image" Target="../media/image706.png"/><Relationship Id="rId16" Type="http://schemas.openxmlformats.org/officeDocument/2006/relationships/customXml" Target="../ink/ink1283.xml"/><Relationship Id="rId37" Type="http://schemas.openxmlformats.org/officeDocument/2006/relationships/image" Target="../media/image3310.png"/><Relationship Id="rId58" Type="http://schemas.openxmlformats.org/officeDocument/2006/relationships/customXml" Target="../ink/ink1304.xml"/><Relationship Id="rId79" Type="http://schemas.openxmlformats.org/officeDocument/2006/relationships/image" Target="../media/image5410.png"/><Relationship Id="rId102" Type="http://schemas.openxmlformats.org/officeDocument/2006/relationships/customXml" Target="../ink/ink1326.xml"/><Relationship Id="rId123" Type="http://schemas.openxmlformats.org/officeDocument/2006/relationships/image" Target="../media/image760.png"/><Relationship Id="rId144" Type="http://schemas.openxmlformats.org/officeDocument/2006/relationships/customXml" Target="../ink/ink1347.xml"/><Relationship Id="rId90" Type="http://schemas.openxmlformats.org/officeDocument/2006/relationships/customXml" Target="../ink/ink1320.xml"/><Relationship Id="rId165" Type="http://schemas.openxmlformats.org/officeDocument/2006/relationships/image" Target="../media/image701.png"/><Relationship Id="rId27" Type="http://schemas.openxmlformats.org/officeDocument/2006/relationships/image" Target="../media/image2810.png"/><Relationship Id="rId48" Type="http://schemas.openxmlformats.org/officeDocument/2006/relationships/customXml" Target="../ink/ink1299.xml"/><Relationship Id="rId69" Type="http://schemas.openxmlformats.org/officeDocument/2006/relationships/image" Target="../media/image4910.png"/><Relationship Id="rId113" Type="http://schemas.openxmlformats.org/officeDocument/2006/relationships/image" Target="../media/image710.png"/><Relationship Id="rId134" Type="http://schemas.openxmlformats.org/officeDocument/2006/relationships/customXml" Target="../ink/ink1342.xml"/><Relationship Id="rId80" Type="http://schemas.openxmlformats.org/officeDocument/2006/relationships/customXml" Target="../ink/ink1315.xml"/><Relationship Id="rId155" Type="http://schemas.openxmlformats.org/officeDocument/2006/relationships/image" Target="../media/image695.png"/><Relationship Id="rId176" Type="http://schemas.openxmlformats.org/officeDocument/2006/relationships/customXml" Target="../ink/ink1363.xml"/><Relationship Id="rId17" Type="http://schemas.openxmlformats.org/officeDocument/2006/relationships/image" Target="../media/image2310.png"/><Relationship Id="rId38" Type="http://schemas.openxmlformats.org/officeDocument/2006/relationships/customXml" Target="../ink/ink1294.xml"/><Relationship Id="rId59" Type="http://schemas.openxmlformats.org/officeDocument/2006/relationships/image" Target="../media/image4410.png"/><Relationship Id="rId103" Type="http://schemas.openxmlformats.org/officeDocument/2006/relationships/image" Target="../media/image6610.png"/><Relationship Id="rId124" Type="http://schemas.openxmlformats.org/officeDocument/2006/relationships/customXml" Target="../ink/ink1337.xml"/><Relationship Id="rId70" Type="http://schemas.openxmlformats.org/officeDocument/2006/relationships/customXml" Target="../ink/ink1310.xml"/><Relationship Id="rId91" Type="http://schemas.openxmlformats.org/officeDocument/2006/relationships/image" Target="../media/image6010.png"/><Relationship Id="rId145" Type="http://schemas.openxmlformats.org/officeDocument/2006/relationships/image" Target="../media/image689.png"/><Relationship Id="rId166" Type="http://schemas.openxmlformats.org/officeDocument/2006/relationships/customXml" Target="../ink/ink1358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289.xml"/><Relationship Id="rId49" Type="http://schemas.openxmlformats.org/officeDocument/2006/relationships/image" Target="../media/image3910.png"/><Relationship Id="rId114" Type="http://schemas.openxmlformats.org/officeDocument/2006/relationships/customXml" Target="../ink/ink133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68.xml"/><Relationship Id="rId13" Type="http://schemas.openxmlformats.org/officeDocument/2006/relationships/image" Target="../media/image717.png"/><Relationship Id="rId3" Type="http://schemas.openxmlformats.org/officeDocument/2006/relationships/image" Target="../media/image712.jpg"/><Relationship Id="rId7" Type="http://schemas.openxmlformats.org/officeDocument/2006/relationships/image" Target="../media/image714.png"/><Relationship Id="rId12" Type="http://schemas.openxmlformats.org/officeDocument/2006/relationships/customXml" Target="../ink/ink1370.xml"/><Relationship Id="rId17" Type="http://schemas.openxmlformats.org/officeDocument/2006/relationships/image" Target="../media/image719.png"/><Relationship Id="rId2" Type="http://schemas.openxmlformats.org/officeDocument/2006/relationships/image" Target="../media/image711.png"/><Relationship Id="rId16" Type="http://schemas.openxmlformats.org/officeDocument/2006/relationships/customXml" Target="../ink/ink13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67.xml"/><Relationship Id="rId11" Type="http://schemas.openxmlformats.org/officeDocument/2006/relationships/image" Target="../media/image716.png"/><Relationship Id="rId5" Type="http://schemas.openxmlformats.org/officeDocument/2006/relationships/image" Target="../media/image713.png"/><Relationship Id="rId15" Type="http://schemas.openxmlformats.org/officeDocument/2006/relationships/image" Target="../media/image718.png"/><Relationship Id="rId10" Type="http://schemas.openxmlformats.org/officeDocument/2006/relationships/customXml" Target="../ink/ink1369.xml"/><Relationship Id="rId4" Type="http://schemas.openxmlformats.org/officeDocument/2006/relationships/customXml" Target="../ink/ink1366.xml"/><Relationship Id="rId9" Type="http://schemas.openxmlformats.org/officeDocument/2006/relationships/image" Target="../media/image715.png"/><Relationship Id="rId14" Type="http://schemas.openxmlformats.org/officeDocument/2006/relationships/customXml" Target="../ink/ink13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4.png"/><Relationship Id="rId21" Type="http://schemas.openxmlformats.org/officeDocument/2006/relationships/customXml" Target="../ink/ink1382.xml"/><Relationship Id="rId42" Type="http://schemas.openxmlformats.org/officeDocument/2006/relationships/image" Target="../media/image743.png"/><Relationship Id="rId47" Type="http://schemas.openxmlformats.org/officeDocument/2006/relationships/customXml" Target="../ink/ink1395.xml"/><Relationship Id="rId63" Type="http://schemas.openxmlformats.org/officeDocument/2006/relationships/customXml" Target="../ink/ink1403.xml"/><Relationship Id="rId68" Type="http://schemas.openxmlformats.org/officeDocument/2006/relationships/image" Target="../media/image757.png"/><Relationship Id="rId16" Type="http://schemas.openxmlformats.org/officeDocument/2006/relationships/image" Target="../media/image728.png"/><Relationship Id="rId11" Type="http://schemas.openxmlformats.org/officeDocument/2006/relationships/customXml" Target="../ink/ink1377.xml"/><Relationship Id="rId24" Type="http://schemas.openxmlformats.org/officeDocument/2006/relationships/image" Target="../media/image733.png"/><Relationship Id="rId32" Type="http://schemas.openxmlformats.org/officeDocument/2006/relationships/image" Target="../media/image737.png"/><Relationship Id="rId37" Type="http://schemas.openxmlformats.org/officeDocument/2006/relationships/customXml" Target="../ink/ink1390.xml"/><Relationship Id="rId40" Type="http://schemas.openxmlformats.org/officeDocument/2006/relationships/image" Target="../media/image742.png"/><Relationship Id="rId45" Type="http://schemas.openxmlformats.org/officeDocument/2006/relationships/customXml" Target="../ink/ink1394.xml"/><Relationship Id="rId53" Type="http://schemas.openxmlformats.org/officeDocument/2006/relationships/customXml" Target="../ink/ink1398.xml"/><Relationship Id="rId58" Type="http://schemas.openxmlformats.org/officeDocument/2006/relationships/image" Target="../media/image752.png"/><Relationship Id="rId66" Type="http://schemas.openxmlformats.org/officeDocument/2006/relationships/image" Target="../media/image756.png"/><Relationship Id="rId74" Type="http://schemas.openxmlformats.org/officeDocument/2006/relationships/image" Target="../media/image761.png"/><Relationship Id="rId79" Type="http://schemas.openxmlformats.org/officeDocument/2006/relationships/customXml" Target="../ink/ink1411.xml"/><Relationship Id="rId5" Type="http://schemas.openxmlformats.org/officeDocument/2006/relationships/customXml" Target="../ink/ink1374.xml"/><Relationship Id="rId61" Type="http://schemas.openxmlformats.org/officeDocument/2006/relationships/customXml" Target="../ink/ink1402.xml"/><Relationship Id="rId19" Type="http://schemas.openxmlformats.org/officeDocument/2006/relationships/customXml" Target="../ink/ink1381.xml"/><Relationship Id="rId14" Type="http://schemas.openxmlformats.org/officeDocument/2006/relationships/image" Target="../media/image727.png"/><Relationship Id="rId22" Type="http://schemas.openxmlformats.org/officeDocument/2006/relationships/image" Target="../media/image732.png"/><Relationship Id="rId27" Type="http://schemas.openxmlformats.org/officeDocument/2006/relationships/customXml" Target="../ink/ink1385.xml"/><Relationship Id="rId30" Type="http://schemas.openxmlformats.org/officeDocument/2006/relationships/image" Target="../media/image736.png"/><Relationship Id="rId35" Type="http://schemas.openxmlformats.org/officeDocument/2006/relationships/customXml" Target="../ink/ink1389.xml"/><Relationship Id="rId43" Type="http://schemas.openxmlformats.org/officeDocument/2006/relationships/customXml" Target="../ink/ink1393.xml"/><Relationship Id="rId48" Type="http://schemas.openxmlformats.org/officeDocument/2006/relationships/image" Target="../media/image746.png"/><Relationship Id="rId56" Type="http://schemas.openxmlformats.org/officeDocument/2006/relationships/image" Target="../media/image751.png"/><Relationship Id="rId64" Type="http://schemas.openxmlformats.org/officeDocument/2006/relationships/image" Target="../media/image755.png"/><Relationship Id="rId69" Type="http://schemas.openxmlformats.org/officeDocument/2006/relationships/customXml" Target="../ink/ink1406.xml"/><Relationship Id="rId77" Type="http://schemas.openxmlformats.org/officeDocument/2006/relationships/customXml" Target="../ink/ink1410.xml"/><Relationship Id="rId8" Type="http://schemas.openxmlformats.org/officeDocument/2006/relationships/image" Target="../media/image724.png"/><Relationship Id="rId51" Type="http://schemas.openxmlformats.org/officeDocument/2006/relationships/customXml" Target="../ink/ink1397.xml"/><Relationship Id="rId72" Type="http://schemas.openxmlformats.org/officeDocument/2006/relationships/image" Target="../media/image759.png"/><Relationship Id="rId80" Type="http://schemas.openxmlformats.org/officeDocument/2006/relationships/image" Target="../media/image764.png"/><Relationship Id="rId3" Type="http://schemas.openxmlformats.org/officeDocument/2006/relationships/customXml" Target="../ink/ink1373.xml"/><Relationship Id="rId12" Type="http://schemas.openxmlformats.org/officeDocument/2006/relationships/image" Target="../media/image726.png"/><Relationship Id="rId17" Type="http://schemas.openxmlformats.org/officeDocument/2006/relationships/customXml" Target="../ink/ink1380.xml"/><Relationship Id="rId25" Type="http://schemas.openxmlformats.org/officeDocument/2006/relationships/customXml" Target="../ink/ink1384.xml"/><Relationship Id="rId33" Type="http://schemas.openxmlformats.org/officeDocument/2006/relationships/customXml" Target="../ink/ink1388.xml"/><Relationship Id="rId38" Type="http://schemas.openxmlformats.org/officeDocument/2006/relationships/image" Target="../media/image741.png"/><Relationship Id="rId46" Type="http://schemas.openxmlformats.org/officeDocument/2006/relationships/image" Target="../media/image745.png"/><Relationship Id="rId59" Type="http://schemas.openxmlformats.org/officeDocument/2006/relationships/customXml" Target="../ink/ink1401.xml"/><Relationship Id="rId67" Type="http://schemas.openxmlformats.org/officeDocument/2006/relationships/customXml" Target="../ink/ink1405.xml"/><Relationship Id="rId20" Type="http://schemas.openxmlformats.org/officeDocument/2006/relationships/image" Target="../media/image731.png"/><Relationship Id="rId41" Type="http://schemas.openxmlformats.org/officeDocument/2006/relationships/customXml" Target="../ink/ink1392.xml"/><Relationship Id="rId54" Type="http://schemas.openxmlformats.org/officeDocument/2006/relationships/image" Target="../media/image749.png"/><Relationship Id="rId62" Type="http://schemas.openxmlformats.org/officeDocument/2006/relationships/image" Target="../media/image754.png"/><Relationship Id="rId70" Type="http://schemas.openxmlformats.org/officeDocument/2006/relationships/image" Target="../media/image758.png"/><Relationship Id="rId75" Type="http://schemas.openxmlformats.org/officeDocument/2006/relationships/customXml" Target="../ink/ink14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3.png"/><Relationship Id="rId15" Type="http://schemas.openxmlformats.org/officeDocument/2006/relationships/customXml" Target="../ink/ink1379.xml"/><Relationship Id="rId23" Type="http://schemas.openxmlformats.org/officeDocument/2006/relationships/customXml" Target="../ink/ink1383.xml"/><Relationship Id="rId28" Type="http://schemas.openxmlformats.org/officeDocument/2006/relationships/image" Target="../media/image735.png"/><Relationship Id="rId36" Type="http://schemas.openxmlformats.org/officeDocument/2006/relationships/image" Target="../media/image739.png"/><Relationship Id="rId49" Type="http://schemas.openxmlformats.org/officeDocument/2006/relationships/customXml" Target="../ink/ink1396.xml"/><Relationship Id="rId57" Type="http://schemas.openxmlformats.org/officeDocument/2006/relationships/customXml" Target="../ink/ink1400.xml"/><Relationship Id="rId10" Type="http://schemas.openxmlformats.org/officeDocument/2006/relationships/image" Target="../media/image725.png"/><Relationship Id="rId31" Type="http://schemas.openxmlformats.org/officeDocument/2006/relationships/customXml" Target="../ink/ink1387.xml"/><Relationship Id="rId44" Type="http://schemas.openxmlformats.org/officeDocument/2006/relationships/image" Target="../media/image744.png"/><Relationship Id="rId52" Type="http://schemas.openxmlformats.org/officeDocument/2006/relationships/image" Target="../media/image748.png"/><Relationship Id="rId60" Type="http://schemas.openxmlformats.org/officeDocument/2006/relationships/image" Target="../media/image753.png"/><Relationship Id="rId65" Type="http://schemas.openxmlformats.org/officeDocument/2006/relationships/customXml" Target="../ink/ink1404.xml"/><Relationship Id="rId73" Type="http://schemas.openxmlformats.org/officeDocument/2006/relationships/customXml" Target="../ink/ink1408.xml"/><Relationship Id="rId78" Type="http://schemas.openxmlformats.org/officeDocument/2006/relationships/image" Target="../media/image763.png"/><Relationship Id="rId4" Type="http://schemas.openxmlformats.org/officeDocument/2006/relationships/image" Target="../media/image722.png"/><Relationship Id="rId9" Type="http://schemas.openxmlformats.org/officeDocument/2006/relationships/customXml" Target="../ink/ink1376.xml"/><Relationship Id="rId13" Type="http://schemas.openxmlformats.org/officeDocument/2006/relationships/customXml" Target="../ink/ink1378.xml"/><Relationship Id="rId18" Type="http://schemas.openxmlformats.org/officeDocument/2006/relationships/image" Target="../media/image729.png"/><Relationship Id="rId39" Type="http://schemas.openxmlformats.org/officeDocument/2006/relationships/customXml" Target="../ink/ink1391.xml"/><Relationship Id="rId34" Type="http://schemas.openxmlformats.org/officeDocument/2006/relationships/image" Target="../media/image738.png"/><Relationship Id="rId50" Type="http://schemas.openxmlformats.org/officeDocument/2006/relationships/image" Target="../media/image747.png"/><Relationship Id="rId55" Type="http://schemas.openxmlformats.org/officeDocument/2006/relationships/customXml" Target="../ink/ink1399.xml"/><Relationship Id="rId76" Type="http://schemas.openxmlformats.org/officeDocument/2006/relationships/image" Target="../media/image762.png"/><Relationship Id="rId7" Type="http://schemas.openxmlformats.org/officeDocument/2006/relationships/customXml" Target="../ink/ink1375.xml"/><Relationship Id="rId71" Type="http://schemas.openxmlformats.org/officeDocument/2006/relationships/customXml" Target="../ink/ink1407.xml"/><Relationship Id="rId2" Type="http://schemas.openxmlformats.org/officeDocument/2006/relationships/image" Target="../media/image721.png"/><Relationship Id="rId29" Type="http://schemas.openxmlformats.org/officeDocument/2006/relationships/customXml" Target="../ink/ink1386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8.png"/><Relationship Id="rId117" Type="http://schemas.openxmlformats.org/officeDocument/2006/relationships/customXml" Target="../ink/ink1468.xml"/><Relationship Id="rId21" Type="http://schemas.openxmlformats.org/officeDocument/2006/relationships/customXml" Target="../ink/ink1420.xml"/><Relationship Id="rId42" Type="http://schemas.openxmlformats.org/officeDocument/2006/relationships/image" Target="../media/image787.png"/><Relationship Id="rId47" Type="http://schemas.openxmlformats.org/officeDocument/2006/relationships/customXml" Target="../ink/ink1433.xml"/><Relationship Id="rId63" Type="http://schemas.openxmlformats.org/officeDocument/2006/relationships/customXml" Target="../ink/ink1441.xml"/><Relationship Id="rId68" Type="http://schemas.openxmlformats.org/officeDocument/2006/relationships/image" Target="../media/image800.png"/><Relationship Id="rId84" Type="http://schemas.openxmlformats.org/officeDocument/2006/relationships/image" Target="../media/image808.png"/><Relationship Id="rId89" Type="http://schemas.openxmlformats.org/officeDocument/2006/relationships/customXml" Target="../ink/ink1454.xml"/><Relationship Id="rId112" Type="http://schemas.openxmlformats.org/officeDocument/2006/relationships/image" Target="../media/image822.png"/><Relationship Id="rId16" Type="http://schemas.openxmlformats.org/officeDocument/2006/relationships/image" Target="../media/image773.png"/><Relationship Id="rId107" Type="http://schemas.openxmlformats.org/officeDocument/2006/relationships/customXml" Target="../ink/ink1463.xml"/><Relationship Id="rId11" Type="http://schemas.openxmlformats.org/officeDocument/2006/relationships/customXml" Target="../ink/ink1415.xml"/><Relationship Id="rId32" Type="http://schemas.openxmlformats.org/officeDocument/2006/relationships/image" Target="../media/image782.png"/><Relationship Id="rId37" Type="http://schemas.openxmlformats.org/officeDocument/2006/relationships/customXml" Target="../ink/ink1428.xml"/><Relationship Id="rId53" Type="http://schemas.openxmlformats.org/officeDocument/2006/relationships/customXml" Target="../ink/ink1436.xml"/><Relationship Id="rId58" Type="http://schemas.openxmlformats.org/officeDocument/2006/relationships/image" Target="../media/image795.png"/><Relationship Id="rId74" Type="http://schemas.openxmlformats.org/officeDocument/2006/relationships/image" Target="../media/image803.png"/><Relationship Id="rId79" Type="http://schemas.openxmlformats.org/officeDocument/2006/relationships/customXml" Target="../ink/ink1449.xml"/><Relationship Id="rId102" Type="http://schemas.openxmlformats.org/officeDocument/2006/relationships/image" Target="../media/image817.png"/><Relationship Id="rId123" Type="http://schemas.openxmlformats.org/officeDocument/2006/relationships/customXml" Target="../ink/ink1471.xml"/><Relationship Id="rId5" Type="http://schemas.openxmlformats.org/officeDocument/2006/relationships/customXml" Target="../ink/ink1412.xml"/><Relationship Id="rId90" Type="http://schemas.openxmlformats.org/officeDocument/2006/relationships/image" Target="../media/image811.png"/><Relationship Id="rId95" Type="http://schemas.openxmlformats.org/officeDocument/2006/relationships/customXml" Target="../ink/ink1457.xml"/><Relationship Id="rId22" Type="http://schemas.openxmlformats.org/officeDocument/2006/relationships/image" Target="../media/image776.png"/><Relationship Id="rId27" Type="http://schemas.openxmlformats.org/officeDocument/2006/relationships/customXml" Target="../ink/ink1423.xml"/><Relationship Id="rId43" Type="http://schemas.openxmlformats.org/officeDocument/2006/relationships/customXml" Target="../ink/ink1431.xml"/><Relationship Id="rId48" Type="http://schemas.openxmlformats.org/officeDocument/2006/relationships/image" Target="../media/image790.png"/><Relationship Id="rId64" Type="http://schemas.openxmlformats.org/officeDocument/2006/relationships/image" Target="../media/image798.png"/><Relationship Id="rId69" Type="http://schemas.openxmlformats.org/officeDocument/2006/relationships/customXml" Target="../ink/ink1444.xml"/><Relationship Id="rId113" Type="http://schemas.openxmlformats.org/officeDocument/2006/relationships/customXml" Target="../ink/ink1466.xml"/><Relationship Id="rId118" Type="http://schemas.openxmlformats.org/officeDocument/2006/relationships/image" Target="../media/image825.png"/><Relationship Id="rId80" Type="http://schemas.openxmlformats.org/officeDocument/2006/relationships/image" Target="../media/image806.png"/><Relationship Id="rId85" Type="http://schemas.openxmlformats.org/officeDocument/2006/relationships/customXml" Target="../ink/ink1452.xml"/><Relationship Id="rId12" Type="http://schemas.openxmlformats.org/officeDocument/2006/relationships/image" Target="../media/image771.png"/><Relationship Id="rId17" Type="http://schemas.openxmlformats.org/officeDocument/2006/relationships/customXml" Target="../ink/ink1418.xml"/><Relationship Id="rId33" Type="http://schemas.openxmlformats.org/officeDocument/2006/relationships/customXml" Target="../ink/ink1426.xml"/><Relationship Id="rId38" Type="http://schemas.openxmlformats.org/officeDocument/2006/relationships/image" Target="../media/image785.png"/><Relationship Id="rId59" Type="http://schemas.openxmlformats.org/officeDocument/2006/relationships/customXml" Target="../ink/ink1439.xml"/><Relationship Id="rId103" Type="http://schemas.openxmlformats.org/officeDocument/2006/relationships/customXml" Target="../ink/ink1461.xml"/><Relationship Id="rId108" Type="http://schemas.openxmlformats.org/officeDocument/2006/relationships/image" Target="../media/image820.png"/><Relationship Id="rId124" Type="http://schemas.openxmlformats.org/officeDocument/2006/relationships/image" Target="../media/image828.png"/><Relationship Id="rId54" Type="http://schemas.openxmlformats.org/officeDocument/2006/relationships/image" Target="../media/image793.png"/><Relationship Id="rId70" Type="http://schemas.openxmlformats.org/officeDocument/2006/relationships/image" Target="../media/image801.png"/><Relationship Id="rId75" Type="http://schemas.openxmlformats.org/officeDocument/2006/relationships/customXml" Target="../ink/ink1447.xml"/><Relationship Id="rId91" Type="http://schemas.openxmlformats.org/officeDocument/2006/relationships/customXml" Target="../ink/ink1455.xml"/><Relationship Id="rId96" Type="http://schemas.openxmlformats.org/officeDocument/2006/relationships/image" Target="../media/image8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7.png"/><Relationship Id="rId23" Type="http://schemas.openxmlformats.org/officeDocument/2006/relationships/customXml" Target="../ink/ink1421.xml"/><Relationship Id="rId28" Type="http://schemas.openxmlformats.org/officeDocument/2006/relationships/image" Target="../media/image779.png"/><Relationship Id="rId49" Type="http://schemas.openxmlformats.org/officeDocument/2006/relationships/customXml" Target="../ink/ink1434.xml"/><Relationship Id="rId114" Type="http://schemas.openxmlformats.org/officeDocument/2006/relationships/image" Target="../media/image823.png"/><Relationship Id="rId119" Type="http://schemas.openxmlformats.org/officeDocument/2006/relationships/customXml" Target="../ink/ink1469.xml"/><Relationship Id="rId44" Type="http://schemas.openxmlformats.org/officeDocument/2006/relationships/image" Target="../media/image788.png"/><Relationship Id="rId60" Type="http://schemas.openxmlformats.org/officeDocument/2006/relationships/image" Target="../media/image796.png"/><Relationship Id="rId65" Type="http://schemas.openxmlformats.org/officeDocument/2006/relationships/customXml" Target="../ink/ink1442.xml"/><Relationship Id="rId81" Type="http://schemas.openxmlformats.org/officeDocument/2006/relationships/customXml" Target="../ink/ink1450.xml"/><Relationship Id="rId86" Type="http://schemas.openxmlformats.org/officeDocument/2006/relationships/image" Target="../media/image809.png"/><Relationship Id="rId4" Type="http://schemas.openxmlformats.org/officeDocument/2006/relationships/image" Target="../media/image711.png"/><Relationship Id="rId9" Type="http://schemas.openxmlformats.org/officeDocument/2006/relationships/customXml" Target="../ink/ink1414.xml"/><Relationship Id="rId13" Type="http://schemas.openxmlformats.org/officeDocument/2006/relationships/customXml" Target="../ink/ink1416.xml"/><Relationship Id="rId18" Type="http://schemas.openxmlformats.org/officeDocument/2006/relationships/image" Target="../media/image774.png"/><Relationship Id="rId39" Type="http://schemas.openxmlformats.org/officeDocument/2006/relationships/customXml" Target="../ink/ink1429.xml"/><Relationship Id="rId109" Type="http://schemas.openxmlformats.org/officeDocument/2006/relationships/customXml" Target="../ink/ink1464.xml"/><Relationship Id="rId34" Type="http://schemas.openxmlformats.org/officeDocument/2006/relationships/image" Target="../media/image783.png"/><Relationship Id="rId50" Type="http://schemas.openxmlformats.org/officeDocument/2006/relationships/image" Target="../media/image791.png"/><Relationship Id="rId55" Type="http://schemas.openxmlformats.org/officeDocument/2006/relationships/customXml" Target="../ink/ink1437.xml"/><Relationship Id="rId76" Type="http://schemas.openxmlformats.org/officeDocument/2006/relationships/image" Target="../media/image804.png"/><Relationship Id="rId97" Type="http://schemas.openxmlformats.org/officeDocument/2006/relationships/customXml" Target="../ink/ink1458.xml"/><Relationship Id="rId104" Type="http://schemas.openxmlformats.org/officeDocument/2006/relationships/image" Target="../media/image818.png"/><Relationship Id="rId120" Type="http://schemas.openxmlformats.org/officeDocument/2006/relationships/image" Target="../media/image826.png"/><Relationship Id="rId7" Type="http://schemas.openxmlformats.org/officeDocument/2006/relationships/customXml" Target="../ink/ink1413.xml"/><Relationship Id="rId71" Type="http://schemas.openxmlformats.org/officeDocument/2006/relationships/customXml" Target="../ink/ink1445.xml"/><Relationship Id="rId92" Type="http://schemas.openxmlformats.org/officeDocument/2006/relationships/image" Target="../media/image812.png"/><Relationship Id="rId2" Type="http://schemas.openxmlformats.org/officeDocument/2006/relationships/image" Target="../media/image765.png"/><Relationship Id="rId29" Type="http://schemas.openxmlformats.org/officeDocument/2006/relationships/customXml" Target="../ink/ink1424.xml"/><Relationship Id="rId24" Type="http://schemas.openxmlformats.org/officeDocument/2006/relationships/image" Target="../media/image777.png"/><Relationship Id="rId40" Type="http://schemas.openxmlformats.org/officeDocument/2006/relationships/image" Target="../media/image786.png"/><Relationship Id="rId45" Type="http://schemas.openxmlformats.org/officeDocument/2006/relationships/customXml" Target="../ink/ink1432.xml"/><Relationship Id="rId66" Type="http://schemas.openxmlformats.org/officeDocument/2006/relationships/image" Target="../media/image799.png"/><Relationship Id="rId87" Type="http://schemas.openxmlformats.org/officeDocument/2006/relationships/customXml" Target="../ink/ink1453.xml"/><Relationship Id="rId110" Type="http://schemas.openxmlformats.org/officeDocument/2006/relationships/image" Target="../media/image821.png"/><Relationship Id="rId115" Type="http://schemas.openxmlformats.org/officeDocument/2006/relationships/customXml" Target="../ink/ink1467.xml"/><Relationship Id="rId61" Type="http://schemas.openxmlformats.org/officeDocument/2006/relationships/customXml" Target="../ink/ink1440.xml"/><Relationship Id="rId82" Type="http://schemas.openxmlformats.org/officeDocument/2006/relationships/image" Target="../media/image807.png"/><Relationship Id="rId19" Type="http://schemas.openxmlformats.org/officeDocument/2006/relationships/customXml" Target="../ink/ink1419.xml"/><Relationship Id="rId14" Type="http://schemas.openxmlformats.org/officeDocument/2006/relationships/image" Target="../media/image772.png"/><Relationship Id="rId30" Type="http://schemas.openxmlformats.org/officeDocument/2006/relationships/image" Target="../media/image781.png"/><Relationship Id="rId35" Type="http://schemas.openxmlformats.org/officeDocument/2006/relationships/customXml" Target="../ink/ink1427.xml"/><Relationship Id="rId56" Type="http://schemas.openxmlformats.org/officeDocument/2006/relationships/image" Target="../media/image794.png"/><Relationship Id="rId77" Type="http://schemas.openxmlformats.org/officeDocument/2006/relationships/customXml" Target="../ink/ink1448.xml"/><Relationship Id="rId100" Type="http://schemas.openxmlformats.org/officeDocument/2006/relationships/image" Target="../media/image816.png"/><Relationship Id="rId105" Type="http://schemas.openxmlformats.org/officeDocument/2006/relationships/customXml" Target="../ink/ink1462.xml"/><Relationship Id="rId8" Type="http://schemas.openxmlformats.org/officeDocument/2006/relationships/image" Target="../media/image768.png"/><Relationship Id="rId51" Type="http://schemas.openxmlformats.org/officeDocument/2006/relationships/customXml" Target="../ink/ink1435.xml"/><Relationship Id="rId72" Type="http://schemas.openxmlformats.org/officeDocument/2006/relationships/image" Target="../media/image802.png"/><Relationship Id="rId93" Type="http://schemas.openxmlformats.org/officeDocument/2006/relationships/customXml" Target="../ink/ink1456.xml"/><Relationship Id="rId98" Type="http://schemas.openxmlformats.org/officeDocument/2006/relationships/image" Target="../media/image815.png"/><Relationship Id="rId121" Type="http://schemas.openxmlformats.org/officeDocument/2006/relationships/customXml" Target="../ink/ink1470.xml"/><Relationship Id="rId3" Type="http://schemas.openxmlformats.org/officeDocument/2006/relationships/image" Target="../media/image766.png"/><Relationship Id="rId25" Type="http://schemas.openxmlformats.org/officeDocument/2006/relationships/customXml" Target="../ink/ink1422.xml"/><Relationship Id="rId46" Type="http://schemas.openxmlformats.org/officeDocument/2006/relationships/image" Target="../media/image789.png"/><Relationship Id="rId67" Type="http://schemas.openxmlformats.org/officeDocument/2006/relationships/customXml" Target="../ink/ink1443.xml"/><Relationship Id="rId116" Type="http://schemas.openxmlformats.org/officeDocument/2006/relationships/image" Target="../media/image824.png"/><Relationship Id="rId20" Type="http://schemas.openxmlformats.org/officeDocument/2006/relationships/image" Target="../media/image775.png"/><Relationship Id="rId41" Type="http://schemas.openxmlformats.org/officeDocument/2006/relationships/customXml" Target="../ink/ink1430.xml"/><Relationship Id="rId62" Type="http://schemas.openxmlformats.org/officeDocument/2006/relationships/image" Target="../media/image797.png"/><Relationship Id="rId83" Type="http://schemas.openxmlformats.org/officeDocument/2006/relationships/customXml" Target="../ink/ink1451.xml"/><Relationship Id="rId88" Type="http://schemas.openxmlformats.org/officeDocument/2006/relationships/image" Target="../media/image810.png"/><Relationship Id="rId111" Type="http://schemas.openxmlformats.org/officeDocument/2006/relationships/customXml" Target="../ink/ink1465.xml"/><Relationship Id="rId15" Type="http://schemas.openxmlformats.org/officeDocument/2006/relationships/customXml" Target="../ink/ink1417.xml"/><Relationship Id="rId36" Type="http://schemas.openxmlformats.org/officeDocument/2006/relationships/image" Target="../media/image784.png"/><Relationship Id="rId57" Type="http://schemas.openxmlformats.org/officeDocument/2006/relationships/customXml" Target="../ink/ink1438.xml"/><Relationship Id="rId106" Type="http://schemas.openxmlformats.org/officeDocument/2006/relationships/image" Target="../media/image819.png"/><Relationship Id="rId10" Type="http://schemas.openxmlformats.org/officeDocument/2006/relationships/image" Target="../media/image769.png"/><Relationship Id="rId31" Type="http://schemas.openxmlformats.org/officeDocument/2006/relationships/customXml" Target="../ink/ink1425.xml"/><Relationship Id="rId52" Type="http://schemas.openxmlformats.org/officeDocument/2006/relationships/image" Target="../media/image792.png"/><Relationship Id="rId73" Type="http://schemas.openxmlformats.org/officeDocument/2006/relationships/customXml" Target="../ink/ink1446.xml"/><Relationship Id="rId78" Type="http://schemas.openxmlformats.org/officeDocument/2006/relationships/image" Target="../media/image805.png"/><Relationship Id="rId94" Type="http://schemas.openxmlformats.org/officeDocument/2006/relationships/image" Target="../media/image813.png"/><Relationship Id="rId99" Type="http://schemas.openxmlformats.org/officeDocument/2006/relationships/customXml" Target="../ink/ink1459.xml"/><Relationship Id="rId101" Type="http://schemas.openxmlformats.org/officeDocument/2006/relationships/customXml" Target="../ink/ink1460.xml"/><Relationship Id="rId122" Type="http://schemas.openxmlformats.org/officeDocument/2006/relationships/image" Target="../media/image8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72.xml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2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30.xml"/><Relationship Id="rId21" Type="http://schemas.openxmlformats.org/officeDocument/2006/relationships/customXml" Target="../ink/ink1482.xml"/><Relationship Id="rId42" Type="http://schemas.openxmlformats.org/officeDocument/2006/relationships/image" Target="../media/image853.png"/><Relationship Id="rId63" Type="http://schemas.openxmlformats.org/officeDocument/2006/relationships/customXml" Target="../ink/ink1503.xml"/><Relationship Id="rId84" Type="http://schemas.openxmlformats.org/officeDocument/2006/relationships/image" Target="../media/image874.png"/><Relationship Id="rId16" Type="http://schemas.openxmlformats.org/officeDocument/2006/relationships/image" Target="../media/image840.png"/><Relationship Id="rId107" Type="http://schemas.openxmlformats.org/officeDocument/2006/relationships/customXml" Target="../ink/ink1525.xml"/><Relationship Id="rId11" Type="http://schemas.openxmlformats.org/officeDocument/2006/relationships/customXml" Target="../ink/ink1477.xml"/><Relationship Id="rId32" Type="http://schemas.openxmlformats.org/officeDocument/2006/relationships/image" Target="../media/image848.png"/><Relationship Id="rId37" Type="http://schemas.openxmlformats.org/officeDocument/2006/relationships/customXml" Target="../ink/ink1490.xml"/><Relationship Id="rId53" Type="http://schemas.openxmlformats.org/officeDocument/2006/relationships/customXml" Target="../ink/ink1498.xml"/><Relationship Id="rId58" Type="http://schemas.openxmlformats.org/officeDocument/2006/relationships/image" Target="../media/image861.png"/><Relationship Id="rId74" Type="http://schemas.openxmlformats.org/officeDocument/2006/relationships/image" Target="../media/image869.png"/><Relationship Id="rId79" Type="http://schemas.openxmlformats.org/officeDocument/2006/relationships/customXml" Target="../ink/ink1511.xml"/><Relationship Id="rId102" Type="http://schemas.openxmlformats.org/officeDocument/2006/relationships/image" Target="../media/image883.png"/><Relationship Id="rId123" Type="http://schemas.openxmlformats.org/officeDocument/2006/relationships/customXml" Target="../ink/ink1533.xml"/><Relationship Id="rId128" Type="http://schemas.openxmlformats.org/officeDocument/2006/relationships/image" Target="../media/image896.png"/><Relationship Id="rId5" Type="http://schemas.openxmlformats.org/officeDocument/2006/relationships/customXml" Target="../ink/ink1474.xml"/><Relationship Id="rId90" Type="http://schemas.openxmlformats.org/officeDocument/2006/relationships/image" Target="../media/image877.png"/><Relationship Id="rId95" Type="http://schemas.openxmlformats.org/officeDocument/2006/relationships/customXml" Target="../ink/ink1519.xml"/><Relationship Id="rId22" Type="http://schemas.openxmlformats.org/officeDocument/2006/relationships/image" Target="../media/image843.png"/><Relationship Id="rId27" Type="http://schemas.openxmlformats.org/officeDocument/2006/relationships/customXml" Target="../ink/ink1485.xml"/><Relationship Id="rId43" Type="http://schemas.openxmlformats.org/officeDocument/2006/relationships/customXml" Target="../ink/ink1493.xml"/><Relationship Id="rId48" Type="http://schemas.openxmlformats.org/officeDocument/2006/relationships/image" Target="../media/image856.png"/><Relationship Id="rId64" Type="http://schemas.openxmlformats.org/officeDocument/2006/relationships/image" Target="../media/image864.png"/><Relationship Id="rId69" Type="http://schemas.openxmlformats.org/officeDocument/2006/relationships/customXml" Target="../ink/ink1506.xml"/><Relationship Id="rId113" Type="http://schemas.openxmlformats.org/officeDocument/2006/relationships/customXml" Target="../ink/ink1528.xml"/><Relationship Id="rId118" Type="http://schemas.openxmlformats.org/officeDocument/2006/relationships/image" Target="../media/image891.png"/><Relationship Id="rId134" Type="http://schemas.openxmlformats.org/officeDocument/2006/relationships/image" Target="../media/image899.png"/><Relationship Id="rId80" Type="http://schemas.openxmlformats.org/officeDocument/2006/relationships/image" Target="../media/image872.png"/><Relationship Id="rId85" Type="http://schemas.openxmlformats.org/officeDocument/2006/relationships/customXml" Target="../ink/ink1514.xml"/><Relationship Id="rId12" Type="http://schemas.openxmlformats.org/officeDocument/2006/relationships/image" Target="../media/image838.png"/><Relationship Id="rId17" Type="http://schemas.openxmlformats.org/officeDocument/2006/relationships/customXml" Target="../ink/ink1480.xml"/><Relationship Id="rId33" Type="http://schemas.openxmlformats.org/officeDocument/2006/relationships/customXml" Target="../ink/ink1488.xml"/><Relationship Id="rId38" Type="http://schemas.openxmlformats.org/officeDocument/2006/relationships/image" Target="../media/image851.png"/><Relationship Id="rId59" Type="http://schemas.openxmlformats.org/officeDocument/2006/relationships/customXml" Target="../ink/ink1501.xml"/><Relationship Id="rId103" Type="http://schemas.openxmlformats.org/officeDocument/2006/relationships/customXml" Target="../ink/ink1523.xml"/><Relationship Id="rId108" Type="http://schemas.openxmlformats.org/officeDocument/2006/relationships/image" Target="../media/image886.png"/><Relationship Id="rId124" Type="http://schemas.openxmlformats.org/officeDocument/2006/relationships/image" Target="../media/image894.png"/><Relationship Id="rId129" Type="http://schemas.openxmlformats.org/officeDocument/2006/relationships/customXml" Target="../ink/ink1536.xml"/><Relationship Id="rId54" Type="http://schemas.openxmlformats.org/officeDocument/2006/relationships/image" Target="../media/image859.png"/><Relationship Id="rId70" Type="http://schemas.openxmlformats.org/officeDocument/2006/relationships/image" Target="../media/image867.png"/><Relationship Id="rId75" Type="http://schemas.openxmlformats.org/officeDocument/2006/relationships/customXml" Target="../ink/ink1509.xml"/><Relationship Id="rId91" Type="http://schemas.openxmlformats.org/officeDocument/2006/relationships/customXml" Target="../ink/ink1517.xml"/><Relationship Id="rId96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5.png"/><Relationship Id="rId23" Type="http://schemas.openxmlformats.org/officeDocument/2006/relationships/customXml" Target="../ink/ink1483.xml"/><Relationship Id="rId28" Type="http://schemas.openxmlformats.org/officeDocument/2006/relationships/image" Target="../media/image846.png"/><Relationship Id="rId49" Type="http://schemas.openxmlformats.org/officeDocument/2006/relationships/customXml" Target="../ink/ink1496.xml"/><Relationship Id="rId114" Type="http://schemas.openxmlformats.org/officeDocument/2006/relationships/image" Target="../media/image889.png"/><Relationship Id="rId119" Type="http://schemas.openxmlformats.org/officeDocument/2006/relationships/customXml" Target="../ink/ink1531.xml"/><Relationship Id="rId44" Type="http://schemas.openxmlformats.org/officeDocument/2006/relationships/image" Target="../media/image854.png"/><Relationship Id="rId60" Type="http://schemas.openxmlformats.org/officeDocument/2006/relationships/image" Target="../media/image862.png"/><Relationship Id="rId65" Type="http://schemas.openxmlformats.org/officeDocument/2006/relationships/customXml" Target="../ink/ink1504.xml"/><Relationship Id="rId81" Type="http://schemas.openxmlformats.org/officeDocument/2006/relationships/customXml" Target="../ink/ink1512.xml"/><Relationship Id="rId86" Type="http://schemas.openxmlformats.org/officeDocument/2006/relationships/image" Target="../media/image875.png"/><Relationship Id="rId130" Type="http://schemas.openxmlformats.org/officeDocument/2006/relationships/image" Target="../media/image897.png"/><Relationship Id="rId135" Type="http://schemas.openxmlformats.org/officeDocument/2006/relationships/customXml" Target="../ink/ink1539.xml"/><Relationship Id="rId13" Type="http://schemas.openxmlformats.org/officeDocument/2006/relationships/customXml" Target="../ink/ink1478.xml"/><Relationship Id="rId18" Type="http://schemas.openxmlformats.org/officeDocument/2006/relationships/image" Target="../media/image841.png"/><Relationship Id="rId39" Type="http://schemas.openxmlformats.org/officeDocument/2006/relationships/customXml" Target="../ink/ink1491.xml"/><Relationship Id="rId109" Type="http://schemas.openxmlformats.org/officeDocument/2006/relationships/customXml" Target="../ink/ink1526.xml"/><Relationship Id="rId34" Type="http://schemas.openxmlformats.org/officeDocument/2006/relationships/image" Target="../media/image849.png"/><Relationship Id="rId50" Type="http://schemas.openxmlformats.org/officeDocument/2006/relationships/image" Target="../media/image857.png"/><Relationship Id="rId55" Type="http://schemas.openxmlformats.org/officeDocument/2006/relationships/customXml" Target="../ink/ink1499.xml"/><Relationship Id="rId76" Type="http://schemas.openxmlformats.org/officeDocument/2006/relationships/image" Target="../media/image870.png"/><Relationship Id="rId97" Type="http://schemas.openxmlformats.org/officeDocument/2006/relationships/customXml" Target="../ink/ink1520.xml"/><Relationship Id="rId104" Type="http://schemas.openxmlformats.org/officeDocument/2006/relationships/image" Target="../media/image884.png"/><Relationship Id="rId120" Type="http://schemas.openxmlformats.org/officeDocument/2006/relationships/image" Target="../media/image892.png"/><Relationship Id="rId125" Type="http://schemas.openxmlformats.org/officeDocument/2006/relationships/customXml" Target="../ink/ink1534.xml"/><Relationship Id="rId7" Type="http://schemas.openxmlformats.org/officeDocument/2006/relationships/customXml" Target="../ink/ink1475.xml"/><Relationship Id="rId71" Type="http://schemas.openxmlformats.org/officeDocument/2006/relationships/customXml" Target="../ink/ink1507.xml"/><Relationship Id="rId92" Type="http://schemas.openxmlformats.org/officeDocument/2006/relationships/image" Target="../media/image878.png"/><Relationship Id="rId2" Type="http://schemas.openxmlformats.org/officeDocument/2006/relationships/image" Target="../media/image833.png"/><Relationship Id="rId29" Type="http://schemas.openxmlformats.org/officeDocument/2006/relationships/customXml" Target="../ink/ink1486.xml"/><Relationship Id="rId24" Type="http://schemas.openxmlformats.org/officeDocument/2006/relationships/image" Target="../media/image844.png"/><Relationship Id="rId40" Type="http://schemas.openxmlformats.org/officeDocument/2006/relationships/image" Target="../media/image852.png"/><Relationship Id="rId45" Type="http://schemas.openxmlformats.org/officeDocument/2006/relationships/customXml" Target="../ink/ink1494.xml"/><Relationship Id="rId66" Type="http://schemas.openxmlformats.org/officeDocument/2006/relationships/image" Target="../media/image865.png"/><Relationship Id="rId87" Type="http://schemas.openxmlformats.org/officeDocument/2006/relationships/customXml" Target="../ink/ink1515.xml"/><Relationship Id="rId110" Type="http://schemas.openxmlformats.org/officeDocument/2006/relationships/image" Target="../media/image887.png"/><Relationship Id="rId115" Type="http://schemas.openxmlformats.org/officeDocument/2006/relationships/customXml" Target="../ink/ink1529.xml"/><Relationship Id="rId131" Type="http://schemas.openxmlformats.org/officeDocument/2006/relationships/customXml" Target="../ink/ink1537.xml"/><Relationship Id="rId136" Type="http://schemas.openxmlformats.org/officeDocument/2006/relationships/image" Target="../media/image900.png"/><Relationship Id="rId61" Type="http://schemas.openxmlformats.org/officeDocument/2006/relationships/customXml" Target="../ink/ink1502.xml"/><Relationship Id="rId82" Type="http://schemas.openxmlformats.org/officeDocument/2006/relationships/image" Target="../media/image873.png"/><Relationship Id="rId19" Type="http://schemas.openxmlformats.org/officeDocument/2006/relationships/customXml" Target="../ink/ink1481.xml"/><Relationship Id="rId14" Type="http://schemas.openxmlformats.org/officeDocument/2006/relationships/image" Target="../media/image839.png"/><Relationship Id="rId30" Type="http://schemas.openxmlformats.org/officeDocument/2006/relationships/image" Target="../media/image847.png"/><Relationship Id="rId35" Type="http://schemas.openxmlformats.org/officeDocument/2006/relationships/customXml" Target="../ink/ink1489.xml"/><Relationship Id="rId56" Type="http://schemas.openxmlformats.org/officeDocument/2006/relationships/image" Target="../media/image860.png"/><Relationship Id="rId77" Type="http://schemas.openxmlformats.org/officeDocument/2006/relationships/customXml" Target="../ink/ink1510.xml"/><Relationship Id="rId100" Type="http://schemas.openxmlformats.org/officeDocument/2006/relationships/image" Target="../media/image882.png"/><Relationship Id="rId105" Type="http://schemas.openxmlformats.org/officeDocument/2006/relationships/customXml" Target="../ink/ink1524.xml"/><Relationship Id="rId126" Type="http://schemas.openxmlformats.org/officeDocument/2006/relationships/image" Target="../media/image895.png"/><Relationship Id="rId8" Type="http://schemas.openxmlformats.org/officeDocument/2006/relationships/image" Target="../media/image836.png"/><Relationship Id="rId51" Type="http://schemas.openxmlformats.org/officeDocument/2006/relationships/customXml" Target="../ink/ink1497.xml"/><Relationship Id="rId72" Type="http://schemas.openxmlformats.org/officeDocument/2006/relationships/image" Target="../media/image868.png"/><Relationship Id="rId93" Type="http://schemas.openxmlformats.org/officeDocument/2006/relationships/customXml" Target="../ink/ink1518.xml"/><Relationship Id="rId98" Type="http://schemas.openxmlformats.org/officeDocument/2006/relationships/image" Target="../media/image881.png"/><Relationship Id="rId121" Type="http://schemas.openxmlformats.org/officeDocument/2006/relationships/customXml" Target="../ink/ink1532.xml"/><Relationship Id="rId3" Type="http://schemas.openxmlformats.org/officeDocument/2006/relationships/customXml" Target="../ink/ink1473.xml"/><Relationship Id="rId25" Type="http://schemas.openxmlformats.org/officeDocument/2006/relationships/customXml" Target="../ink/ink1484.xml"/><Relationship Id="rId46" Type="http://schemas.openxmlformats.org/officeDocument/2006/relationships/image" Target="../media/image855.png"/><Relationship Id="rId67" Type="http://schemas.openxmlformats.org/officeDocument/2006/relationships/customXml" Target="../ink/ink1505.xml"/><Relationship Id="rId116" Type="http://schemas.openxmlformats.org/officeDocument/2006/relationships/image" Target="../media/image890.png"/><Relationship Id="rId20" Type="http://schemas.openxmlformats.org/officeDocument/2006/relationships/image" Target="../media/image842.png"/><Relationship Id="rId41" Type="http://schemas.openxmlformats.org/officeDocument/2006/relationships/customXml" Target="../ink/ink1492.xml"/><Relationship Id="rId62" Type="http://schemas.openxmlformats.org/officeDocument/2006/relationships/image" Target="../media/image863.png"/><Relationship Id="rId83" Type="http://schemas.openxmlformats.org/officeDocument/2006/relationships/customXml" Target="../ink/ink1513.xml"/><Relationship Id="rId88" Type="http://schemas.openxmlformats.org/officeDocument/2006/relationships/image" Target="../media/image876.png"/><Relationship Id="rId111" Type="http://schemas.openxmlformats.org/officeDocument/2006/relationships/customXml" Target="../ink/ink1527.xml"/><Relationship Id="rId132" Type="http://schemas.openxmlformats.org/officeDocument/2006/relationships/image" Target="../media/image898.png"/><Relationship Id="rId15" Type="http://schemas.openxmlformats.org/officeDocument/2006/relationships/customXml" Target="../ink/ink1479.xml"/><Relationship Id="rId36" Type="http://schemas.openxmlformats.org/officeDocument/2006/relationships/image" Target="../media/image850.png"/><Relationship Id="rId57" Type="http://schemas.openxmlformats.org/officeDocument/2006/relationships/customXml" Target="../ink/ink1500.xml"/><Relationship Id="rId106" Type="http://schemas.openxmlformats.org/officeDocument/2006/relationships/image" Target="../media/image885.png"/><Relationship Id="rId127" Type="http://schemas.openxmlformats.org/officeDocument/2006/relationships/customXml" Target="../ink/ink1535.xml"/><Relationship Id="rId10" Type="http://schemas.openxmlformats.org/officeDocument/2006/relationships/image" Target="../media/image837.png"/><Relationship Id="rId31" Type="http://schemas.openxmlformats.org/officeDocument/2006/relationships/customXml" Target="../ink/ink1487.xml"/><Relationship Id="rId52" Type="http://schemas.openxmlformats.org/officeDocument/2006/relationships/image" Target="../media/image858.png"/><Relationship Id="rId73" Type="http://schemas.openxmlformats.org/officeDocument/2006/relationships/customXml" Target="../ink/ink1508.xml"/><Relationship Id="rId78" Type="http://schemas.openxmlformats.org/officeDocument/2006/relationships/image" Target="../media/image871.png"/><Relationship Id="rId94" Type="http://schemas.openxmlformats.org/officeDocument/2006/relationships/image" Target="../media/image879.png"/><Relationship Id="rId99" Type="http://schemas.openxmlformats.org/officeDocument/2006/relationships/customXml" Target="../ink/ink1521.xml"/><Relationship Id="rId101" Type="http://schemas.openxmlformats.org/officeDocument/2006/relationships/customXml" Target="../ink/ink1522.xml"/><Relationship Id="rId122" Type="http://schemas.openxmlformats.org/officeDocument/2006/relationships/image" Target="../media/image893.png"/><Relationship Id="rId4" Type="http://schemas.openxmlformats.org/officeDocument/2006/relationships/image" Target="../media/image834.png"/><Relationship Id="rId9" Type="http://schemas.openxmlformats.org/officeDocument/2006/relationships/customXml" Target="../ink/ink1476.xml"/><Relationship Id="rId26" Type="http://schemas.openxmlformats.org/officeDocument/2006/relationships/image" Target="../media/image845.png"/><Relationship Id="rId47" Type="http://schemas.openxmlformats.org/officeDocument/2006/relationships/customXml" Target="../ink/ink1495.xml"/><Relationship Id="rId68" Type="http://schemas.openxmlformats.org/officeDocument/2006/relationships/image" Target="../media/image866.png"/><Relationship Id="rId89" Type="http://schemas.openxmlformats.org/officeDocument/2006/relationships/customXml" Target="../ink/ink1516.xml"/><Relationship Id="rId112" Type="http://schemas.openxmlformats.org/officeDocument/2006/relationships/image" Target="../media/image888.png"/><Relationship Id="rId133" Type="http://schemas.openxmlformats.org/officeDocument/2006/relationships/customXml" Target="../ink/ink1538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30.png"/><Relationship Id="rId21" Type="http://schemas.openxmlformats.org/officeDocument/2006/relationships/customXml" Target="../ink/ink1549.xml"/><Relationship Id="rId42" Type="http://schemas.openxmlformats.org/officeDocument/2006/relationships/image" Target="../media/image6512.png"/><Relationship Id="rId47" Type="http://schemas.openxmlformats.org/officeDocument/2006/relationships/customXml" Target="../ink/ink1562.xml"/><Relationship Id="rId63" Type="http://schemas.openxmlformats.org/officeDocument/2006/relationships/customXml" Target="../ink/ink1570.xml"/><Relationship Id="rId68" Type="http://schemas.openxmlformats.org/officeDocument/2006/relationships/image" Target="../media/image6640.png"/><Relationship Id="rId84" Type="http://schemas.openxmlformats.org/officeDocument/2006/relationships/image" Target="../media/image6720.png"/><Relationship Id="rId89" Type="http://schemas.openxmlformats.org/officeDocument/2006/relationships/customXml" Target="../ink/ink1583.xml"/><Relationship Id="rId16" Type="http://schemas.openxmlformats.org/officeDocument/2006/relationships/image" Target="../media/image6380.png"/><Relationship Id="rId11" Type="http://schemas.openxmlformats.org/officeDocument/2006/relationships/customXml" Target="../ink/ink1544.xml"/><Relationship Id="rId32" Type="http://schemas.openxmlformats.org/officeDocument/2006/relationships/image" Target="../media/image6460.png"/><Relationship Id="rId37" Type="http://schemas.openxmlformats.org/officeDocument/2006/relationships/customXml" Target="../ink/ink1557.xml"/><Relationship Id="rId53" Type="http://schemas.openxmlformats.org/officeDocument/2006/relationships/customXml" Target="../ink/ink1565.xml"/><Relationship Id="rId58" Type="http://schemas.openxmlformats.org/officeDocument/2006/relationships/image" Target="../media/image6590.png"/><Relationship Id="rId74" Type="http://schemas.openxmlformats.org/officeDocument/2006/relationships/image" Target="../media/image6670.png"/><Relationship Id="rId79" Type="http://schemas.openxmlformats.org/officeDocument/2006/relationships/customXml" Target="../ink/ink1578.xml"/><Relationship Id="rId5" Type="http://schemas.openxmlformats.org/officeDocument/2006/relationships/customXml" Target="../ink/ink1541.xml"/><Relationship Id="rId90" Type="http://schemas.openxmlformats.org/officeDocument/2006/relationships/image" Target="../media/image6750.png"/><Relationship Id="rId95" Type="http://schemas.openxmlformats.org/officeDocument/2006/relationships/customXml" Target="../ink/ink1586.xml"/><Relationship Id="rId22" Type="http://schemas.openxmlformats.org/officeDocument/2006/relationships/image" Target="../media/image6412.png"/><Relationship Id="rId27" Type="http://schemas.openxmlformats.org/officeDocument/2006/relationships/customXml" Target="../ink/ink1552.xml"/><Relationship Id="rId43" Type="http://schemas.openxmlformats.org/officeDocument/2006/relationships/customXml" Target="../ink/ink1560.xml"/><Relationship Id="rId48" Type="http://schemas.openxmlformats.org/officeDocument/2006/relationships/image" Target="../media/image6540.png"/><Relationship Id="rId64" Type="http://schemas.openxmlformats.org/officeDocument/2006/relationships/image" Target="../media/image6620.png"/><Relationship Id="rId69" Type="http://schemas.openxmlformats.org/officeDocument/2006/relationships/customXml" Target="../ink/ink1573.xml"/><Relationship Id="rId8" Type="http://schemas.openxmlformats.org/officeDocument/2006/relationships/image" Target="../media/image6340.png"/><Relationship Id="rId51" Type="http://schemas.openxmlformats.org/officeDocument/2006/relationships/customXml" Target="../ink/ink1564.xml"/><Relationship Id="rId72" Type="http://schemas.openxmlformats.org/officeDocument/2006/relationships/image" Target="../media/image6660.png"/><Relationship Id="rId80" Type="http://schemas.openxmlformats.org/officeDocument/2006/relationships/image" Target="../media/image6700.png"/><Relationship Id="rId85" Type="http://schemas.openxmlformats.org/officeDocument/2006/relationships/customXml" Target="../ink/ink1581.xml"/><Relationship Id="rId93" Type="http://schemas.openxmlformats.org/officeDocument/2006/relationships/customXml" Target="../ink/ink1585.xml"/><Relationship Id="rId3" Type="http://schemas.openxmlformats.org/officeDocument/2006/relationships/customXml" Target="../ink/ink1540.xml"/><Relationship Id="rId12" Type="http://schemas.openxmlformats.org/officeDocument/2006/relationships/image" Target="../media/image6360.png"/><Relationship Id="rId17" Type="http://schemas.openxmlformats.org/officeDocument/2006/relationships/customXml" Target="../ink/ink1547.xml"/><Relationship Id="rId25" Type="http://schemas.openxmlformats.org/officeDocument/2006/relationships/customXml" Target="../ink/ink1551.xml"/><Relationship Id="rId33" Type="http://schemas.openxmlformats.org/officeDocument/2006/relationships/customXml" Target="../ink/ink1555.xml"/><Relationship Id="rId38" Type="http://schemas.openxmlformats.org/officeDocument/2006/relationships/image" Target="../media/image6490.png"/><Relationship Id="rId46" Type="http://schemas.openxmlformats.org/officeDocument/2006/relationships/image" Target="../media/image6530.png"/><Relationship Id="rId59" Type="http://schemas.openxmlformats.org/officeDocument/2006/relationships/customXml" Target="../ink/ink1568.xml"/><Relationship Id="rId67" Type="http://schemas.openxmlformats.org/officeDocument/2006/relationships/customXml" Target="../ink/ink1572.xml"/><Relationship Id="rId20" Type="http://schemas.openxmlformats.org/officeDocument/2006/relationships/image" Target="../media/image6400.png"/><Relationship Id="rId41" Type="http://schemas.openxmlformats.org/officeDocument/2006/relationships/customXml" Target="../ink/ink1559.xml"/><Relationship Id="rId54" Type="http://schemas.openxmlformats.org/officeDocument/2006/relationships/image" Target="../media/image6570.png"/><Relationship Id="rId62" Type="http://schemas.openxmlformats.org/officeDocument/2006/relationships/image" Target="../media/image6612.png"/><Relationship Id="rId70" Type="http://schemas.openxmlformats.org/officeDocument/2006/relationships/image" Target="../media/image6650.png"/><Relationship Id="rId75" Type="http://schemas.openxmlformats.org/officeDocument/2006/relationships/customXml" Target="../ink/ink1576.xml"/><Relationship Id="rId83" Type="http://schemas.openxmlformats.org/officeDocument/2006/relationships/customXml" Target="../ink/ink1580.xml"/><Relationship Id="rId88" Type="http://schemas.openxmlformats.org/officeDocument/2006/relationships/image" Target="../media/image6740.png"/><Relationship Id="rId91" Type="http://schemas.openxmlformats.org/officeDocument/2006/relationships/customXml" Target="../ink/ink1584.xml"/><Relationship Id="rId96" Type="http://schemas.openxmlformats.org/officeDocument/2006/relationships/image" Target="../media/image6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30.png"/><Relationship Id="rId15" Type="http://schemas.openxmlformats.org/officeDocument/2006/relationships/customXml" Target="../ink/ink1546.xml"/><Relationship Id="rId23" Type="http://schemas.openxmlformats.org/officeDocument/2006/relationships/customXml" Target="../ink/ink1550.xml"/><Relationship Id="rId28" Type="http://schemas.openxmlformats.org/officeDocument/2006/relationships/image" Target="../media/image6440.png"/><Relationship Id="rId36" Type="http://schemas.openxmlformats.org/officeDocument/2006/relationships/image" Target="../media/image6480.png"/><Relationship Id="rId49" Type="http://schemas.openxmlformats.org/officeDocument/2006/relationships/customXml" Target="../ink/ink1563.xml"/><Relationship Id="rId57" Type="http://schemas.openxmlformats.org/officeDocument/2006/relationships/customXml" Target="../ink/ink1567.xml"/><Relationship Id="rId10" Type="http://schemas.openxmlformats.org/officeDocument/2006/relationships/image" Target="../media/image6350.png"/><Relationship Id="rId31" Type="http://schemas.openxmlformats.org/officeDocument/2006/relationships/customXml" Target="../ink/ink1554.xml"/><Relationship Id="rId44" Type="http://schemas.openxmlformats.org/officeDocument/2006/relationships/image" Target="../media/image6520.png"/><Relationship Id="rId52" Type="http://schemas.openxmlformats.org/officeDocument/2006/relationships/image" Target="../media/image6560.png"/><Relationship Id="rId60" Type="http://schemas.openxmlformats.org/officeDocument/2006/relationships/image" Target="../media/image6600.png"/><Relationship Id="rId65" Type="http://schemas.openxmlformats.org/officeDocument/2006/relationships/customXml" Target="../ink/ink1571.xml"/><Relationship Id="rId73" Type="http://schemas.openxmlformats.org/officeDocument/2006/relationships/customXml" Target="../ink/ink1575.xml"/><Relationship Id="rId78" Type="http://schemas.openxmlformats.org/officeDocument/2006/relationships/image" Target="../media/image6690.png"/><Relationship Id="rId81" Type="http://schemas.openxmlformats.org/officeDocument/2006/relationships/customXml" Target="../ink/ink1579.xml"/><Relationship Id="rId86" Type="http://schemas.openxmlformats.org/officeDocument/2006/relationships/image" Target="../media/image6730.png"/><Relationship Id="rId94" Type="http://schemas.openxmlformats.org/officeDocument/2006/relationships/image" Target="../media/image6770.png"/><Relationship Id="rId4" Type="http://schemas.openxmlformats.org/officeDocument/2006/relationships/image" Target="../media/image6320.png"/><Relationship Id="rId9" Type="http://schemas.openxmlformats.org/officeDocument/2006/relationships/customXml" Target="../ink/ink1543.xml"/><Relationship Id="rId13" Type="http://schemas.openxmlformats.org/officeDocument/2006/relationships/customXml" Target="../ink/ink1545.xml"/><Relationship Id="rId18" Type="http://schemas.openxmlformats.org/officeDocument/2006/relationships/image" Target="../media/image6390.png"/><Relationship Id="rId39" Type="http://schemas.openxmlformats.org/officeDocument/2006/relationships/customXml" Target="../ink/ink1558.xml"/><Relationship Id="rId34" Type="http://schemas.openxmlformats.org/officeDocument/2006/relationships/image" Target="../media/image6470.png"/><Relationship Id="rId50" Type="http://schemas.openxmlformats.org/officeDocument/2006/relationships/image" Target="../media/image6550.png"/><Relationship Id="rId55" Type="http://schemas.openxmlformats.org/officeDocument/2006/relationships/customXml" Target="../ink/ink1566.xml"/><Relationship Id="rId76" Type="http://schemas.openxmlformats.org/officeDocument/2006/relationships/image" Target="../media/image6680.png"/><Relationship Id="rId7" Type="http://schemas.openxmlformats.org/officeDocument/2006/relationships/customXml" Target="../ink/ink1542.xml"/><Relationship Id="rId71" Type="http://schemas.openxmlformats.org/officeDocument/2006/relationships/customXml" Target="../ink/ink1574.xml"/><Relationship Id="rId92" Type="http://schemas.openxmlformats.org/officeDocument/2006/relationships/image" Target="../media/image6760.png"/><Relationship Id="rId2" Type="http://schemas.openxmlformats.org/officeDocument/2006/relationships/image" Target="../media/image901.png"/><Relationship Id="rId29" Type="http://schemas.openxmlformats.org/officeDocument/2006/relationships/customXml" Target="../ink/ink1553.xml"/><Relationship Id="rId24" Type="http://schemas.openxmlformats.org/officeDocument/2006/relationships/image" Target="../media/image6420.png"/><Relationship Id="rId40" Type="http://schemas.openxmlformats.org/officeDocument/2006/relationships/image" Target="../media/image6500.png"/><Relationship Id="rId45" Type="http://schemas.openxmlformats.org/officeDocument/2006/relationships/customXml" Target="../ink/ink1561.xml"/><Relationship Id="rId66" Type="http://schemas.openxmlformats.org/officeDocument/2006/relationships/image" Target="../media/image6630.png"/><Relationship Id="rId87" Type="http://schemas.openxmlformats.org/officeDocument/2006/relationships/customXml" Target="../ink/ink1582.xml"/><Relationship Id="rId61" Type="http://schemas.openxmlformats.org/officeDocument/2006/relationships/customXml" Target="../ink/ink1569.xml"/><Relationship Id="rId82" Type="http://schemas.openxmlformats.org/officeDocument/2006/relationships/image" Target="../media/image6712.png"/><Relationship Id="rId19" Type="http://schemas.openxmlformats.org/officeDocument/2006/relationships/customXml" Target="../ink/ink1548.xml"/><Relationship Id="rId14" Type="http://schemas.openxmlformats.org/officeDocument/2006/relationships/image" Target="../media/image6370.png"/><Relationship Id="rId30" Type="http://schemas.openxmlformats.org/officeDocument/2006/relationships/image" Target="../media/image6450.png"/><Relationship Id="rId35" Type="http://schemas.openxmlformats.org/officeDocument/2006/relationships/customXml" Target="../ink/ink1556.xml"/><Relationship Id="rId56" Type="http://schemas.openxmlformats.org/officeDocument/2006/relationships/image" Target="../media/image6580.png"/><Relationship Id="rId77" Type="http://schemas.openxmlformats.org/officeDocument/2006/relationships/customXml" Target="../ink/ink157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23.xml"/><Relationship Id="rId50" Type="http://schemas.openxmlformats.org/officeDocument/2006/relationships/image" Target="../media/image27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1.png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56" Type="http://schemas.openxmlformats.org/officeDocument/2006/relationships/image" Target="../media/image30.png"/><Relationship Id="rId8" Type="http://schemas.openxmlformats.org/officeDocument/2006/relationships/image" Target="../media/image6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20" Type="http://schemas.openxmlformats.org/officeDocument/2006/relationships/image" Target="../media/image12.png"/><Relationship Id="rId41" Type="http://schemas.openxmlformats.org/officeDocument/2006/relationships/customXml" Target="../ink/ink20.xml"/><Relationship Id="rId5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7.png"/><Relationship Id="rId31" Type="http://schemas.openxmlformats.org/officeDocument/2006/relationships/customXml" Target="../ink/ink15.xml"/><Relationship Id="rId44" Type="http://schemas.openxmlformats.org/officeDocument/2006/relationships/image" Target="../media/image24.png"/><Relationship Id="rId52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0.png"/><Relationship Id="rId21" Type="http://schemas.openxmlformats.org/officeDocument/2006/relationships/image" Target="../media/image42.png"/><Relationship Id="rId42" Type="http://schemas.openxmlformats.org/officeDocument/2006/relationships/customXml" Target="../ink/ink48.xml"/><Relationship Id="rId63" Type="http://schemas.openxmlformats.org/officeDocument/2006/relationships/image" Target="../media/image63.png"/><Relationship Id="rId84" Type="http://schemas.openxmlformats.org/officeDocument/2006/relationships/customXml" Target="../ink/ink69.xml"/><Relationship Id="rId138" Type="http://schemas.openxmlformats.org/officeDocument/2006/relationships/customXml" Target="../ink/ink96.xml"/><Relationship Id="rId159" Type="http://schemas.openxmlformats.org/officeDocument/2006/relationships/image" Target="../media/image111.png"/><Relationship Id="rId170" Type="http://schemas.openxmlformats.org/officeDocument/2006/relationships/customXml" Target="../ink/ink112.xml"/><Relationship Id="rId191" Type="http://schemas.openxmlformats.org/officeDocument/2006/relationships/image" Target="../media/image127.png"/><Relationship Id="rId205" Type="http://schemas.openxmlformats.org/officeDocument/2006/relationships/image" Target="../media/image134.png"/><Relationship Id="rId107" Type="http://schemas.openxmlformats.org/officeDocument/2006/relationships/image" Target="../media/image85.png"/><Relationship Id="rId11" Type="http://schemas.openxmlformats.org/officeDocument/2006/relationships/image" Target="../media/image37.png"/><Relationship Id="rId32" Type="http://schemas.openxmlformats.org/officeDocument/2006/relationships/customXml" Target="../ink/ink43.xml"/><Relationship Id="rId53" Type="http://schemas.openxmlformats.org/officeDocument/2006/relationships/image" Target="../media/image58.png"/><Relationship Id="rId74" Type="http://schemas.openxmlformats.org/officeDocument/2006/relationships/customXml" Target="../ink/ink64.xml"/><Relationship Id="rId128" Type="http://schemas.openxmlformats.org/officeDocument/2006/relationships/customXml" Target="../ink/ink91.xml"/><Relationship Id="rId149" Type="http://schemas.openxmlformats.org/officeDocument/2006/relationships/image" Target="../media/image106.png"/><Relationship Id="rId5" Type="http://schemas.openxmlformats.org/officeDocument/2006/relationships/image" Target="../media/image34.png"/><Relationship Id="rId95" Type="http://schemas.openxmlformats.org/officeDocument/2006/relationships/image" Target="../media/image79.png"/><Relationship Id="rId160" Type="http://schemas.openxmlformats.org/officeDocument/2006/relationships/customXml" Target="../ink/ink107.xml"/><Relationship Id="rId181" Type="http://schemas.openxmlformats.org/officeDocument/2006/relationships/image" Target="../media/image122.png"/><Relationship Id="rId22" Type="http://schemas.openxmlformats.org/officeDocument/2006/relationships/customXml" Target="../ink/ink38.xml"/><Relationship Id="rId43" Type="http://schemas.openxmlformats.org/officeDocument/2006/relationships/image" Target="../media/image53.png"/><Relationship Id="rId64" Type="http://schemas.openxmlformats.org/officeDocument/2006/relationships/customXml" Target="../ink/ink59.xml"/><Relationship Id="rId118" Type="http://schemas.openxmlformats.org/officeDocument/2006/relationships/customXml" Target="../ink/ink86.xml"/><Relationship Id="rId139" Type="http://schemas.openxmlformats.org/officeDocument/2006/relationships/image" Target="../media/image101.png"/><Relationship Id="rId85" Type="http://schemas.openxmlformats.org/officeDocument/2006/relationships/image" Target="../media/image74.png"/><Relationship Id="rId150" Type="http://schemas.openxmlformats.org/officeDocument/2006/relationships/customXml" Target="../ink/ink102.xml"/><Relationship Id="rId171" Type="http://schemas.openxmlformats.org/officeDocument/2006/relationships/image" Target="../media/image117.png"/><Relationship Id="rId192" Type="http://schemas.openxmlformats.org/officeDocument/2006/relationships/customXml" Target="../ink/ink123.xml"/><Relationship Id="rId206" Type="http://schemas.openxmlformats.org/officeDocument/2006/relationships/customXml" Target="../ink/ink130.xml"/><Relationship Id="rId12" Type="http://schemas.openxmlformats.org/officeDocument/2006/relationships/customXml" Target="../ink/ink33.xml"/><Relationship Id="rId33" Type="http://schemas.openxmlformats.org/officeDocument/2006/relationships/image" Target="../media/image48.png"/><Relationship Id="rId108" Type="http://schemas.openxmlformats.org/officeDocument/2006/relationships/customXml" Target="../ink/ink81.xml"/><Relationship Id="rId129" Type="http://schemas.openxmlformats.org/officeDocument/2006/relationships/image" Target="../media/image96.png"/><Relationship Id="rId54" Type="http://schemas.openxmlformats.org/officeDocument/2006/relationships/customXml" Target="../ink/ink54.xml"/><Relationship Id="rId75" Type="http://schemas.openxmlformats.org/officeDocument/2006/relationships/image" Target="../media/image69.png"/><Relationship Id="rId96" Type="http://schemas.openxmlformats.org/officeDocument/2006/relationships/customXml" Target="../ink/ink75.xml"/><Relationship Id="rId140" Type="http://schemas.openxmlformats.org/officeDocument/2006/relationships/customXml" Target="../ink/ink97.xml"/><Relationship Id="rId161" Type="http://schemas.openxmlformats.org/officeDocument/2006/relationships/image" Target="../media/image112.png"/><Relationship Id="rId182" Type="http://schemas.openxmlformats.org/officeDocument/2006/relationships/customXml" Target="../ink/ink118.xml"/><Relationship Id="rId6" Type="http://schemas.openxmlformats.org/officeDocument/2006/relationships/customXml" Target="../ink/ink30.xml"/><Relationship Id="rId23" Type="http://schemas.openxmlformats.org/officeDocument/2006/relationships/image" Target="../media/image43.png"/><Relationship Id="rId119" Type="http://schemas.openxmlformats.org/officeDocument/2006/relationships/image" Target="../media/image91.png"/><Relationship Id="rId44" Type="http://schemas.openxmlformats.org/officeDocument/2006/relationships/customXml" Target="../ink/ink49.xml"/><Relationship Id="rId65" Type="http://schemas.openxmlformats.org/officeDocument/2006/relationships/image" Target="../media/image64.png"/><Relationship Id="rId86" Type="http://schemas.openxmlformats.org/officeDocument/2006/relationships/customXml" Target="../ink/ink70.xml"/><Relationship Id="rId130" Type="http://schemas.openxmlformats.org/officeDocument/2006/relationships/customXml" Target="../ink/ink92.xml"/><Relationship Id="rId151" Type="http://schemas.openxmlformats.org/officeDocument/2006/relationships/image" Target="../media/image107.png"/><Relationship Id="rId172" Type="http://schemas.openxmlformats.org/officeDocument/2006/relationships/customXml" Target="../ink/ink113.xml"/><Relationship Id="rId193" Type="http://schemas.openxmlformats.org/officeDocument/2006/relationships/image" Target="../media/image128.png"/><Relationship Id="rId207" Type="http://schemas.openxmlformats.org/officeDocument/2006/relationships/image" Target="../media/image135.png"/><Relationship Id="rId13" Type="http://schemas.openxmlformats.org/officeDocument/2006/relationships/image" Target="../media/image38.png"/><Relationship Id="rId109" Type="http://schemas.openxmlformats.org/officeDocument/2006/relationships/image" Target="../media/image86.png"/><Relationship Id="rId34" Type="http://schemas.openxmlformats.org/officeDocument/2006/relationships/customXml" Target="../ink/ink44.xml"/><Relationship Id="rId55" Type="http://schemas.openxmlformats.org/officeDocument/2006/relationships/image" Target="../media/image59.png"/><Relationship Id="rId76" Type="http://schemas.openxmlformats.org/officeDocument/2006/relationships/customXml" Target="../ink/ink65.xml"/><Relationship Id="rId97" Type="http://schemas.openxmlformats.org/officeDocument/2006/relationships/image" Target="../media/image80.png"/><Relationship Id="rId120" Type="http://schemas.openxmlformats.org/officeDocument/2006/relationships/customXml" Target="../ink/ink87.xml"/><Relationship Id="rId141" Type="http://schemas.openxmlformats.org/officeDocument/2006/relationships/image" Target="../media/image102.png"/><Relationship Id="rId7" Type="http://schemas.openxmlformats.org/officeDocument/2006/relationships/image" Target="../media/image35.png"/><Relationship Id="rId162" Type="http://schemas.openxmlformats.org/officeDocument/2006/relationships/customXml" Target="../ink/ink108.xml"/><Relationship Id="rId183" Type="http://schemas.openxmlformats.org/officeDocument/2006/relationships/image" Target="../media/image123.png"/><Relationship Id="rId24" Type="http://schemas.openxmlformats.org/officeDocument/2006/relationships/customXml" Target="../ink/ink39.xml"/><Relationship Id="rId40" Type="http://schemas.openxmlformats.org/officeDocument/2006/relationships/customXml" Target="../ink/ink47.xml"/><Relationship Id="rId45" Type="http://schemas.openxmlformats.org/officeDocument/2006/relationships/image" Target="../media/image54.png"/><Relationship Id="rId66" Type="http://schemas.openxmlformats.org/officeDocument/2006/relationships/customXml" Target="../ink/ink60.xml"/><Relationship Id="rId87" Type="http://schemas.openxmlformats.org/officeDocument/2006/relationships/image" Target="../media/image75.png"/><Relationship Id="rId110" Type="http://schemas.openxmlformats.org/officeDocument/2006/relationships/customXml" Target="../ink/ink82.xml"/><Relationship Id="rId115" Type="http://schemas.openxmlformats.org/officeDocument/2006/relationships/image" Target="../media/image89.png"/><Relationship Id="rId131" Type="http://schemas.openxmlformats.org/officeDocument/2006/relationships/image" Target="../media/image97.png"/><Relationship Id="rId136" Type="http://schemas.openxmlformats.org/officeDocument/2006/relationships/customXml" Target="../ink/ink95.xml"/><Relationship Id="rId157" Type="http://schemas.openxmlformats.org/officeDocument/2006/relationships/image" Target="../media/image110.png"/><Relationship Id="rId178" Type="http://schemas.openxmlformats.org/officeDocument/2006/relationships/customXml" Target="../ink/ink116.xml"/><Relationship Id="rId61" Type="http://schemas.openxmlformats.org/officeDocument/2006/relationships/image" Target="../media/image62.png"/><Relationship Id="rId82" Type="http://schemas.openxmlformats.org/officeDocument/2006/relationships/customXml" Target="../ink/ink68.xml"/><Relationship Id="rId152" Type="http://schemas.openxmlformats.org/officeDocument/2006/relationships/customXml" Target="../ink/ink103.xml"/><Relationship Id="rId173" Type="http://schemas.openxmlformats.org/officeDocument/2006/relationships/image" Target="../media/image118.png"/><Relationship Id="rId194" Type="http://schemas.openxmlformats.org/officeDocument/2006/relationships/customXml" Target="../ink/ink124.xml"/><Relationship Id="rId199" Type="http://schemas.openxmlformats.org/officeDocument/2006/relationships/image" Target="../media/image131.png"/><Relationship Id="rId203" Type="http://schemas.openxmlformats.org/officeDocument/2006/relationships/image" Target="../media/image133.png"/><Relationship Id="rId19" Type="http://schemas.openxmlformats.org/officeDocument/2006/relationships/image" Target="../media/image41.png"/><Relationship Id="rId14" Type="http://schemas.openxmlformats.org/officeDocument/2006/relationships/customXml" Target="../ink/ink34.xml"/><Relationship Id="rId30" Type="http://schemas.openxmlformats.org/officeDocument/2006/relationships/customXml" Target="../ink/ink42.xml"/><Relationship Id="rId35" Type="http://schemas.openxmlformats.org/officeDocument/2006/relationships/image" Target="../media/image49.png"/><Relationship Id="rId56" Type="http://schemas.openxmlformats.org/officeDocument/2006/relationships/customXml" Target="../ink/ink55.xml"/><Relationship Id="rId77" Type="http://schemas.openxmlformats.org/officeDocument/2006/relationships/image" Target="../media/image70.png"/><Relationship Id="rId100" Type="http://schemas.openxmlformats.org/officeDocument/2006/relationships/customXml" Target="../ink/ink77.xml"/><Relationship Id="rId105" Type="http://schemas.openxmlformats.org/officeDocument/2006/relationships/image" Target="../media/image84.png"/><Relationship Id="rId126" Type="http://schemas.openxmlformats.org/officeDocument/2006/relationships/customXml" Target="../ink/ink90.xml"/><Relationship Id="rId147" Type="http://schemas.openxmlformats.org/officeDocument/2006/relationships/image" Target="../media/image105.png"/><Relationship Id="rId168" Type="http://schemas.openxmlformats.org/officeDocument/2006/relationships/customXml" Target="../ink/ink111.xml"/><Relationship Id="rId8" Type="http://schemas.openxmlformats.org/officeDocument/2006/relationships/customXml" Target="../ink/ink31.xml"/><Relationship Id="rId51" Type="http://schemas.openxmlformats.org/officeDocument/2006/relationships/image" Target="../media/image57.png"/><Relationship Id="rId72" Type="http://schemas.openxmlformats.org/officeDocument/2006/relationships/customXml" Target="../ink/ink63.xml"/><Relationship Id="rId93" Type="http://schemas.openxmlformats.org/officeDocument/2006/relationships/image" Target="../media/image78.png"/><Relationship Id="rId98" Type="http://schemas.openxmlformats.org/officeDocument/2006/relationships/customXml" Target="../ink/ink76.xml"/><Relationship Id="rId121" Type="http://schemas.openxmlformats.org/officeDocument/2006/relationships/image" Target="../media/image92.png"/><Relationship Id="rId142" Type="http://schemas.openxmlformats.org/officeDocument/2006/relationships/customXml" Target="../ink/ink98.xml"/><Relationship Id="rId163" Type="http://schemas.openxmlformats.org/officeDocument/2006/relationships/image" Target="../media/image113.png"/><Relationship Id="rId184" Type="http://schemas.openxmlformats.org/officeDocument/2006/relationships/customXml" Target="../ink/ink119.xml"/><Relationship Id="rId189" Type="http://schemas.openxmlformats.org/officeDocument/2006/relationships/image" Target="../media/image126.png"/><Relationship Id="rId3" Type="http://schemas.openxmlformats.org/officeDocument/2006/relationships/image" Target="../media/image33.gif"/><Relationship Id="rId25" Type="http://schemas.openxmlformats.org/officeDocument/2006/relationships/image" Target="../media/image44.png"/><Relationship Id="rId46" Type="http://schemas.openxmlformats.org/officeDocument/2006/relationships/customXml" Target="../ink/ink50.xml"/><Relationship Id="rId67" Type="http://schemas.openxmlformats.org/officeDocument/2006/relationships/image" Target="../media/image65.png"/><Relationship Id="rId116" Type="http://schemas.openxmlformats.org/officeDocument/2006/relationships/customXml" Target="../ink/ink85.xml"/><Relationship Id="rId137" Type="http://schemas.openxmlformats.org/officeDocument/2006/relationships/image" Target="../media/image100.png"/><Relationship Id="rId158" Type="http://schemas.openxmlformats.org/officeDocument/2006/relationships/customXml" Target="../ink/ink106.xml"/><Relationship Id="rId20" Type="http://schemas.openxmlformats.org/officeDocument/2006/relationships/customXml" Target="../ink/ink37.xml"/><Relationship Id="rId41" Type="http://schemas.openxmlformats.org/officeDocument/2006/relationships/image" Target="../media/image52.png"/><Relationship Id="rId62" Type="http://schemas.openxmlformats.org/officeDocument/2006/relationships/customXml" Target="../ink/ink58.xml"/><Relationship Id="rId83" Type="http://schemas.openxmlformats.org/officeDocument/2006/relationships/image" Target="../media/image73.png"/><Relationship Id="rId88" Type="http://schemas.openxmlformats.org/officeDocument/2006/relationships/customXml" Target="../ink/ink71.xml"/><Relationship Id="rId111" Type="http://schemas.openxmlformats.org/officeDocument/2006/relationships/image" Target="../media/image87.png"/><Relationship Id="rId132" Type="http://schemas.openxmlformats.org/officeDocument/2006/relationships/customXml" Target="../ink/ink93.xml"/><Relationship Id="rId153" Type="http://schemas.openxmlformats.org/officeDocument/2006/relationships/image" Target="../media/image108.png"/><Relationship Id="rId174" Type="http://schemas.openxmlformats.org/officeDocument/2006/relationships/customXml" Target="../ink/ink114.xml"/><Relationship Id="rId179" Type="http://schemas.openxmlformats.org/officeDocument/2006/relationships/image" Target="../media/image121.png"/><Relationship Id="rId195" Type="http://schemas.openxmlformats.org/officeDocument/2006/relationships/image" Target="../media/image129.png"/><Relationship Id="rId190" Type="http://schemas.openxmlformats.org/officeDocument/2006/relationships/customXml" Target="../ink/ink122.xml"/><Relationship Id="rId204" Type="http://schemas.openxmlformats.org/officeDocument/2006/relationships/customXml" Target="../ink/ink129.xml"/><Relationship Id="rId15" Type="http://schemas.openxmlformats.org/officeDocument/2006/relationships/image" Target="../media/image39.png"/><Relationship Id="rId36" Type="http://schemas.openxmlformats.org/officeDocument/2006/relationships/customXml" Target="../ink/ink45.xml"/><Relationship Id="rId57" Type="http://schemas.openxmlformats.org/officeDocument/2006/relationships/image" Target="../media/image60.png"/><Relationship Id="rId106" Type="http://schemas.openxmlformats.org/officeDocument/2006/relationships/customXml" Target="../ink/ink80.xml"/><Relationship Id="rId127" Type="http://schemas.openxmlformats.org/officeDocument/2006/relationships/image" Target="../media/image95.png"/><Relationship Id="rId10" Type="http://schemas.openxmlformats.org/officeDocument/2006/relationships/customXml" Target="../ink/ink32.xml"/><Relationship Id="rId31" Type="http://schemas.openxmlformats.org/officeDocument/2006/relationships/image" Target="../media/image47.png"/><Relationship Id="rId52" Type="http://schemas.openxmlformats.org/officeDocument/2006/relationships/customXml" Target="../ink/ink53.xml"/><Relationship Id="rId73" Type="http://schemas.openxmlformats.org/officeDocument/2006/relationships/image" Target="../media/image68.png"/><Relationship Id="rId78" Type="http://schemas.openxmlformats.org/officeDocument/2006/relationships/customXml" Target="../ink/ink66.xml"/><Relationship Id="rId94" Type="http://schemas.openxmlformats.org/officeDocument/2006/relationships/customXml" Target="../ink/ink74.xml"/><Relationship Id="rId99" Type="http://schemas.openxmlformats.org/officeDocument/2006/relationships/image" Target="../media/image81.png"/><Relationship Id="rId101" Type="http://schemas.openxmlformats.org/officeDocument/2006/relationships/image" Target="../media/image82.png"/><Relationship Id="rId122" Type="http://schemas.openxmlformats.org/officeDocument/2006/relationships/customXml" Target="../ink/ink88.xml"/><Relationship Id="rId143" Type="http://schemas.openxmlformats.org/officeDocument/2006/relationships/image" Target="../media/image103.png"/><Relationship Id="rId148" Type="http://schemas.openxmlformats.org/officeDocument/2006/relationships/customXml" Target="../ink/ink101.xml"/><Relationship Id="rId164" Type="http://schemas.openxmlformats.org/officeDocument/2006/relationships/customXml" Target="../ink/ink109.xml"/><Relationship Id="rId169" Type="http://schemas.openxmlformats.org/officeDocument/2006/relationships/image" Target="../media/image116.png"/><Relationship Id="rId185" Type="http://schemas.openxmlformats.org/officeDocument/2006/relationships/image" Target="../media/image124.png"/><Relationship Id="rId4" Type="http://schemas.openxmlformats.org/officeDocument/2006/relationships/customXml" Target="../ink/ink29.xml"/><Relationship Id="rId9" Type="http://schemas.openxmlformats.org/officeDocument/2006/relationships/image" Target="../media/image36.png"/><Relationship Id="rId180" Type="http://schemas.openxmlformats.org/officeDocument/2006/relationships/customXml" Target="../ink/ink117.xml"/><Relationship Id="rId26" Type="http://schemas.openxmlformats.org/officeDocument/2006/relationships/customXml" Target="../ink/ink40.xml"/><Relationship Id="rId47" Type="http://schemas.openxmlformats.org/officeDocument/2006/relationships/image" Target="../media/image55.png"/><Relationship Id="rId68" Type="http://schemas.openxmlformats.org/officeDocument/2006/relationships/customXml" Target="../ink/ink61.xml"/><Relationship Id="rId89" Type="http://schemas.openxmlformats.org/officeDocument/2006/relationships/image" Target="../media/image76.png"/><Relationship Id="rId112" Type="http://schemas.openxmlformats.org/officeDocument/2006/relationships/customXml" Target="../ink/ink83.xml"/><Relationship Id="rId133" Type="http://schemas.openxmlformats.org/officeDocument/2006/relationships/image" Target="../media/image98.png"/><Relationship Id="rId154" Type="http://schemas.openxmlformats.org/officeDocument/2006/relationships/customXml" Target="../ink/ink104.xml"/><Relationship Id="rId175" Type="http://schemas.openxmlformats.org/officeDocument/2006/relationships/image" Target="../media/image119.png"/><Relationship Id="rId196" Type="http://schemas.openxmlformats.org/officeDocument/2006/relationships/customXml" Target="../ink/ink125.xml"/><Relationship Id="rId200" Type="http://schemas.openxmlformats.org/officeDocument/2006/relationships/customXml" Target="../ink/ink127.xml"/><Relationship Id="rId16" Type="http://schemas.openxmlformats.org/officeDocument/2006/relationships/customXml" Target="../ink/ink35.xml"/><Relationship Id="rId37" Type="http://schemas.openxmlformats.org/officeDocument/2006/relationships/image" Target="../media/image50.png"/><Relationship Id="rId58" Type="http://schemas.openxmlformats.org/officeDocument/2006/relationships/customXml" Target="../ink/ink56.xml"/><Relationship Id="rId79" Type="http://schemas.openxmlformats.org/officeDocument/2006/relationships/image" Target="../media/image71.png"/><Relationship Id="rId102" Type="http://schemas.openxmlformats.org/officeDocument/2006/relationships/customXml" Target="../ink/ink78.xml"/><Relationship Id="rId123" Type="http://schemas.openxmlformats.org/officeDocument/2006/relationships/image" Target="../media/image93.png"/><Relationship Id="rId144" Type="http://schemas.openxmlformats.org/officeDocument/2006/relationships/customXml" Target="../ink/ink99.xml"/><Relationship Id="rId90" Type="http://schemas.openxmlformats.org/officeDocument/2006/relationships/customXml" Target="../ink/ink72.xml"/><Relationship Id="rId165" Type="http://schemas.openxmlformats.org/officeDocument/2006/relationships/image" Target="../media/image114.png"/><Relationship Id="rId186" Type="http://schemas.openxmlformats.org/officeDocument/2006/relationships/customXml" Target="../ink/ink120.xml"/><Relationship Id="rId27" Type="http://schemas.openxmlformats.org/officeDocument/2006/relationships/image" Target="../media/image45.png"/><Relationship Id="rId48" Type="http://schemas.openxmlformats.org/officeDocument/2006/relationships/customXml" Target="../ink/ink51.xml"/><Relationship Id="rId69" Type="http://schemas.openxmlformats.org/officeDocument/2006/relationships/image" Target="../media/image66.png"/><Relationship Id="rId113" Type="http://schemas.openxmlformats.org/officeDocument/2006/relationships/image" Target="../media/image88.png"/><Relationship Id="rId134" Type="http://schemas.openxmlformats.org/officeDocument/2006/relationships/customXml" Target="../ink/ink94.xml"/><Relationship Id="rId80" Type="http://schemas.openxmlformats.org/officeDocument/2006/relationships/customXml" Target="../ink/ink67.xml"/><Relationship Id="rId155" Type="http://schemas.openxmlformats.org/officeDocument/2006/relationships/image" Target="../media/image109.png"/><Relationship Id="rId176" Type="http://schemas.openxmlformats.org/officeDocument/2006/relationships/customXml" Target="../ink/ink115.xml"/><Relationship Id="rId197" Type="http://schemas.openxmlformats.org/officeDocument/2006/relationships/image" Target="../media/image130.png"/><Relationship Id="rId201" Type="http://schemas.openxmlformats.org/officeDocument/2006/relationships/image" Target="../media/image132.png"/><Relationship Id="rId17" Type="http://schemas.openxmlformats.org/officeDocument/2006/relationships/image" Target="../media/image40.png"/><Relationship Id="rId38" Type="http://schemas.openxmlformats.org/officeDocument/2006/relationships/customXml" Target="../ink/ink46.xml"/><Relationship Id="rId59" Type="http://schemas.openxmlformats.org/officeDocument/2006/relationships/image" Target="../media/image61.png"/><Relationship Id="rId103" Type="http://schemas.openxmlformats.org/officeDocument/2006/relationships/image" Target="../media/image83.png"/><Relationship Id="rId124" Type="http://schemas.openxmlformats.org/officeDocument/2006/relationships/customXml" Target="../ink/ink89.xml"/><Relationship Id="rId70" Type="http://schemas.openxmlformats.org/officeDocument/2006/relationships/customXml" Target="../ink/ink62.xml"/><Relationship Id="rId91" Type="http://schemas.openxmlformats.org/officeDocument/2006/relationships/image" Target="../media/image77.png"/><Relationship Id="rId145" Type="http://schemas.openxmlformats.org/officeDocument/2006/relationships/image" Target="../media/image104.png"/><Relationship Id="rId166" Type="http://schemas.openxmlformats.org/officeDocument/2006/relationships/customXml" Target="../ink/ink110.xml"/><Relationship Id="rId187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41.xml"/><Relationship Id="rId49" Type="http://schemas.openxmlformats.org/officeDocument/2006/relationships/image" Target="../media/image56.png"/><Relationship Id="rId114" Type="http://schemas.openxmlformats.org/officeDocument/2006/relationships/customXml" Target="../ink/ink84.xml"/><Relationship Id="rId60" Type="http://schemas.openxmlformats.org/officeDocument/2006/relationships/customXml" Target="../ink/ink57.xml"/><Relationship Id="rId81" Type="http://schemas.openxmlformats.org/officeDocument/2006/relationships/image" Target="../media/image72.png"/><Relationship Id="rId135" Type="http://schemas.openxmlformats.org/officeDocument/2006/relationships/image" Target="../media/image99.png"/><Relationship Id="rId156" Type="http://schemas.openxmlformats.org/officeDocument/2006/relationships/customXml" Target="../ink/ink105.xml"/><Relationship Id="rId177" Type="http://schemas.openxmlformats.org/officeDocument/2006/relationships/image" Target="../media/image120.png"/><Relationship Id="rId198" Type="http://schemas.openxmlformats.org/officeDocument/2006/relationships/customXml" Target="../ink/ink126.xml"/><Relationship Id="rId202" Type="http://schemas.openxmlformats.org/officeDocument/2006/relationships/customXml" Target="../ink/ink128.xml"/><Relationship Id="rId18" Type="http://schemas.openxmlformats.org/officeDocument/2006/relationships/customXml" Target="../ink/ink36.xml"/><Relationship Id="rId39" Type="http://schemas.openxmlformats.org/officeDocument/2006/relationships/image" Target="../media/image51.png"/><Relationship Id="rId50" Type="http://schemas.openxmlformats.org/officeDocument/2006/relationships/customXml" Target="../ink/ink52.xml"/><Relationship Id="rId104" Type="http://schemas.openxmlformats.org/officeDocument/2006/relationships/customXml" Target="../ink/ink79.xml"/><Relationship Id="rId125" Type="http://schemas.openxmlformats.org/officeDocument/2006/relationships/image" Target="../media/image94.png"/><Relationship Id="rId146" Type="http://schemas.openxmlformats.org/officeDocument/2006/relationships/customXml" Target="../ink/ink100.xml"/><Relationship Id="rId167" Type="http://schemas.openxmlformats.org/officeDocument/2006/relationships/image" Target="../media/image115.png"/><Relationship Id="rId188" Type="http://schemas.openxmlformats.org/officeDocument/2006/relationships/customXml" Target="../ink/ink121.xml"/><Relationship Id="rId71" Type="http://schemas.openxmlformats.org/officeDocument/2006/relationships/image" Target="../media/image67.png"/><Relationship Id="rId92" Type="http://schemas.openxmlformats.org/officeDocument/2006/relationships/customXml" Target="../ink/ink73.xml"/><Relationship Id="rId2" Type="http://schemas.openxmlformats.org/officeDocument/2006/relationships/image" Target="../media/image32.png"/><Relationship Id="rId2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8.xml"/><Relationship Id="rId21" Type="http://schemas.openxmlformats.org/officeDocument/2006/relationships/customXml" Target="../ink/ink140.xml"/><Relationship Id="rId63" Type="http://schemas.openxmlformats.org/officeDocument/2006/relationships/customXml" Target="../ink/ink161.xml"/><Relationship Id="rId159" Type="http://schemas.openxmlformats.org/officeDocument/2006/relationships/customXml" Target="../ink/ink209.xml"/><Relationship Id="rId170" Type="http://schemas.openxmlformats.org/officeDocument/2006/relationships/image" Target="../media/image220.png"/><Relationship Id="rId226" Type="http://schemas.openxmlformats.org/officeDocument/2006/relationships/image" Target="../media/image248.png"/><Relationship Id="rId268" Type="http://schemas.openxmlformats.org/officeDocument/2006/relationships/image" Target="../media/image269.png"/><Relationship Id="rId32" Type="http://schemas.openxmlformats.org/officeDocument/2006/relationships/image" Target="../media/image151.png"/><Relationship Id="rId74" Type="http://schemas.openxmlformats.org/officeDocument/2006/relationships/image" Target="../media/image172.png"/><Relationship Id="rId128" Type="http://schemas.openxmlformats.org/officeDocument/2006/relationships/image" Target="../media/image199.png"/><Relationship Id="rId5" Type="http://schemas.openxmlformats.org/officeDocument/2006/relationships/customXml" Target="../ink/ink132.xml"/><Relationship Id="rId95" Type="http://schemas.openxmlformats.org/officeDocument/2006/relationships/customXml" Target="../ink/ink177.xml"/><Relationship Id="rId160" Type="http://schemas.openxmlformats.org/officeDocument/2006/relationships/image" Target="../media/image215.png"/><Relationship Id="rId181" Type="http://schemas.openxmlformats.org/officeDocument/2006/relationships/customXml" Target="../ink/ink220.xml"/><Relationship Id="rId216" Type="http://schemas.openxmlformats.org/officeDocument/2006/relationships/image" Target="../media/image243.png"/><Relationship Id="rId237" Type="http://schemas.openxmlformats.org/officeDocument/2006/relationships/customXml" Target="../ink/ink248.xml"/><Relationship Id="rId258" Type="http://schemas.openxmlformats.org/officeDocument/2006/relationships/image" Target="../media/image264.png"/><Relationship Id="rId22" Type="http://schemas.openxmlformats.org/officeDocument/2006/relationships/image" Target="../media/image146.png"/><Relationship Id="rId43" Type="http://schemas.openxmlformats.org/officeDocument/2006/relationships/customXml" Target="../ink/ink151.xml"/><Relationship Id="rId64" Type="http://schemas.openxmlformats.org/officeDocument/2006/relationships/image" Target="../media/image167.png"/><Relationship Id="rId118" Type="http://schemas.openxmlformats.org/officeDocument/2006/relationships/image" Target="../media/image194.png"/><Relationship Id="rId139" Type="http://schemas.openxmlformats.org/officeDocument/2006/relationships/customXml" Target="../ink/ink199.xml"/><Relationship Id="rId85" Type="http://schemas.openxmlformats.org/officeDocument/2006/relationships/customXml" Target="../ink/ink172.xml"/><Relationship Id="rId150" Type="http://schemas.openxmlformats.org/officeDocument/2006/relationships/image" Target="../media/image210.png"/><Relationship Id="rId171" Type="http://schemas.openxmlformats.org/officeDocument/2006/relationships/customXml" Target="../ink/ink215.xml"/><Relationship Id="rId192" Type="http://schemas.openxmlformats.org/officeDocument/2006/relationships/image" Target="../media/image231.png"/><Relationship Id="rId206" Type="http://schemas.openxmlformats.org/officeDocument/2006/relationships/image" Target="../media/image238.png"/><Relationship Id="rId227" Type="http://schemas.openxmlformats.org/officeDocument/2006/relationships/customXml" Target="../ink/ink243.xml"/><Relationship Id="rId248" Type="http://schemas.openxmlformats.org/officeDocument/2006/relationships/image" Target="../media/image259.png"/><Relationship Id="rId269" Type="http://schemas.openxmlformats.org/officeDocument/2006/relationships/customXml" Target="../ink/ink264.xml"/><Relationship Id="rId12" Type="http://schemas.openxmlformats.org/officeDocument/2006/relationships/image" Target="../media/image141.png"/><Relationship Id="rId33" Type="http://schemas.openxmlformats.org/officeDocument/2006/relationships/customXml" Target="../ink/ink146.xml"/><Relationship Id="rId108" Type="http://schemas.openxmlformats.org/officeDocument/2006/relationships/image" Target="../media/image189.png"/><Relationship Id="rId129" Type="http://schemas.openxmlformats.org/officeDocument/2006/relationships/customXml" Target="../ink/ink194.xml"/><Relationship Id="rId54" Type="http://schemas.openxmlformats.org/officeDocument/2006/relationships/image" Target="../media/image162.png"/><Relationship Id="rId75" Type="http://schemas.openxmlformats.org/officeDocument/2006/relationships/customXml" Target="../ink/ink167.xml"/><Relationship Id="rId96" Type="http://schemas.openxmlformats.org/officeDocument/2006/relationships/image" Target="../media/image183.png"/><Relationship Id="rId140" Type="http://schemas.openxmlformats.org/officeDocument/2006/relationships/image" Target="../media/image205.png"/><Relationship Id="rId161" Type="http://schemas.openxmlformats.org/officeDocument/2006/relationships/customXml" Target="../ink/ink210.xml"/><Relationship Id="rId182" Type="http://schemas.openxmlformats.org/officeDocument/2006/relationships/image" Target="../media/image226.png"/><Relationship Id="rId217" Type="http://schemas.openxmlformats.org/officeDocument/2006/relationships/customXml" Target="../ink/ink238.xml"/><Relationship Id="rId6" Type="http://schemas.openxmlformats.org/officeDocument/2006/relationships/image" Target="../media/image138.png"/><Relationship Id="rId238" Type="http://schemas.openxmlformats.org/officeDocument/2006/relationships/image" Target="../media/image254.png"/><Relationship Id="rId259" Type="http://schemas.openxmlformats.org/officeDocument/2006/relationships/customXml" Target="../ink/ink259.xml"/><Relationship Id="rId23" Type="http://schemas.openxmlformats.org/officeDocument/2006/relationships/customXml" Target="../ink/ink141.xml"/><Relationship Id="rId119" Type="http://schemas.openxmlformats.org/officeDocument/2006/relationships/customXml" Target="../ink/ink189.xml"/><Relationship Id="rId270" Type="http://schemas.openxmlformats.org/officeDocument/2006/relationships/image" Target="../media/image270.png"/><Relationship Id="rId44" Type="http://schemas.openxmlformats.org/officeDocument/2006/relationships/image" Target="../media/image157.png"/><Relationship Id="rId65" Type="http://schemas.openxmlformats.org/officeDocument/2006/relationships/customXml" Target="../ink/ink162.xml"/><Relationship Id="rId86" Type="http://schemas.openxmlformats.org/officeDocument/2006/relationships/image" Target="../media/image178.png"/><Relationship Id="rId130" Type="http://schemas.openxmlformats.org/officeDocument/2006/relationships/image" Target="../media/image200.png"/><Relationship Id="rId151" Type="http://schemas.openxmlformats.org/officeDocument/2006/relationships/customXml" Target="../ink/ink205.xml"/><Relationship Id="rId172" Type="http://schemas.openxmlformats.org/officeDocument/2006/relationships/image" Target="../media/image221.png"/><Relationship Id="rId193" Type="http://schemas.openxmlformats.org/officeDocument/2006/relationships/customXml" Target="../ink/ink226.xml"/><Relationship Id="rId207" Type="http://schemas.openxmlformats.org/officeDocument/2006/relationships/customXml" Target="../ink/ink233.xml"/><Relationship Id="rId228" Type="http://schemas.openxmlformats.org/officeDocument/2006/relationships/image" Target="../media/image249.png"/><Relationship Id="rId249" Type="http://schemas.openxmlformats.org/officeDocument/2006/relationships/customXml" Target="../ink/ink254.xml"/><Relationship Id="rId13" Type="http://schemas.openxmlformats.org/officeDocument/2006/relationships/customXml" Target="../ink/ink136.xml"/><Relationship Id="rId109" Type="http://schemas.openxmlformats.org/officeDocument/2006/relationships/customXml" Target="../ink/ink184.xml"/><Relationship Id="rId260" Type="http://schemas.openxmlformats.org/officeDocument/2006/relationships/image" Target="../media/image265.png"/><Relationship Id="rId34" Type="http://schemas.openxmlformats.org/officeDocument/2006/relationships/image" Target="../media/image152.png"/><Relationship Id="rId55" Type="http://schemas.openxmlformats.org/officeDocument/2006/relationships/customXml" Target="../ink/ink157.xml"/><Relationship Id="rId76" Type="http://schemas.openxmlformats.org/officeDocument/2006/relationships/image" Target="../media/image173.png"/><Relationship Id="rId97" Type="http://schemas.openxmlformats.org/officeDocument/2006/relationships/customXml" Target="../ink/ink178.xml"/><Relationship Id="rId120" Type="http://schemas.openxmlformats.org/officeDocument/2006/relationships/image" Target="../media/image195.png"/><Relationship Id="rId141" Type="http://schemas.openxmlformats.org/officeDocument/2006/relationships/customXml" Target="../ink/ink200.xml"/><Relationship Id="rId7" Type="http://schemas.openxmlformats.org/officeDocument/2006/relationships/customXml" Target="../ink/ink133.xml"/><Relationship Id="rId162" Type="http://schemas.openxmlformats.org/officeDocument/2006/relationships/image" Target="../media/image216.png"/><Relationship Id="rId183" Type="http://schemas.openxmlformats.org/officeDocument/2006/relationships/customXml" Target="../ink/ink221.xml"/><Relationship Id="rId218" Type="http://schemas.openxmlformats.org/officeDocument/2006/relationships/image" Target="../media/image244.png"/><Relationship Id="rId239" Type="http://schemas.openxmlformats.org/officeDocument/2006/relationships/customXml" Target="../ink/ink249.xml"/><Relationship Id="rId250" Type="http://schemas.openxmlformats.org/officeDocument/2006/relationships/image" Target="../media/image260.png"/><Relationship Id="rId271" Type="http://schemas.openxmlformats.org/officeDocument/2006/relationships/customXml" Target="../ink/ink265.xml"/><Relationship Id="rId24" Type="http://schemas.openxmlformats.org/officeDocument/2006/relationships/image" Target="../media/image147.png"/><Relationship Id="rId45" Type="http://schemas.openxmlformats.org/officeDocument/2006/relationships/customXml" Target="../ink/ink152.xml"/><Relationship Id="rId66" Type="http://schemas.openxmlformats.org/officeDocument/2006/relationships/image" Target="../media/image168.png"/><Relationship Id="rId87" Type="http://schemas.openxmlformats.org/officeDocument/2006/relationships/customXml" Target="../ink/ink173.xml"/><Relationship Id="rId110" Type="http://schemas.openxmlformats.org/officeDocument/2006/relationships/image" Target="../media/image190.png"/><Relationship Id="rId131" Type="http://schemas.openxmlformats.org/officeDocument/2006/relationships/customXml" Target="../ink/ink195.xml"/><Relationship Id="rId152" Type="http://schemas.openxmlformats.org/officeDocument/2006/relationships/image" Target="../media/image211.png"/><Relationship Id="rId173" Type="http://schemas.openxmlformats.org/officeDocument/2006/relationships/customXml" Target="../ink/ink216.xml"/><Relationship Id="rId194" Type="http://schemas.openxmlformats.org/officeDocument/2006/relationships/image" Target="../media/image232.png"/><Relationship Id="rId208" Type="http://schemas.openxmlformats.org/officeDocument/2006/relationships/image" Target="../media/image239.png"/><Relationship Id="rId229" Type="http://schemas.openxmlformats.org/officeDocument/2006/relationships/customXml" Target="../ink/ink244.xml"/><Relationship Id="rId240" Type="http://schemas.openxmlformats.org/officeDocument/2006/relationships/image" Target="../media/image255.png"/><Relationship Id="rId261" Type="http://schemas.openxmlformats.org/officeDocument/2006/relationships/customXml" Target="../ink/ink260.xml"/><Relationship Id="rId14" Type="http://schemas.openxmlformats.org/officeDocument/2006/relationships/image" Target="../media/image142.png"/><Relationship Id="rId35" Type="http://schemas.openxmlformats.org/officeDocument/2006/relationships/customXml" Target="../ink/ink147.xml"/><Relationship Id="rId56" Type="http://schemas.openxmlformats.org/officeDocument/2006/relationships/image" Target="../media/image163.png"/><Relationship Id="rId77" Type="http://schemas.openxmlformats.org/officeDocument/2006/relationships/customXml" Target="../ink/ink168.xml"/><Relationship Id="rId100" Type="http://schemas.openxmlformats.org/officeDocument/2006/relationships/image" Target="../media/image185.png"/><Relationship Id="rId8" Type="http://schemas.openxmlformats.org/officeDocument/2006/relationships/image" Target="../media/image139.png"/><Relationship Id="rId98" Type="http://schemas.openxmlformats.org/officeDocument/2006/relationships/image" Target="../media/image184.png"/><Relationship Id="rId121" Type="http://schemas.openxmlformats.org/officeDocument/2006/relationships/customXml" Target="../ink/ink190.xml"/><Relationship Id="rId142" Type="http://schemas.openxmlformats.org/officeDocument/2006/relationships/image" Target="../media/image206.png"/><Relationship Id="rId163" Type="http://schemas.openxmlformats.org/officeDocument/2006/relationships/customXml" Target="../ink/ink211.xml"/><Relationship Id="rId184" Type="http://schemas.openxmlformats.org/officeDocument/2006/relationships/image" Target="../media/image227.png"/><Relationship Id="rId219" Type="http://schemas.openxmlformats.org/officeDocument/2006/relationships/customXml" Target="../ink/ink239.xml"/><Relationship Id="rId230" Type="http://schemas.openxmlformats.org/officeDocument/2006/relationships/image" Target="../media/image250.png"/><Relationship Id="rId251" Type="http://schemas.openxmlformats.org/officeDocument/2006/relationships/customXml" Target="../ink/ink255.xml"/><Relationship Id="rId25" Type="http://schemas.openxmlformats.org/officeDocument/2006/relationships/customXml" Target="../ink/ink142.xml"/><Relationship Id="rId46" Type="http://schemas.openxmlformats.org/officeDocument/2006/relationships/image" Target="../media/image158.png"/><Relationship Id="rId67" Type="http://schemas.openxmlformats.org/officeDocument/2006/relationships/customXml" Target="../ink/ink163.xml"/><Relationship Id="rId272" Type="http://schemas.openxmlformats.org/officeDocument/2006/relationships/image" Target="../media/image271.png"/><Relationship Id="rId88" Type="http://schemas.openxmlformats.org/officeDocument/2006/relationships/image" Target="../media/image179.png"/><Relationship Id="rId111" Type="http://schemas.openxmlformats.org/officeDocument/2006/relationships/customXml" Target="../ink/ink185.xml"/><Relationship Id="rId132" Type="http://schemas.openxmlformats.org/officeDocument/2006/relationships/image" Target="../media/image201.png"/><Relationship Id="rId153" Type="http://schemas.openxmlformats.org/officeDocument/2006/relationships/customXml" Target="../ink/ink206.xml"/><Relationship Id="rId174" Type="http://schemas.openxmlformats.org/officeDocument/2006/relationships/image" Target="../media/image222.png"/><Relationship Id="rId195" Type="http://schemas.openxmlformats.org/officeDocument/2006/relationships/customXml" Target="../ink/ink227.xml"/><Relationship Id="rId209" Type="http://schemas.openxmlformats.org/officeDocument/2006/relationships/customXml" Target="../ink/ink234.xml"/><Relationship Id="rId220" Type="http://schemas.openxmlformats.org/officeDocument/2006/relationships/image" Target="../media/image245.png"/><Relationship Id="rId241" Type="http://schemas.openxmlformats.org/officeDocument/2006/relationships/customXml" Target="../ink/ink250.xml"/><Relationship Id="rId15" Type="http://schemas.openxmlformats.org/officeDocument/2006/relationships/customXml" Target="../ink/ink137.xml"/><Relationship Id="rId36" Type="http://schemas.openxmlformats.org/officeDocument/2006/relationships/image" Target="../media/image153.png"/><Relationship Id="rId57" Type="http://schemas.openxmlformats.org/officeDocument/2006/relationships/customXml" Target="../ink/ink158.xml"/><Relationship Id="rId262" Type="http://schemas.openxmlformats.org/officeDocument/2006/relationships/image" Target="../media/image266.png"/><Relationship Id="rId78" Type="http://schemas.openxmlformats.org/officeDocument/2006/relationships/image" Target="../media/image174.png"/><Relationship Id="rId99" Type="http://schemas.openxmlformats.org/officeDocument/2006/relationships/customXml" Target="../ink/ink179.xml"/><Relationship Id="rId101" Type="http://schemas.openxmlformats.org/officeDocument/2006/relationships/customXml" Target="../ink/ink180.xml"/><Relationship Id="rId122" Type="http://schemas.openxmlformats.org/officeDocument/2006/relationships/image" Target="../media/image196.png"/><Relationship Id="rId143" Type="http://schemas.openxmlformats.org/officeDocument/2006/relationships/customXml" Target="../ink/ink201.xml"/><Relationship Id="rId164" Type="http://schemas.openxmlformats.org/officeDocument/2006/relationships/image" Target="../media/image217.png"/><Relationship Id="rId185" Type="http://schemas.openxmlformats.org/officeDocument/2006/relationships/customXml" Target="../ink/ink222.xml"/><Relationship Id="rId9" Type="http://schemas.openxmlformats.org/officeDocument/2006/relationships/customXml" Target="../ink/ink134.xml"/><Relationship Id="rId210" Type="http://schemas.openxmlformats.org/officeDocument/2006/relationships/image" Target="../media/image240.png"/><Relationship Id="rId26" Type="http://schemas.openxmlformats.org/officeDocument/2006/relationships/image" Target="../media/image148.png"/><Relationship Id="rId231" Type="http://schemas.openxmlformats.org/officeDocument/2006/relationships/customXml" Target="../ink/ink245.xml"/><Relationship Id="rId252" Type="http://schemas.openxmlformats.org/officeDocument/2006/relationships/image" Target="../media/image261.png"/><Relationship Id="rId273" Type="http://schemas.openxmlformats.org/officeDocument/2006/relationships/customXml" Target="../ink/ink266.xml"/><Relationship Id="rId47" Type="http://schemas.openxmlformats.org/officeDocument/2006/relationships/customXml" Target="../ink/ink153.xml"/><Relationship Id="rId68" Type="http://schemas.openxmlformats.org/officeDocument/2006/relationships/image" Target="../media/image169.png"/><Relationship Id="rId89" Type="http://schemas.openxmlformats.org/officeDocument/2006/relationships/customXml" Target="../ink/ink174.xml"/><Relationship Id="rId112" Type="http://schemas.openxmlformats.org/officeDocument/2006/relationships/image" Target="../media/image191.png"/><Relationship Id="rId133" Type="http://schemas.openxmlformats.org/officeDocument/2006/relationships/customXml" Target="../ink/ink196.xml"/><Relationship Id="rId154" Type="http://schemas.openxmlformats.org/officeDocument/2006/relationships/image" Target="../media/image212.png"/><Relationship Id="rId175" Type="http://schemas.openxmlformats.org/officeDocument/2006/relationships/customXml" Target="../ink/ink217.xml"/><Relationship Id="rId196" Type="http://schemas.openxmlformats.org/officeDocument/2006/relationships/image" Target="../media/image233.png"/><Relationship Id="rId200" Type="http://schemas.openxmlformats.org/officeDocument/2006/relationships/image" Target="../media/image235.png"/><Relationship Id="rId16" Type="http://schemas.openxmlformats.org/officeDocument/2006/relationships/image" Target="../media/image143.png"/><Relationship Id="rId221" Type="http://schemas.openxmlformats.org/officeDocument/2006/relationships/customXml" Target="../ink/ink240.xml"/><Relationship Id="rId242" Type="http://schemas.openxmlformats.org/officeDocument/2006/relationships/image" Target="../media/image256.png"/><Relationship Id="rId263" Type="http://schemas.openxmlformats.org/officeDocument/2006/relationships/customXml" Target="../ink/ink261.xml"/><Relationship Id="rId37" Type="http://schemas.openxmlformats.org/officeDocument/2006/relationships/customXml" Target="../ink/ink148.xml"/><Relationship Id="rId58" Type="http://schemas.openxmlformats.org/officeDocument/2006/relationships/image" Target="../media/image164.png"/><Relationship Id="rId79" Type="http://schemas.openxmlformats.org/officeDocument/2006/relationships/customXml" Target="../ink/ink169.xml"/><Relationship Id="rId102" Type="http://schemas.openxmlformats.org/officeDocument/2006/relationships/image" Target="../media/image186.png"/><Relationship Id="rId123" Type="http://schemas.openxmlformats.org/officeDocument/2006/relationships/customXml" Target="../ink/ink191.xml"/><Relationship Id="rId144" Type="http://schemas.openxmlformats.org/officeDocument/2006/relationships/image" Target="../media/image207.png"/><Relationship Id="rId90" Type="http://schemas.openxmlformats.org/officeDocument/2006/relationships/image" Target="../media/image180.png"/><Relationship Id="rId165" Type="http://schemas.openxmlformats.org/officeDocument/2006/relationships/customXml" Target="../ink/ink212.xml"/><Relationship Id="rId186" Type="http://schemas.openxmlformats.org/officeDocument/2006/relationships/image" Target="../media/image228.png"/><Relationship Id="rId211" Type="http://schemas.openxmlformats.org/officeDocument/2006/relationships/customXml" Target="../ink/ink235.xml"/><Relationship Id="rId232" Type="http://schemas.openxmlformats.org/officeDocument/2006/relationships/image" Target="../media/image251.png"/><Relationship Id="rId253" Type="http://schemas.openxmlformats.org/officeDocument/2006/relationships/customXml" Target="../ink/ink256.xml"/><Relationship Id="rId274" Type="http://schemas.openxmlformats.org/officeDocument/2006/relationships/image" Target="../media/image272.png"/><Relationship Id="rId27" Type="http://schemas.openxmlformats.org/officeDocument/2006/relationships/customXml" Target="../ink/ink143.xml"/><Relationship Id="rId48" Type="http://schemas.openxmlformats.org/officeDocument/2006/relationships/image" Target="../media/image159.png"/><Relationship Id="rId69" Type="http://schemas.openxmlformats.org/officeDocument/2006/relationships/customXml" Target="../ink/ink164.xml"/><Relationship Id="rId113" Type="http://schemas.openxmlformats.org/officeDocument/2006/relationships/customXml" Target="../ink/ink186.xml"/><Relationship Id="rId134" Type="http://schemas.openxmlformats.org/officeDocument/2006/relationships/image" Target="../media/image202.png"/><Relationship Id="rId80" Type="http://schemas.openxmlformats.org/officeDocument/2006/relationships/image" Target="../media/image175.png"/><Relationship Id="rId155" Type="http://schemas.openxmlformats.org/officeDocument/2006/relationships/customXml" Target="../ink/ink207.xml"/><Relationship Id="rId176" Type="http://schemas.openxmlformats.org/officeDocument/2006/relationships/image" Target="../media/image223.png"/><Relationship Id="rId197" Type="http://schemas.openxmlformats.org/officeDocument/2006/relationships/customXml" Target="../ink/ink228.xml"/><Relationship Id="rId201" Type="http://schemas.openxmlformats.org/officeDocument/2006/relationships/customXml" Target="../ink/ink230.xml"/><Relationship Id="rId222" Type="http://schemas.openxmlformats.org/officeDocument/2006/relationships/image" Target="../media/image246.png"/><Relationship Id="rId243" Type="http://schemas.openxmlformats.org/officeDocument/2006/relationships/customXml" Target="../ink/ink251.xml"/><Relationship Id="rId264" Type="http://schemas.openxmlformats.org/officeDocument/2006/relationships/image" Target="../media/image267.png"/><Relationship Id="rId17" Type="http://schemas.openxmlformats.org/officeDocument/2006/relationships/customXml" Target="../ink/ink138.xml"/><Relationship Id="rId38" Type="http://schemas.openxmlformats.org/officeDocument/2006/relationships/image" Target="../media/image154.png"/><Relationship Id="rId59" Type="http://schemas.openxmlformats.org/officeDocument/2006/relationships/customXml" Target="../ink/ink159.xml"/><Relationship Id="rId103" Type="http://schemas.openxmlformats.org/officeDocument/2006/relationships/customXml" Target="../ink/ink181.xml"/><Relationship Id="rId124" Type="http://schemas.openxmlformats.org/officeDocument/2006/relationships/image" Target="../media/image197.png"/><Relationship Id="rId70" Type="http://schemas.openxmlformats.org/officeDocument/2006/relationships/image" Target="../media/image170.png"/><Relationship Id="rId91" Type="http://schemas.openxmlformats.org/officeDocument/2006/relationships/customXml" Target="../ink/ink175.xml"/><Relationship Id="rId145" Type="http://schemas.openxmlformats.org/officeDocument/2006/relationships/customXml" Target="../ink/ink202.xml"/><Relationship Id="rId166" Type="http://schemas.openxmlformats.org/officeDocument/2006/relationships/image" Target="../media/image218.png"/><Relationship Id="rId187" Type="http://schemas.openxmlformats.org/officeDocument/2006/relationships/customXml" Target="../ink/ink22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41.png"/><Relationship Id="rId233" Type="http://schemas.openxmlformats.org/officeDocument/2006/relationships/customXml" Target="../ink/ink246.xml"/><Relationship Id="rId254" Type="http://schemas.openxmlformats.org/officeDocument/2006/relationships/image" Target="../media/image262.png"/><Relationship Id="rId28" Type="http://schemas.openxmlformats.org/officeDocument/2006/relationships/image" Target="../media/image149.png"/><Relationship Id="rId49" Type="http://schemas.openxmlformats.org/officeDocument/2006/relationships/customXml" Target="../ink/ink154.xml"/><Relationship Id="rId114" Type="http://schemas.openxmlformats.org/officeDocument/2006/relationships/image" Target="../media/image192.png"/><Relationship Id="rId60" Type="http://schemas.openxmlformats.org/officeDocument/2006/relationships/image" Target="../media/image165.png"/><Relationship Id="rId81" Type="http://schemas.openxmlformats.org/officeDocument/2006/relationships/customXml" Target="../ink/ink170.xml"/><Relationship Id="rId135" Type="http://schemas.openxmlformats.org/officeDocument/2006/relationships/customXml" Target="../ink/ink197.xml"/><Relationship Id="rId156" Type="http://schemas.openxmlformats.org/officeDocument/2006/relationships/image" Target="../media/image213.png"/><Relationship Id="rId177" Type="http://schemas.openxmlformats.org/officeDocument/2006/relationships/customXml" Target="../ink/ink218.xml"/><Relationship Id="rId198" Type="http://schemas.openxmlformats.org/officeDocument/2006/relationships/image" Target="../media/image234.png"/><Relationship Id="rId202" Type="http://schemas.openxmlformats.org/officeDocument/2006/relationships/image" Target="../media/image236.png"/><Relationship Id="rId223" Type="http://schemas.openxmlformats.org/officeDocument/2006/relationships/customXml" Target="../ink/ink241.xml"/><Relationship Id="rId244" Type="http://schemas.openxmlformats.org/officeDocument/2006/relationships/image" Target="../media/image257.png"/><Relationship Id="rId18" Type="http://schemas.openxmlformats.org/officeDocument/2006/relationships/image" Target="../media/image144.png"/><Relationship Id="rId39" Type="http://schemas.openxmlformats.org/officeDocument/2006/relationships/customXml" Target="../ink/ink149.xml"/><Relationship Id="rId265" Type="http://schemas.openxmlformats.org/officeDocument/2006/relationships/customXml" Target="../ink/ink262.xml"/><Relationship Id="rId50" Type="http://schemas.openxmlformats.org/officeDocument/2006/relationships/image" Target="../media/image160.png"/><Relationship Id="rId104" Type="http://schemas.openxmlformats.org/officeDocument/2006/relationships/image" Target="../media/image187.png"/><Relationship Id="rId125" Type="http://schemas.openxmlformats.org/officeDocument/2006/relationships/customXml" Target="../ink/ink192.xml"/><Relationship Id="rId146" Type="http://schemas.openxmlformats.org/officeDocument/2006/relationships/image" Target="../media/image208.png"/><Relationship Id="rId167" Type="http://schemas.openxmlformats.org/officeDocument/2006/relationships/customXml" Target="../ink/ink213.xml"/><Relationship Id="rId188" Type="http://schemas.openxmlformats.org/officeDocument/2006/relationships/image" Target="../media/image229.png"/><Relationship Id="rId71" Type="http://schemas.openxmlformats.org/officeDocument/2006/relationships/customXml" Target="../ink/ink165.xml"/><Relationship Id="rId92" Type="http://schemas.openxmlformats.org/officeDocument/2006/relationships/image" Target="../media/image181.png"/><Relationship Id="rId213" Type="http://schemas.openxmlformats.org/officeDocument/2006/relationships/customXml" Target="../ink/ink236.xml"/><Relationship Id="rId234" Type="http://schemas.openxmlformats.org/officeDocument/2006/relationships/image" Target="../media/image252.png"/><Relationship Id="rId2" Type="http://schemas.openxmlformats.org/officeDocument/2006/relationships/image" Target="../media/image136.png"/><Relationship Id="rId29" Type="http://schemas.openxmlformats.org/officeDocument/2006/relationships/customXml" Target="../ink/ink144.xml"/><Relationship Id="rId255" Type="http://schemas.openxmlformats.org/officeDocument/2006/relationships/customXml" Target="../ink/ink257.xml"/><Relationship Id="rId40" Type="http://schemas.openxmlformats.org/officeDocument/2006/relationships/image" Target="../media/image155.png"/><Relationship Id="rId115" Type="http://schemas.openxmlformats.org/officeDocument/2006/relationships/customXml" Target="../ink/ink187.xml"/><Relationship Id="rId136" Type="http://schemas.openxmlformats.org/officeDocument/2006/relationships/image" Target="../media/image203.png"/><Relationship Id="rId157" Type="http://schemas.openxmlformats.org/officeDocument/2006/relationships/customXml" Target="../ink/ink208.xml"/><Relationship Id="rId178" Type="http://schemas.openxmlformats.org/officeDocument/2006/relationships/image" Target="../media/image224.png"/><Relationship Id="rId61" Type="http://schemas.openxmlformats.org/officeDocument/2006/relationships/customXml" Target="../ink/ink160.xml"/><Relationship Id="rId82" Type="http://schemas.openxmlformats.org/officeDocument/2006/relationships/image" Target="../media/image176.png"/><Relationship Id="rId199" Type="http://schemas.openxmlformats.org/officeDocument/2006/relationships/customXml" Target="../ink/ink229.xml"/><Relationship Id="rId203" Type="http://schemas.openxmlformats.org/officeDocument/2006/relationships/customXml" Target="../ink/ink231.xml"/><Relationship Id="rId19" Type="http://schemas.openxmlformats.org/officeDocument/2006/relationships/customXml" Target="../ink/ink139.xml"/><Relationship Id="rId224" Type="http://schemas.openxmlformats.org/officeDocument/2006/relationships/image" Target="../media/image247.png"/><Relationship Id="rId245" Type="http://schemas.openxmlformats.org/officeDocument/2006/relationships/customXml" Target="../ink/ink252.xml"/><Relationship Id="rId266" Type="http://schemas.openxmlformats.org/officeDocument/2006/relationships/image" Target="../media/image268.png"/><Relationship Id="rId30" Type="http://schemas.openxmlformats.org/officeDocument/2006/relationships/image" Target="../media/image150.png"/><Relationship Id="rId105" Type="http://schemas.openxmlformats.org/officeDocument/2006/relationships/customXml" Target="../ink/ink182.xml"/><Relationship Id="rId126" Type="http://schemas.openxmlformats.org/officeDocument/2006/relationships/image" Target="../media/image198.png"/><Relationship Id="rId147" Type="http://schemas.openxmlformats.org/officeDocument/2006/relationships/customXml" Target="../ink/ink203.xml"/><Relationship Id="rId168" Type="http://schemas.openxmlformats.org/officeDocument/2006/relationships/image" Target="../media/image219.png"/><Relationship Id="rId51" Type="http://schemas.openxmlformats.org/officeDocument/2006/relationships/customXml" Target="../ink/ink155.xml"/><Relationship Id="rId72" Type="http://schemas.openxmlformats.org/officeDocument/2006/relationships/image" Target="../media/image171.png"/><Relationship Id="rId93" Type="http://schemas.openxmlformats.org/officeDocument/2006/relationships/customXml" Target="../ink/ink176.xml"/><Relationship Id="rId189" Type="http://schemas.openxmlformats.org/officeDocument/2006/relationships/customXml" Target="../ink/ink224.xml"/><Relationship Id="rId3" Type="http://schemas.openxmlformats.org/officeDocument/2006/relationships/customXml" Target="../ink/ink131.xml"/><Relationship Id="rId214" Type="http://schemas.openxmlformats.org/officeDocument/2006/relationships/image" Target="../media/image242.png"/><Relationship Id="rId235" Type="http://schemas.openxmlformats.org/officeDocument/2006/relationships/customXml" Target="../ink/ink247.xml"/><Relationship Id="rId256" Type="http://schemas.openxmlformats.org/officeDocument/2006/relationships/image" Target="../media/image263.png"/><Relationship Id="rId116" Type="http://schemas.openxmlformats.org/officeDocument/2006/relationships/image" Target="../media/image193.png"/><Relationship Id="rId137" Type="http://schemas.openxmlformats.org/officeDocument/2006/relationships/customXml" Target="../ink/ink198.xml"/><Relationship Id="rId158" Type="http://schemas.openxmlformats.org/officeDocument/2006/relationships/image" Target="../media/image214.png"/><Relationship Id="rId20" Type="http://schemas.openxmlformats.org/officeDocument/2006/relationships/image" Target="../media/image145.png"/><Relationship Id="rId41" Type="http://schemas.openxmlformats.org/officeDocument/2006/relationships/customXml" Target="../ink/ink150.xml"/><Relationship Id="rId62" Type="http://schemas.openxmlformats.org/officeDocument/2006/relationships/image" Target="../media/image166.png"/><Relationship Id="rId83" Type="http://schemas.openxmlformats.org/officeDocument/2006/relationships/customXml" Target="../ink/ink171.xml"/><Relationship Id="rId179" Type="http://schemas.openxmlformats.org/officeDocument/2006/relationships/customXml" Target="../ink/ink219.xml"/><Relationship Id="rId190" Type="http://schemas.openxmlformats.org/officeDocument/2006/relationships/image" Target="../media/image230.png"/><Relationship Id="rId204" Type="http://schemas.openxmlformats.org/officeDocument/2006/relationships/image" Target="../media/image237.png"/><Relationship Id="rId225" Type="http://schemas.openxmlformats.org/officeDocument/2006/relationships/customXml" Target="../ink/ink242.xml"/><Relationship Id="rId246" Type="http://schemas.openxmlformats.org/officeDocument/2006/relationships/image" Target="../media/image258.png"/><Relationship Id="rId267" Type="http://schemas.openxmlformats.org/officeDocument/2006/relationships/customXml" Target="../ink/ink263.xml"/><Relationship Id="rId106" Type="http://schemas.openxmlformats.org/officeDocument/2006/relationships/image" Target="../media/image188.png"/><Relationship Id="rId127" Type="http://schemas.openxmlformats.org/officeDocument/2006/relationships/customXml" Target="../ink/ink193.xml"/><Relationship Id="rId10" Type="http://schemas.openxmlformats.org/officeDocument/2006/relationships/image" Target="../media/image140.png"/><Relationship Id="rId31" Type="http://schemas.openxmlformats.org/officeDocument/2006/relationships/customXml" Target="../ink/ink145.xml"/><Relationship Id="rId52" Type="http://schemas.openxmlformats.org/officeDocument/2006/relationships/image" Target="../media/image161.png"/><Relationship Id="rId73" Type="http://schemas.openxmlformats.org/officeDocument/2006/relationships/customXml" Target="../ink/ink166.xml"/><Relationship Id="rId94" Type="http://schemas.openxmlformats.org/officeDocument/2006/relationships/image" Target="../media/image182.png"/><Relationship Id="rId148" Type="http://schemas.openxmlformats.org/officeDocument/2006/relationships/image" Target="../media/image209.png"/><Relationship Id="rId169" Type="http://schemas.openxmlformats.org/officeDocument/2006/relationships/customXml" Target="../ink/ink214.xml"/><Relationship Id="rId4" Type="http://schemas.openxmlformats.org/officeDocument/2006/relationships/image" Target="../media/image137.png"/><Relationship Id="rId180" Type="http://schemas.openxmlformats.org/officeDocument/2006/relationships/image" Target="../media/image225.png"/><Relationship Id="rId215" Type="http://schemas.openxmlformats.org/officeDocument/2006/relationships/customXml" Target="../ink/ink237.xml"/><Relationship Id="rId236" Type="http://schemas.openxmlformats.org/officeDocument/2006/relationships/image" Target="../media/image253.png"/><Relationship Id="rId257" Type="http://schemas.openxmlformats.org/officeDocument/2006/relationships/customXml" Target="../ink/ink258.xml"/><Relationship Id="rId42" Type="http://schemas.openxmlformats.org/officeDocument/2006/relationships/image" Target="../media/image156.png"/><Relationship Id="rId84" Type="http://schemas.openxmlformats.org/officeDocument/2006/relationships/image" Target="../media/image177.png"/><Relationship Id="rId138" Type="http://schemas.openxmlformats.org/officeDocument/2006/relationships/image" Target="../media/image204.png"/><Relationship Id="rId191" Type="http://schemas.openxmlformats.org/officeDocument/2006/relationships/customXml" Target="../ink/ink225.xml"/><Relationship Id="rId205" Type="http://schemas.openxmlformats.org/officeDocument/2006/relationships/customXml" Target="../ink/ink232.xml"/><Relationship Id="rId247" Type="http://schemas.openxmlformats.org/officeDocument/2006/relationships/customXml" Target="../ink/ink253.xml"/><Relationship Id="rId107" Type="http://schemas.openxmlformats.org/officeDocument/2006/relationships/customXml" Target="../ink/ink183.xml"/><Relationship Id="rId11" Type="http://schemas.openxmlformats.org/officeDocument/2006/relationships/customXml" Target="../ink/ink135.xml"/><Relationship Id="rId53" Type="http://schemas.openxmlformats.org/officeDocument/2006/relationships/customXml" Target="../ink/ink156.xml"/><Relationship Id="rId149" Type="http://schemas.openxmlformats.org/officeDocument/2006/relationships/customXml" Target="../ink/ink20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9.png"/><Relationship Id="rId18" Type="http://schemas.openxmlformats.org/officeDocument/2006/relationships/customXml" Target="../ink/ink274.xml"/><Relationship Id="rId26" Type="http://schemas.openxmlformats.org/officeDocument/2006/relationships/customXml" Target="../ink/ink278.xml"/><Relationship Id="rId39" Type="http://schemas.openxmlformats.org/officeDocument/2006/relationships/image" Target="../media/image292.png"/><Relationship Id="rId21" Type="http://schemas.openxmlformats.org/officeDocument/2006/relationships/image" Target="../media/image283.png"/><Relationship Id="rId34" Type="http://schemas.openxmlformats.org/officeDocument/2006/relationships/customXml" Target="../ink/ink282.xml"/><Relationship Id="rId42" Type="http://schemas.openxmlformats.org/officeDocument/2006/relationships/customXml" Target="../ink/ink286.xml"/><Relationship Id="rId47" Type="http://schemas.openxmlformats.org/officeDocument/2006/relationships/image" Target="../media/image296.png"/><Relationship Id="rId50" Type="http://schemas.openxmlformats.org/officeDocument/2006/relationships/customXml" Target="../ink/ink290.xml"/><Relationship Id="rId55" Type="http://schemas.openxmlformats.org/officeDocument/2006/relationships/image" Target="../media/image300.png"/><Relationship Id="rId7" Type="http://schemas.openxmlformats.org/officeDocument/2006/relationships/image" Target="../media/image276.png"/><Relationship Id="rId2" Type="http://schemas.openxmlformats.org/officeDocument/2006/relationships/image" Target="../media/image273.png"/><Relationship Id="rId16" Type="http://schemas.openxmlformats.org/officeDocument/2006/relationships/customXml" Target="../ink/ink273.xml"/><Relationship Id="rId29" Type="http://schemas.openxmlformats.org/officeDocument/2006/relationships/image" Target="../media/image287.png"/><Relationship Id="rId11" Type="http://schemas.openxmlformats.org/officeDocument/2006/relationships/image" Target="../media/image278.png"/><Relationship Id="rId24" Type="http://schemas.openxmlformats.org/officeDocument/2006/relationships/customXml" Target="../ink/ink277.xml"/><Relationship Id="rId32" Type="http://schemas.openxmlformats.org/officeDocument/2006/relationships/customXml" Target="../ink/ink281.xml"/><Relationship Id="rId37" Type="http://schemas.openxmlformats.org/officeDocument/2006/relationships/image" Target="../media/image291.png"/><Relationship Id="rId40" Type="http://schemas.openxmlformats.org/officeDocument/2006/relationships/customXml" Target="../ink/ink285.xml"/><Relationship Id="rId45" Type="http://schemas.openxmlformats.org/officeDocument/2006/relationships/image" Target="../media/image295.png"/><Relationship Id="rId53" Type="http://schemas.openxmlformats.org/officeDocument/2006/relationships/image" Target="../media/image299.png"/><Relationship Id="rId58" Type="http://schemas.openxmlformats.org/officeDocument/2006/relationships/customXml" Target="../ink/ink294.xml"/><Relationship Id="rId5" Type="http://schemas.openxmlformats.org/officeDocument/2006/relationships/image" Target="../media/image275.png"/><Relationship Id="rId19" Type="http://schemas.openxmlformats.org/officeDocument/2006/relationships/image" Target="../media/image282.png"/><Relationship Id="rId4" Type="http://schemas.openxmlformats.org/officeDocument/2006/relationships/customXml" Target="../ink/ink267.xml"/><Relationship Id="rId9" Type="http://schemas.openxmlformats.org/officeDocument/2006/relationships/image" Target="../media/image277.png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Relationship Id="rId27" Type="http://schemas.openxmlformats.org/officeDocument/2006/relationships/image" Target="../media/image286.png"/><Relationship Id="rId30" Type="http://schemas.openxmlformats.org/officeDocument/2006/relationships/customXml" Target="../ink/ink280.xml"/><Relationship Id="rId35" Type="http://schemas.openxmlformats.org/officeDocument/2006/relationships/image" Target="../media/image290.png"/><Relationship Id="rId43" Type="http://schemas.openxmlformats.org/officeDocument/2006/relationships/image" Target="../media/image294.png"/><Relationship Id="rId48" Type="http://schemas.openxmlformats.org/officeDocument/2006/relationships/customXml" Target="../ink/ink289.xml"/><Relationship Id="rId56" Type="http://schemas.openxmlformats.org/officeDocument/2006/relationships/customXml" Target="../ink/ink293.xml"/><Relationship Id="rId8" Type="http://schemas.openxmlformats.org/officeDocument/2006/relationships/customXml" Target="../ink/ink269.xml"/><Relationship Id="rId51" Type="http://schemas.openxmlformats.org/officeDocument/2006/relationships/image" Target="../media/image298.png"/><Relationship Id="rId3" Type="http://schemas.openxmlformats.org/officeDocument/2006/relationships/image" Target="../media/image274.png"/><Relationship Id="rId12" Type="http://schemas.openxmlformats.org/officeDocument/2006/relationships/customXml" Target="../ink/ink271.xml"/><Relationship Id="rId17" Type="http://schemas.openxmlformats.org/officeDocument/2006/relationships/image" Target="../media/image281.png"/><Relationship Id="rId25" Type="http://schemas.openxmlformats.org/officeDocument/2006/relationships/image" Target="../media/image285.png"/><Relationship Id="rId33" Type="http://schemas.openxmlformats.org/officeDocument/2006/relationships/image" Target="../media/image289.png"/><Relationship Id="rId38" Type="http://schemas.openxmlformats.org/officeDocument/2006/relationships/customXml" Target="../ink/ink284.xml"/><Relationship Id="rId46" Type="http://schemas.openxmlformats.org/officeDocument/2006/relationships/customXml" Target="../ink/ink288.xml"/><Relationship Id="rId59" Type="http://schemas.openxmlformats.org/officeDocument/2006/relationships/image" Target="../media/image302.png"/><Relationship Id="rId20" Type="http://schemas.openxmlformats.org/officeDocument/2006/relationships/customXml" Target="../ink/ink275.xml"/><Relationship Id="rId41" Type="http://schemas.openxmlformats.org/officeDocument/2006/relationships/image" Target="../media/image293.png"/><Relationship Id="rId54" Type="http://schemas.openxmlformats.org/officeDocument/2006/relationships/customXml" Target="../ink/ink2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8.xml"/><Relationship Id="rId15" Type="http://schemas.openxmlformats.org/officeDocument/2006/relationships/image" Target="../media/image280.png"/><Relationship Id="rId23" Type="http://schemas.openxmlformats.org/officeDocument/2006/relationships/image" Target="../media/image284.png"/><Relationship Id="rId28" Type="http://schemas.openxmlformats.org/officeDocument/2006/relationships/customXml" Target="../ink/ink279.xml"/><Relationship Id="rId36" Type="http://schemas.openxmlformats.org/officeDocument/2006/relationships/customXml" Target="../ink/ink283.xml"/><Relationship Id="rId49" Type="http://schemas.openxmlformats.org/officeDocument/2006/relationships/image" Target="../media/image297.png"/><Relationship Id="rId57" Type="http://schemas.openxmlformats.org/officeDocument/2006/relationships/image" Target="../media/image301.png"/><Relationship Id="rId10" Type="http://schemas.openxmlformats.org/officeDocument/2006/relationships/customXml" Target="../ink/ink270.xml"/><Relationship Id="rId31" Type="http://schemas.openxmlformats.org/officeDocument/2006/relationships/image" Target="../media/image288.png"/><Relationship Id="rId44" Type="http://schemas.openxmlformats.org/officeDocument/2006/relationships/customXml" Target="../ink/ink287.xml"/><Relationship Id="rId52" Type="http://schemas.openxmlformats.org/officeDocument/2006/relationships/customXml" Target="../ink/ink29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4.png"/><Relationship Id="rId21" Type="http://schemas.openxmlformats.org/officeDocument/2006/relationships/image" Target="../media/image1810.png"/><Relationship Id="rId42" Type="http://schemas.openxmlformats.org/officeDocument/2006/relationships/customXml" Target="../ink/ink315.xml"/><Relationship Id="rId63" Type="http://schemas.openxmlformats.org/officeDocument/2006/relationships/image" Target="../media/image3911.png"/><Relationship Id="rId84" Type="http://schemas.openxmlformats.org/officeDocument/2006/relationships/customXml" Target="../ink/ink336.xml"/><Relationship Id="rId138" Type="http://schemas.openxmlformats.org/officeDocument/2006/relationships/customXml" Target="../ink/ink363.xml"/><Relationship Id="rId159" Type="http://schemas.openxmlformats.org/officeDocument/2006/relationships/image" Target="../media/image335.png"/><Relationship Id="rId170" Type="http://schemas.openxmlformats.org/officeDocument/2006/relationships/customXml" Target="../ink/ink379.xml"/><Relationship Id="rId191" Type="http://schemas.openxmlformats.org/officeDocument/2006/relationships/image" Target="../media/image351.png"/><Relationship Id="rId205" Type="http://schemas.openxmlformats.org/officeDocument/2006/relationships/image" Target="../media/image358.png"/><Relationship Id="rId226" Type="http://schemas.openxmlformats.org/officeDocument/2006/relationships/customXml" Target="../ink/ink407.xml"/><Relationship Id="rId247" Type="http://schemas.openxmlformats.org/officeDocument/2006/relationships/image" Target="../media/image379.png"/><Relationship Id="rId107" Type="http://schemas.openxmlformats.org/officeDocument/2006/relationships/image" Target="../media/image309.png"/><Relationship Id="rId11" Type="http://schemas.openxmlformats.org/officeDocument/2006/relationships/image" Target="../media/image1310.png"/><Relationship Id="rId32" Type="http://schemas.openxmlformats.org/officeDocument/2006/relationships/customXml" Target="../ink/ink310.xml"/><Relationship Id="rId53" Type="http://schemas.openxmlformats.org/officeDocument/2006/relationships/image" Target="../media/image3411.png"/><Relationship Id="rId74" Type="http://schemas.openxmlformats.org/officeDocument/2006/relationships/customXml" Target="../ink/ink331.xml"/><Relationship Id="rId128" Type="http://schemas.openxmlformats.org/officeDocument/2006/relationships/customXml" Target="../ink/ink358.xml"/><Relationship Id="rId149" Type="http://schemas.openxmlformats.org/officeDocument/2006/relationships/image" Target="../media/image330.png"/><Relationship Id="rId5" Type="http://schemas.openxmlformats.org/officeDocument/2006/relationships/image" Target="../media/image1010.png"/><Relationship Id="rId95" Type="http://schemas.openxmlformats.org/officeDocument/2006/relationships/image" Target="../media/image303.png"/><Relationship Id="rId160" Type="http://schemas.openxmlformats.org/officeDocument/2006/relationships/customXml" Target="../ink/ink374.xml"/><Relationship Id="rId181" Type="http://schemas.openxmlformats.org/officeDocument/2006/relationships/image" Target="../media/image346.png"/><Relationship Id="rId216" Type="http://schemas.openxmlformats.org/officeDocument/2006/relationships/customXml" Target="../ink/ink402.xml"/><Relationship Id="rId237" Type="http://schemas.openxmlformats.org/officeDocument/2006/relationships/image" Target="../media/image374.png"/><Relationship Id="rId258" Type="http://schemas.openxmlformats.org/officeDocument/2006/relationships/customXml" Target="../ink/ink423.xml"/><Relationship Id="rId22" Type="http://schemas.openxmlformats.org/officeDocument/2006/relationships/customXml" Target="../ink/ink305.xml"/><Relationship Id="rId43" Type="http://schemas.openxmlformats.org/officeDocument/2006/relationships/image" Target="../media/image2911.png"/><Relationship Id="rId64" Type="http://schemas.openxmlformats.org/officeDocument/2006/relationships/customXml" Target="../ink/ink326.xml"/><Relationship Id="rId118" Type="http://schemas.openxmlformats.org/officeDocument/2006/relationships/customXml" Target="../ink/ink353.xml"/><Relationship Id="rId139" Type="http://schemas.openxmlformats.org/officeDocument/2006/relationships/image" Target="../media/image325.png"/><Relationship Id="rId85" Type="http://schemas.openxmlformats.org/officeDocument/2006/relationships/image" Target="../media/image5011.png"/><Relationship Id="rId150" Type="http://schemas.openxmlformats.org/officeDocument/2006/relationships/customXml" Target="../ink/ink369.xml"/><Relationship Id="rId171" Type="http://schemas.openxmlformats.org/officeDocument/2006/relationships/image" Target="../media/image341.png"/><Relationship Id="rId192" Type="http://schemas.openxmlformats.org/officeDocument/2006/relationships/customXml" Target="../ink/ink390.xml"/><Relationship Id="rId206" Type="http://schemas.openxmlformats.org/officeDocument/2006/relationships/customXml" Target="../ink/ink397.xml"/><Relationship Id="rId227" Type="http://schemas.openxmlformats.org/officeDocument/2006/relationships/image" Target="../media/image369.png"/><Relationship Id="rId248" Type="http://schemas.openxmlformats.org/officeDocument/2006/relationships/customXml" Target="../ink/ink418.xml"/><Relationship Id="rId12" Type="http://schemas.openxmlformats.org/officeDocument/2006/relationships/customXml" Target="../ink/ink300.xml"/><Relationship Id="rId33" Type="http://schemas.openxmlformats.org/officeDocument/2006/relationships/image" Target="../media/image2411.png"/><Relationship Id="rId108" Type="http://schemas.openxmlformats.org/officeDocument/2006/relationships/customXml" Target="../ink/ink348.xml"/><Relationship Id="rId129" Type="http://schemas.openxmlformats.org/officeDocument/2006/relationships/image" Target="../media/image320.png"/><Relationship Id="rId54" Type="http://schemas.openxmlformats.org/officeDocument/2006/relationships/customXml" Target="../ink/ink321.xml"/><Relationship Id="rId75" Type="http://schemas.openxmlformats.org/officeDocument/2006/relationships/image" Target="../media/image4511.png"/><Relationship Id="rId96" Type="http://schemas.openxmlformats.org/officeDocument/2006/relationships/customXml" Target="../ink/ink342.xml"/><Relationship Id="rId140" Type="http://schemas.openxmlformats.org/officeDocument/2006/relationships/customXml" Target="../ink/ink364.xml"/><Relationship Id="rId161" Type="http://schemas.openxmlformats.org/officeDocument/2006/relationships/image" Target="../media/image336.png"/><Relationship Id="rId182" Type="http://schemas.openxmlformats.org/officeDocument/2006/relationships/customXml" Target="../ink/ink385.xml"/><Relationship Id="rId217" Type="http://schemas.openxmlformats.org/officeDocument/2006/relationships/image" Target="../media/image364.png"/><Relationship Id="rId6" Type="http://schemas.openxmlformats.org/officeDocument/2006/relationships/customXml" Target="../ink/ink297.xml"/><Relationship Id="rId238" Type="http://schemas.openxmlformats.org/officeDocument/2006/relationships/customXml" Target="../ink/ink413.xml"/><Relationship Id="rId259" Type="http://schemas.openxmlformats.org/officeDocument/2006/relationships/image" Target="../media/image385.png"/><Relationship Id="rId23" Type="http://schemas.openxmlformats.org/officeDocument/2006/relationships/image" Target="../media/image1910.png"/><Relationship Id="rId119" Type="http://schemas.openxmlformats.org/officeDocument/2006/relationships/image" Target="../media/image315.png"/><Relationship Id="rId44" Type="http://schemas.openxmlformats.org/officeDocument/2006/relationships/customXml" Target="../ink/ink316.xml"/><Relationship Id="rId65" Type="http://schemas.openxmlformats.org/officeDocument/2006/relationships/image" Target="../media/image4011.png"/><Relationship Id="rId86" Type="http://schemas.openxmlformats.org/officeDocument/2006/relationships/customXml" Target="../ink/ink337.xml"/><Relationship Id="rId130" Type="http://schemas.openxmlformats.org/officeDocument/2006/relationships/customXml" Target="../ink/ink359.xml"/><Relationship Id="rId151" Type="http://schemas.openxmlformats.org/officeDocument/2006/relationships/image" Target="../media/image331.png"/><Relationship Id="rId172" Type="http://schemas.openxmlformats.org/officeDocument/2006/relationships/customXml" Target="../ink/ink380.xml"/><Relationship Id="rId193" Type="http://schemas.openxmlformats.org/officeDocument/2006/relationships/image" Target="../media/image352.png"/><Relationship Id="rId207" Type="http://schemas.openxmlformats.org/officeDocument/2006/relationships/image" Target="../media/image359.png"/><Relationship Id="rId228" Type="http://schemas.openxmlformats.org/officeDocument/2006/relationships/customXml" Target="../ink/ink408.xml"/><Relationship Id="rId249" Type="http://schemas.openxmlformats.org/officeDocument/2006/relationships/image" Target="../media/image380.png"/><Relationship Id="rId13" Type="http://schemas.openxmlformats.org/officeDocument/2006/relationships/image" Target="../media/image1410.png"/><Relationship Id="rId109" Type="http://schemas.openxmlformats.org/officeDocument/2006/relationships/image" Target="../media/image310.png"/><Relationship Id="rId34" Type="http://schemas.openxmlformats.org/officeDocument/2006/relationships/customXml" Target="../ink/ink311.xml"/><Relationship Id="rId55" Type="http://schemas.openxmlformats.org/officeDocument/2006/relationships/image" Target="../media/image3511.png"/><Relationship Id="rId76" Type="http://schemas.openxmlformats.org/officeDocument/2006/relationships/customXml" Target="../ink/ink332.xml"/><Relationship Id="rId97" Type="http://schemas.openxmlformats.org/officeDocument/2006/relationships/image" Target="../media/image304.png"/><Relationship Id="rId120" Type="http://schemas.openxmlformats.org/officeDocument/2006/relationships/customXml" Target="../ink/ink354.xml"/><Relationship Id="rId141" Type="http://schemas.openxmlformats.org/officeDocument/2006/relationships/image" Target="../media/image326.png"/><Relationship Id="rId7" Type="http://schemas.openxmlformats.org/officeDocument/2006/relationships/image" Target="../media/image1110.png"/><Relationship Id="rId162" Type="http://schemas.openxmlformats.org/officeDocument/2006/relationships/customXml" Target="../ink/ink375.xml"/><Relationship Id="rId183" Type="http://schemas.openxmlformats.org/officeDocument/2006/relationships/image" Target="../media/image347.png"/><Relationship Id="rId218" Type="http://schemas.openxmlformats.org/officeDocument/2006/relationships/customXml" Target="../ink/ink403.xml"/><Relationship Id="rId239" Type="http://schemas.openxmlformats.org/officeDocument/2006/relationships/image" Target="../media/image375.png"/><Relationship Id="rId250" Type="http://schemas.openxmlformats.org/officeDocument/2006/relationships/customXml" Target="../ink/ink419.xml"/><Relationship Id="rId24" Type="http://schemas.openxmlformats.org/officeDocument/2006/relationships/customXml" Target="../ink/ink306.xml"/><Relationship Id="rId45" Type="http://schemas.openxmlformats.org/officeDocument/2006/relationships/image" Target="../media/image3011.png"/><Relationship Id="rId66" Type="http://schemas.openxmlformats.org/officeDocument/2006/relationships/customXml" Target="../ink/ink327.xml"/><Relationship Id="rId87" Type="http://schemas.openxmlformats.org/officeDocument/2006/relationships/image" Target="../media/image5111.png"/><Relationship Id="rId110" Type="http://schemas.openxmlformats.org/officeDocument/2006/relationships/customXml" Target="../ink/ink349.xml"/><Relationship Id="rId131" Type="http://schemas.openxmlformats.org/officeDocument/2006/relationships/image" Target="../media/image321.png"/><Relationship Id="rId152" Type="http://schemas.openxmlformats.org/officeDocument/2006/relationships/customXml" Target="../ink/ink370.xml"/><Relationship Id="rId173" Type="http://schemas.openxmlformats.org/officeDocument/2006/relationships/image" Target="../media/image342.png"/><Relationship Id="rId194" Type="http://schemas.openxmlformats.org/officeDocument/2006/relationships/customXml" Target="../ink/ink391.xml"/><Relationship Id="rId208" Type="http://schemas.openxmlformats.org/officeDocument/2006/relationships/customXml" Target="../ink/ink398.xml"/><Relationship Id="rId229" Type="http://schemas.openxmlformats.org/officeDocument/2006/relationships/image" Target="../media/image370.png"/><Relationship Id="rId240" Type="http://schemas.openxmlformats.org/officeDocument/2006/relationships/customXml" Target="../ink/ink414.xml"/><Relationship Id="rId14" Type="http://schemas.openxmlformats.org/officeDocument/2006/relationships/customXml" Target="../ink/ink301.xml"/><Relationship Id="rId35" Type="http://schemas.openxmlformats.org/officeDocument/2006/relationships/image" Target="../media/image2511.png"/><Relationship Id="rId56" Type="http://schemas.openxmlformats.org/officeDocument/2006/relationships/customXml" Target="../ink/ink322.xml"/><Relationship Id="rId77" Type="http://schemas.openxmlformats.org/officeDocument/2006/relationships/image" Target="../media/image4611.png"/><Relationship Id="rId100" Type="http://schemas.openxmlformats.org/officeDocument/2006/relationships/customXml" Target="../ink/ink344.xml"/><Relationship Id="rId8" Type="http://schemas.openxmlformats.org/officeDocument/2006/relationships/customXml" Target="../ink/ink298.xml"/><Relationship Id="rId98" Type="http://schemas.openxmlformats.org/officeDocument/2006/relationships/customXml" Target="../ink/ink343.xml"/><Relationship Id="rId121" Type="http://schemas.openxmlformats.org/officeDocument/2006/relationships/image" Target="../media/image316.png"/><Relationship Id="rId142" Type="http://schemas.openxmlformats.org/officeDocument/2006/relationships/customXml" Target="../ink/ink365.xml"/><Relationship Id="rId163" Type="http://schemas.openxmlformats.org/officeDocument/2006/relationships/image" Target="../media/image337.png"/><Relationship Id="rId184" Type="http://schemas.openxmlformats.org/officeDocument/2006/relationships/customXml" Target="../ink/ink386.xml"/><Relationship Id="rId219" Type="http://schemas.openxmlformats.org/officeDocument/2006/relationships/image" Target="../media/image365.png"/><Relationship Id="rId230" Type="http://schemas.openxmlformats.org/officeDocument/2006/relationships/customXml" Target="../ink/ink409.xml"/><Relationship Id="rId251" Type="http://schemas.openxmlformats.org/officeDocument/2006/relationships/image" Target="../media/image381.png"/><Relationship Id="rId25" Type="http://schemas.openxmlformats.org/officeDocument/2006/relationships/image" Target="../media/image2010.png"/><Relationship Id="rId46" Type="http://schemas.openxmlformats.org/officeDocument/2006/relationships/customXml" Target="../ink/ink317.xml"/><Relationship Id="rId67" Type="http://schemas.openxmlformats.org/officeDocument/2006/relationships/image" Target="../media/image4111.png"/><Relationship Id="rId88" Type="http://schemas.openxmlformats.org/officeDocument/2006/relationships/customXml" Target="../ink/ink338.xml"/><Relationship Id="rId111" Type="http://schemas.openxmlformats.org/officeDocument/2006/relationships/image" Target="../media/image311.png"/><Relationship Id="rId132" Type="http://schemas.openxmlformats.org/officeDocument/2006/relationships/customXml" Target="../ink/ink360.xml"/><Relationship Id="rId153" Type="http://schemas.openxmlformats.org/officeDocument/2006/relationships/image" Target="../media/image332.png"/><Relationship Id="rId174" Type="http://schemas.openxmlformats.org/officeDocument/2006/relationships/customXml" Target="../ink/ink381.xml"/><Relationship Id="rId195" Type="http://schemas.openxmlformats.org/officeDocument/2006/relationships/image" Target="../media/image353.png"/><Relationship Id="rId209" Type="http://schemas.openxmlformats.org/officeDocument/2006/relationships/image" Target="../media/image360.png"/><Relationship Id="rId220" Type="http://schemas.openxmlformats.org/officeDocument/2006/relationships/customXml" Target="../ink/ink404.xml"/><Relationship Id="rId241" Type="http://schemas.openxmlformats.org/officeDocument/2006/relationships/image" Target="../media/image376.png"/><Relationship Id="rId15" Type="http://schemas.openxmlformats.org/officeDocument/2006/relationships/image" Target="../media/image1510.png"/><Relationship Id="rId36" Type="http://schemas.openxmlformats.org/officeDocument/2006/relationships/customXml" Target="../ink/ink312.xml"/><Relationship Id="rId57" Type="http://schemas.openxmlformats.org/officeDocument/2006/relationships/image" Target="../media/image3611.png"/><Relationship Id="rId78" Type="http://schemas.openxmlformats.org/officeDocument/2006/relationships/customXml" Target="../ink/ink333.xml"/><Relationship Id="rId99" Type="http://schemas.openxmlformats.org/officeDocument/2006/relationships/image" Target="../media/image305.png"/><Relationship Id="rId101" Type="http://schemas.openxmlformats.org/officeDocument/2006/relationships/image" Target="../media/image306.png"/><Relationship Id="rId122" Type="http://schemas.openxmlformats.org/officeDocument/2006/relationships/customXml" Target="../ink/ink355.xml"/><Relationship Id="rId143" Type="http://schemas.openxmlformats.org/officeDocument/2006/relationships/image" Target="../media/image327.png"/><Relationship Id="rId164" Type="http://schemas.openxmlformats.org/officeDocument/2006/relationships/customXml" Target="../ink/ink376.xml"/><Relationship Id="rId185" Type="http://schemas.openxmlformats.org/officeDocument/2006/relationships/image" Target="../media/image348.png"/><Relationship Id="rId9" Type="http://schemas.openxmlformats.org/officeDocument/2006/relationships/image" Target="../media/image1210.png"/><Relationship Id="rId210" Type="http://schemas.openxmlformats.org/officeDocument/2006/relationships/customXml" Target="../ink/ink399.xml"/><Relationship Id="rId26" Type="http://schemas.openxmlformats.org/officeDocument/2006/relationships/customXml" Target="../ink/ink307.xml"/><Relationship Id="rId231" Type="http://schemas.openxmlformats.org/officeDocument/2006/relationships/image" Target="../media/image371.png"/><Relationship Id="rId252" Type="http://schemas.openxmlformats.org/officeDocument/2006/relationships/customXml" Target="../ink/ink420.xml"/><Relationship Id="rId47" Type="http://schemas.openxmlformats.org/officeDocument/2006/relationships/image" Target="../media/image3111.png"/><Relationship Id="rId68" Type="http://schemas.openxmlformats.org/officeDocument/2006/relationships/customXml" Target="../ink/ink328.xml"/><Relationship Id="rId89" Type="http://schemas.openxmlformats.org/officeDocument/2006/relationships/image" Target="../media/image5211.png"/><Relationship Id="rId112" Type="http://schemas.openxmlformats.org/officeDocument/2006/relationships/customXml" Target="../ink/ink350.xml"/><Relationship Id="rId133" Type="http://schemas.openxmlformats.org/officeDocument/2006/relationships/image" Target="../media/image322.png"/><Relationship Id="rId154" Type="http://schemas.openxmlformats.org/officeDocument/2006/relationships/customXml" Target="../ink/ink371.xml"/><Relationship Id="rId175" Type="http://schemas.openxmlformats.org/officeDocument/2006/relationships/image" Target="../media/image343.png"/><Relationship Id="rId196" Type="http://schemas.openxmlformats.org/officeDocument/2006/relationships/customXml" Target="../ink/ink392.xml"/><Relationship Id="rId200" Type="http://schemas.openxmlformats.org/officeDocument/2006/relationships/customXml" Target="../ink/ink394.xml"/><Relationship Id="rId16" Type="http://schemas.openxmlformats.org/officeDocument/2006/relationships/customXml" Target="../ink/ink302.xml"/><Relationship Id="rId221" Type="http://schemas.openxmlformats.org/officeDocument/2006/relationships/image" Target="../media/image366.png"/><Relationship Id="rId242" Type="http://schemas.openxmlformats.org/officeDocument/2006/relationships/customXml" Target="../ink/ink415.xml"/><Relationship Id="rId37" Type="http://schemas.openxmlformats.org/officeDocument/2006/relationships/image" Target="../media/image2611.png"/><Relationship Id="rId58" Type="http://schemas.openxmlformats.org/officeDocument/2006/relationships/customXml" Target="../ink/ink323.xml"/><Relationship Id="rId79" Type="http://schemas.openxmlformats.org/officeDocument/2006/relationships/image" Target="../media/image4711.png"/><Relationship Id="rId102" Type="http://schemas.openxmlformats.org/officeDocument/2006/relationships/customXml" Target="../ink/ink345.xml"/><Relationship Id="rId123" Type="http://schemas.openxmlformats.org/officeDocument/2006/relationships/image" Target="../media/image317.png"/><Relationship Id="rId144" Type="http://schemas.openxmlformats.org/officeDocument/2006/relationships/customXml" Target="../ink/ink366.xml"/><Relationship Id="rId90" Type="http://schemas.openxmlformats.org/officeDocument/2006/relationships/customXml" Target="../ink/ink339.xml"/><Relationship Id="rId165" Type="http://schemas.openxmlformats.org/officeDocument/2006/relationships/image" Target="../media/image338.png"/><Relationship Id="rId186" Type="http://schemas.openxmlformats.org/officeDocument/2006/relationships/customXml" Target="../ink/ink387.xml"/><Relationship Id="rId211" Type="http://schemas.openxmlformats.org/officeDocument/2006/relationships/image" Target="../media/image361.png"/><Relationship Id="rId232" Type="http://schemas.openxmlformats.org/officeDocument/2006/relationships/customXml" Target="../ink/ink410.xml"/><Relationship Id="rId253" Type="http://schemas.openxmlformats.org/officeDocument/2006/relationships/image" Target="../media/image382.png"/><Relationship Id="rId27" Type="http://schemas.openxmlformats.org/officeDocument/2006/relationships/image" Target="../media/image2111.png"/><Relationship Id="rId48" Type="http://schemas.openxmlformats.org/officeDocument/2006/relationships/customXml" Target="../ink/ink318.xml"/><Relationship Id="rId69" Type="http://schemas.openxmlformats.org/officeDocument/2006/relationships/image" Target="../media/image4211.png"/><Relationship Id="rId113" Type="http://schemas.openxmlformats.org/officeDocument/2006/relationships/image" Target="../media/image312.png"/><Relationship Id="rId134" Type="http://schemas.openxmlformats.org/officeDocument/2006/relationships/customXml" Target="../ink/ink361.xml"/><Relationship Id="rId80" Type="http://schemas.openxmlformats.org/officeDocument/2006/relationships/customXml" Target="../ink/ink334.xml"/><Relationship Id="rId155" Type="http://schemas.openxmlformats.org/officeDocument/2006/relationships/image" Target="../media/image333.png"/><Relationship Id="rId176" Type="http://schemas.openxmlformats.org/officeDocument/2006/relationships/customXml" Target="../ink/ink382.xml"/><Relationship Id="rId197" Type="http://schemas.openxmlformats.org/officeDocument/2006/relationships/image" Target="../media/image354.png"/><Relationship Id="rId201" Type="http://schemas.openxmlformats.org/officeDocument/2006/relationships/image" Target="../media/image356.png"/><Relationship Id="rId222" Type="http://schemas.openxmlformats.org/officeDocument/2006/relationships/customXml" Target="../ink/ink405.xml"/><Relationship Id="rId243" Type="http://schemas.openxmlformats.org/officeDocument/2006/relationships/image" Target="../media/image377.png"/><Relationship Id="rId17" Type="http://schemas.openxmlformats.org/officeDocument/2006/relationships/image" Target="../media/image1610.png"/><Relationship Id="rId38" Type="http://schemas.openxmlformats.org/officeDocument/2006/relationships/customXml" Target="../ink/ink313.xml"/><Relationship Id="rId59" Type="http://schemas.openxmlformats.org/officeDocument/2006/relationships/image" Target="../media/image3711.png"/><Relationship Id="rId103" Type="http://schemas.openxmlformats.org/officeDocument/2006/relationships/image" Target="../media/image307.png"/><Relationship Id="rId124" Type="http://schemas.openxmlformats.org/officeDocument/2006/relationships/customXml" Target="../ink/ink356.xml"/><Relationship Id="rId70" Type="http://schemas.openxmlformats.org/officeDocument/2006/relationships/customXml" Target="../ink/ink329.xml"/><Relationship Id="rId91" Type="http://schemas.openxmlformats.org/officeDocument/2006/relationships/image" Target="../media/image5311.png"/><Relationship Id="rId145" Type="http://schemas.openxmlformats.org/officeDocument/2006/relationships/image" Target="../media/image328.png"/><Relationship Id="rId166" Type="http://schemas.openxmlformats.org/officeDocument/2006/relationships/customXml" Target="../ink/ink377.xml"/><Relationship Id="rId187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00.xml"/><Relationship Id="rId233" Type="http://schemas.openxmlformats.org/officeDocument/2006/relationships/image" Target="../media/image372.png"/><Relationship Id="rId254" Type="http://schemas.openxmlformats.org/officeDocument/2006/relationships/customXml" Target="../ink/ink421.xml"/><Relationship Id="rId28" Type="http://schemas.openxmlformats.org/officeDocument/2006/relationships/customXml" Target="../ink/ink308.xml"/><Relationship Id="rId49" Type="http://schemas.openxmlformats.org/officeDocument/2006/relationships/image" Target="../media/image3211.png"/><Relationship Id="rId114" Type="http://schemas.openxmlformats.org/officeDocument/2006/relationships/customXml" Target="../ink/ink351.xml"/><Relationship Id="rId60" Type="http://schemas.openxmlformats.org/officeDocument/2006/relationships/customXml" Target="../ink/ink324.xml"/><Relationship Id="rId81" Type="http://schemas.openxmlformats.org/officeDocument/2006/relationships/image" Target="../media/image4810.png"/><Relationship Id="rId135" Type="http://schemas.openxmlformats.org/officeDocument/2006/relationships/image" Target="../media/image323.png"/><Relationship Id="rId156" Type="http://schemas.openxmlformats.org/officeDocument/2006/relationships/customXml" Target="../ink/ink372.xml"/><Relationship Id="rId177" Type="http://schemas.openxmlformats.org/officeDocument/2006/relationships/image" Target="../media/image344.png"/><Relationship Id="rId198" Type="http://schemas.openxmlformats.org/officeDocument/2006/relationships/customXml" Target="../ink/ink393.xml"/><Relationship Id="rId202" Type="http://schemas.openxmlformats.org/officeDocument/2006/relationships/customXml" Target="../ink/ink395.xml"/><Relationship Id="rId223" Type="http://schemas.openxmlformats.org/officeDocument/2006/relationships/image" Target="../media/image367.png"/><Relationship Id="rId244" Type="http://schemas.openxmlformats.org/officeDocument/2006/relationships/customXml" Target="../ink/ink416.xml"/><Relationship Id="rId18" Type="http://schemas.openxmlformats.org/officeDocument/2006/relationships/customXml" Target="../ink/ink303.xml"/><Relationship Id="rId39" Type="http://schemas.openxmlformats.org/officeDocument/2006/relationships/image" Target="../media/image2711.png"/><Relationship Id="rId50" Type="http://schemas.openxmlformats.org/officeDocument/2006/relationships/customXml" Target="../ink/ink319.xml"/><Relationship Id="rId104" Type="http://schemas.openxmlformats.org/officeDocument/2006/relationships/customXml" Target="../ink/ink346.xml"/><Relationship Id="rId125" Type="http://schemas.openxmlformats.org/officeDocument/2006/relationships/image" Target="../media/image318.png"/><Relationship Id="rId146" Type="http://schemas.openxmlformats.org/officeDocument/2006/relationships/customXml" Target="../ink/ink367.xml"/><Relationship Id="rId167" Type="http://schemas.openxmlformats.org/officeDocument/2006/relationships/image" Target="../media/image339.png"/><Relationship Id="rId188" Type="http://schemas.openxmlformats.org/officeDocument/2006/relationships/customXml" Target="../ink/ink388.xml"/><Relationship Id="rId71" Type="http://schemas.openxmlformats.org/officeDocument/2006/relationships/image" Target="../media/image4310.png"/><Relationship Id="rId92" Type="http://schemas.openxmlformats.org/officeDocument/2006/relationships/customXml" Target="../ink/ink340.xml"/><Relationship Id="rId213" Type="http://schemas.openxmlformats.org/officeDocument/2006/relationships/image" Target="../media/image362.png"/><Relationship Id="rId234" Type="http://schemas.openxmlformats.org/officeDocument/2006/relationships/customXml" Target="../ink/ink411.xml"/><Relationship Id="rId2" Type="http://schemas.openxmlformats.org/officeDocument/2006/relationships/customXml" Target="../ink/ink295.xml"/><Relationship Id="rId29" Type="http://schemas.openxmlformats.org/officeDocument/2006/relationships/image" Target="../media/image2211.png"/><Relationship Id="rId255" Type="http://schemas.openxmlformats.org/officeDocument/2006/relationships/image" Target="../media/image383.png"/><Relationship Id="rId40" Type="http://schemas.openxmlformats.org/officeDocument/2006/relationships/customXml" Target="../ink/ink314.xml"/><Relationship Id="rId115" Type="http://schemas.openxmlformats.org/officeDocument/2006/relationships/image" Target="../media/image313.png"/><Relationship Id="rId136" Type="http://schemas.openxmlformats.org/officeDocument/2006/relationships/customXml" Target="../ink/ink362.xml"/><Relationship Id="rId157" Type="http://schemas.openxmlformats.org/officeDocument/2006/relationships/image" Target="../media/image334.png"/><Relationship Id="rId178" Type="http://schemas.openxmlformats.org/officeDocument/2006/relationships/customXml" Target="../ink/ink383.xml"/><Relationship Id="rId61" Type="http://schemas.openxmlformats.org/officeDocument/2006/relationships/image" Target="../media/image3811.png"/><Relationship Id="rId82" Type="http://schemas.openxmlformats.org/officeDocument/2006/relationships/customXml" Target="../ink/ink335.xml"/><Relationship Id="rId199" Type="http://schemas.openxmlformats.org/officeDocument/2006/relationships/image" Target="../media/image355.png"/><Relationship Id="rId203" Type="http://schemas.openxmlformats.org/officeDocument/2006/relationships/image" Target="../media/image357.png"/><Relationship Id="rId19" Type="http://schemas.openxmlformats.org/officeDocument/2006/relationships/image" Target="../media/image1711.png"/><Relationship Id="rId224" Type="http://schemas.openxmlformats.org/officeDocument/2006/relationships/customXml" Target="../ink/ink406.xml"/><Relationship Id="rId245" Type="http://schemas.openxmlformats.org/officeDocument/2006/relationships/image" Target="../media/image378.png"/><Relationship Id="rId30" Type="http://schemas.openxmlformats.org/officeDocument/2006/relationships/customXml" Target="../ink/ink309.xml"/><Relationship Id="rId105" Type="http://schemas.openxmlformats.org/officeDocument/2006/relationships/image" Target="../media/image308.png"/><Relationship Id="rId126" Type="http://schemas.openxmlformats.org/officeDocument/2006/relationships/customXml" Target="../ink/ink357.xml"/><Relationship Id="rId147" Type="http://schemas.openxmlformats.org/officeDocument/2006/relationships/image" Target="../media/image329.png"/><Relationship Id="rId168" Type="http://schemas.openxmlformats.org/officeDocument/2006/relationships/customXml" Target="../ink/ink378.xml"/><Relationship Id="rId51" Type="http://schemas.openxmlformats.org/officeDocument/2006/relationships/image" Target="../media/image33.png"/><Relationship Id="rId72" Type="http://schemas.openxmlformats.org/officeDocument/2006/relationships/customXml" Target="../ink/ink330.xml"/><Relationship Id="rId93" Type="http://schemas.openxmlformats.org/officeDocument/2006/relationships/image" Target="../media/image5411.png"/><Relationship Id="rId189" Type="http://schemas.openxmlformats.org/officeDocument/2006/relationships/image" Target="../media/image350.png"/><Relationship Id="rId3" Type="http://schemas.openxmlformats.org/officeDocument/2006/relationships/image" Target="../media/image910.png"/><Relationship Id="rId214" Type="http://schemas.openxmlformats.org/officeDocument/2006/relationships/customXml" Target="../ink/ink401.xml"/><Relationship Id="rId235" Type="http://schemas.openxmlformats.org/officeDocument/2006/relationships/image" Target="../media/image373.png"/><Relationship Id="rId256" Type="http://schemas.openxmlformats.org/officeDocument/2006/relationships/customXml" Target="../ink/ink422.xml"/><Relationship Id="rId116" Type="http://schemas.openxmlformats.org/officeDocument/2006/relationships/customXml" Target="../ink/ink352.xml"/><Relationship Id="rId137" Type="http://schemas.openxmlformats.org/officeDocument/2006/relationships/image" Target="../media/image324.png"/><Relationship Id="rId158" Type="http://schemas.openxmlformats.org/officeDocument/2006/relationships/customXml" Target="../ink/ink373.xml"/><Relationship Id="rId20" Type="http://schemas.openxmlformats.org/officeDocument/2006/relationships/customXml" Target="../ink/ink304.xml"/><Relationship Id="rId41" Type="http://schemas.openxmlformats.org/officeDocument/2006/relationships/image" Target="../media/image2811.png"/><Relationship Id="rId62" Type="http://schemas.openxmlformats.org/officeDocument/2006/relationships/customXml" Target="../ink/ink325.xml"/><Relationship Id="rId83" Type="http://schemas.openxmlformats.org/officeDocument/2006/relationships/image" Target="../media/image4911.png"/><Relationship Id="rId179" Type="http://schemas.openxmlformats.org/officeDocument/2006/relationships/image" Target="../media/image345.png"/><Relationship Id="rId190" Type="http://schemas.openxmlformats.org/officeDocument/2006/relationships/customXml" Target="../ink/ink389.xml"/><Relationship Id="rId204" Type="http://schemas.openxmlformats.org/officeDocument/2006/relationships/customXml" Target="../ink/ink396.xml"/><Relationship Id="rId225" Type="http://schemas.openxmlformats.org/officeDocument/2006/relationships/image" Target="../media/image368.png"/><Relationship Id="rId246" Type="http://schemas.openxmlformats.org/officeDocument/2006/relationships/customXml" Target="../ink/ink417.xml"/><Relationship Id="rId106" Type="http://schemas.openxmlformats.org/officeDocument/2006/relationships/customXml" Target="../ink/ink347.xml"/><Relationship Id="rId127" Type="http://schemas.openxmlformats.org/officeDocument/2006/relationships/image" Target="../media/image319.png"/><Relationship Id="rId10" Type="http://schemas.openxmlformats.org/officeDocument/2006/relationships/customXml" Target="../ink/ink299.xml"/><Relationship Id="rId31" Type="http://schemas.openxmlformats.org/officeDocument/2006/relationships/image" Target="../media/image2311.png"/><Relationship Id="rId52" Type="http://schemas.openxmlformats.org/officeDocument/2006/relationships/customXml" Target="../ink/ink320.xml"/><Relationship Id="rId73" Type="http://schemas.openxmlformats.org/officeDocument/2006/relationships/image" Target="../media/image4411.png"/><Relationship Id="rId94" Type="http://schemas.openxmlformats.org/officeDocument/2006/relationships/customXml" Target="../ink/ink341.xml"/><Relationship Id="rId148" Type="http://schemas.openxmlformats.org/officeDocument/2006/relationships/customXml" Target="../ink/ink368.xml"/><Relationship Id="rId169" Type="http://schemas.openxmlformats.org/officeDocument/2006/relationships/image" Target="../media/image340.png"/><Relationship Id="rId4" Type="http://schemas.openxmlformats.org/officeDocument/2006/relationships/customXml" Target="../ink/ink296.xml"/><Relationship Id="rId180" Type="http://schemas.openxmlformats.org/officeDocument/2006/relationships/customXml" Target="../ink/ink384.xml"/><Relationship Id="rId215" Type="http://schemas.openxmlformats.org/officeDocument/2006/relationships/image" Target="../media/image363.png"/><Relationship Id="rId236" Type="http://schemas.openxmlformats.org/officeDocument/2006/relationships/customXml" Target="../ink/ink412.xml"/><Relationship Id="rId257" Type="http://schemas.openxmlformats.org/officeDocument/2006/relationships/image" Target="../media/image38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1.png"/><Relationship Id="rId299" Type="http://schemas.openxmlformats.org/officeDocument/2006/relationships/image" Target="../media/image2020.png"/><Relationship Id="rId21" Type="http://schemas.openxmlformats.org/officeDocument/2006/relationships/image" Target="../media/image6411.png"/><Relationship Id="rId63" Type="http://schemas.openxmlformats.org/officeDocument/2006/relationships/image" Target="../media/image8510.png"/><Relationship Id="rId159" Type="http://schemas.openxmlformats.org/officeDocument/2006/relationships/image" Target="../media/image1320.png"/><Relationship Id="rId324" Type="http://schemas.openxmlformats.org/officeDocument/2006/relationships/customXml" Target="../ink/ink585.xml"/><Relationship Id="rId366" Type="http://schemas.openxmlformats.org/officeDocument/2006/relationships/customXml" Target="../ink/ink606.xml"/><Relationship Id="rId170" Type="http://schemas.openxmlformats.org/officeDocument/2006/relationships/customXml" Target="../ink/ink508.xml"/><Relationship Id="rId226" Type="http://schemas.openxmlformats.org/officeDocument/2006/relationships/customXml" Target="../ink/ink536.xml"/><Relationship Id="rId433" Type="http://schemas.openxmlformats.org/officeDocument/2006/relationships/image" Target="../media/image393.png"/><Relationship Id="rId268" Type="http://schemas.openxmlformats.org/officeDocument/2006/relationships/customXml" Target="../ink/ink557.xml"/><Relationship Id="rId32" Type="http://schemas.openxmlformats.org/officeDocument/2006/relationships/customXml" Target="../ink/ink439.xml"/><Relationship Id="rId74" Type="http://schemas.openxmlformats.org/officeDocument/2006/relationships/customXml" Target="../ink/ink460.xml"/><Relationship Id="rId128" Type="http://schemas.openxmlformats.org/officeDocument/2006/relationships/customXml" Target="../ink/ink487.xml"/><Relationship Id="rId335" Type="http://schemas.openxmlformats.org/officeDocument/2006/relationships/image" Target="../media/image2200.png"/><Relationship Id="rId377" Type="http://schemas.openxmlformats.org/officeDocument/2006/relationships/image" Target="../media/image2412.png"/><Relationship Id="rId5" Type="http://schemas.openxmlformats.org/officeDocument/2006/relationships/image" Target="../media/image5611.png"/><Relationship Id="rId181" Type="http://schemas.openxmlformats.org/officeDocument/2006/relationships/image" Target="../media/image1430.png"/><Relationship Id="rId237" Type="http://schemas.openxmlformats.org/officeDocument/2006/relationships/image" Target="../media/image1712.png"/><Relationship Id="rId402" Type="http://schemas.openxmlformats.org/officeDocument/2006/relationships/customXml" Target="../ink/ink624.xml"/><Relationship Id="rId279" Type="http://schemas.openxmlformats.org/officeDocument/2006/relationships/image" Target="../media/image1920.png"/><Relationship Id="rId444" Type="http://schemas.openxmlformats.org/officeDocument/2006/relationships/customXml" Target="../ink/ink645.xml"/><Relationship Id="rId43" Type="http://schemas.openxmlformats.org/officeDocument/2006/relationships/image" Target="../media/image7510.png"/><Relationship Id="rId139" Type="http://schemas.openxmlformats.org/officeDocument/2006/relationships/image" Target="../media/image1220.png"/><Relationship Id="rId290" Type="http://schemas.openxmlformats.org/officeDocument/2006/relationships/customXml" Target="../ink/ink568.xml"/><Relationship Id="rId304" Type="http://schemas.openxmlformats.org/officeDocument/2006/relationships/customXml" Target="../ink/ink575.xml"/><Relationship Id="rId346" Type="http://schemas.openxmlformats.org/officeDocument/2006/relationships/customXml" Target="../ink/ink596.xml"/><Relationship Id="rId388" Type="http://schemas.openxmlformats.org/officeDocument/2006/relationships/customXml" Target="../ink/ink617.xml"/><Relationship Id="rId85" Type="http://schemas.openxmlformats.org/officeDocument/2006/relationships/image" Target="../media/image960.png"/><Relationship Id="rId150" Type="http://schemas.openxmlformats.org/officeDocument/2006/relationships/customXml" Target="../ink/ink498.xml"/><Relationship Id="rId192" Type="http://schemas.openxmlformats.org/officeDocument/2006/relationships/customXml" Target="../ink/ink519.xml"/><Relationship Id="rId206" Type="http://schemas.openxmlformats.org/officeDocument/2006/relationships/customXml" Target="../ink/ink526.xml"/><Relationship Id="rId413" Type="http://schemas.openxmlformats.org/officeDocument/2006/relationships/image" Target="../media/image2590.png"/><Relationship Id="rId248" Type="http://schemas.openxmlformats.org/officeDocument/2006/relationships/customXml" Target="../ink/ink547.xml"/><Relationship Id="rId455" Type="http://schemas.openxmlformats.org/officeDocument/2006/relationships/image" Target="../media/image404.png"/><Relationship Id="rId12" Type="http://schemas.openxmlformats.org/officeDocument/2006/relationships/customXml" Target="../ink/ink429.xml"/><Relationship Id="rId108" Type="http://schemas.openxmlformats.org/officeDocument/2006/relationships/customXml" Target="../ink/ink477.xml"/><Relationship Id="rId315" Type="http://schemas.openxmlformats.org/officeDocument/2006/relationships/image" Target="../media/image2100.png"/><Relationship Id="rId357" Type="http://schemas.openxmlformats.org/officeDocument/2006/relationships/image" Target="../media/image2312.png"/><Relationship Id="rId54" Type="http://schemas.openxmlformats.org/officeDocument/2006/relationships/customXml" Target="../ink/ink450.xml"/><Relationship Id="rId96" Type="http://schemas.openxmlformats.org/officeDocument/2006/relationships/customXml" Target="../ink/ink471.xml"/><Relationship Id="rId161" Type="http://schemas.openxmlformats.org/officeDocument/2006/relationships/image" Target="../media/image1330.png"/><Relationship Id="rId217" Type="http://schemas.openxmlformats.org/officeDocument/2006/relationships/image" Target="../media/image1611.png"/><Relationship Id="rId399" Type="http://schemas.openxmlformats.org/officeDocument/2006/relationships/image" Target="../media/image2520.png"/><Relationship Id="rId259" Type="http://schemas.openxmlformats.org/officeDocument/2006/relationships/image" Target="../media/image1820.png"/><Relationship Id="rId424" Type="http://schemas.openxmlformats.org/officeDocument/2006/relationships/customXml" Target="../ink/ink635.xml"/><Relationship Id="rId23" Type="http://schemas.openxmlformats.org/officeDocument/2006/relationships/image" Target="../media/image6511.png"/><Relationship Id="rId119" Type="http://schemas.openxmlformats.org/officeDocument/2006/relationships/image" Target="../media/image1120.png"/><Relationship Id="rId270" Type="http://schemas.openxmlformats.org/officeDocument/2006/relationships/customXml" Target="../ink/ink558.xml"/><Relationship Id="rId326" Type="http://schemas.openxmlformats.org/officeDocument/2006/relationships/customXml" Target="../ink/ink586.xml"/><Relationship Id="rId65" Type="http://schemas.openxmlformats.org/officeDocument/2006/relationships/image" Target="../media/image8610.png"/><Relationship Id="rId130" Type="http://schemas.openxmlformats.org/officeDocument/2006/relationships/customXml" Target="../ink/ink488.xml"/><Relationship Id="rId368" Type="http://schemas.openxmlformats.org/officeDocument/2006/relationships/customXml" Target="../ink/ink607.xml"/><Relationship Id="rId172" Type="http://schemas.openxmlformats.org/officeDocument/2006/relationships/customXml" Target="../ink/ink509.xml"/><Relationship Id="rId228" Type="http://schemas.openxmlformats.org/officeDocument/2006/relationships/customXml" Target="../ink/ink537.xml"/><Relationship Id="rId435" Type="http://schemas.openxmlformats.org/officeDocument/2006/relationships/image" Target="../media/image394.png"/><Relationship Id="rId281" Type="http://schemas.openxmlformats.org/officeDocument/2006/relationships/image" Target="../media/image1930.png"/><Relationship Id="rId337" Type="http://schemas.openxmlformats.org/officeDocument/2006/relationships/image" Target="../media/image2212.png"/><Relationship Id="rId34" Type="http://schemas.openxmlformats.org/officeDocument/2006/relationships/customXml" Target="../ink/ink440.xml"/><Relationship Id="rId76" Type="http://schemas.openxmlformats.org/officeDocument/2006/relationships/customXml" Target="../ink/ink461.xml"/><Relationship Id="rId141" Type="http://schemas.openxmlformats.org/officeDocument/2006/relationships/image" Target="../media/image1230.png"/><Relationship Id="rId379" Type="http://schemas.openxmlformats.org/officeDocument/2006/relationships/image" Target="../media/image2420.png"/><Relationship Id="rId7" Type="http://schemas.openxmlformats.org/officeDocument/2006/relationships/image" Target="../media/image5711.png"/><Relationship Id="rId183" Type="http://schemas.openxmlformats.org/officeDocument/2006/relationships/image" Target="../media/image1440.png"/><Relationship Id="rId239" Type="http://schemas.openxmlformats.org/officeDocument/2006/relationships/image" Target="../media/image1720.png"/><Relationship Id="rId390" Type="http://schemas.openxmlformats.org/officeDocument/2006/relationships/customXml" Target="../ink/ink618.xml"/><Relationship Id="rId404" Type="http://schemas.openxmlformats.org/officeDocument/2006/relationships/customXml" Target="../ink/ink625.xml"/><Relationship Id="rId446" Type="http://schemas.openxmlformats.org/officeDocument/2006/relationships/customXml" Target="../ink/ink646.xml"/><Relationship Id="rId250" Type="http://schemas.openxmlformats.org/officeDocument/2006/relationships/customXml" Target="../ink/ink548.xml"/><Relationship Id="rId292" Type="http://schemas.openxmlformats.org/officeDocument/2006/relationships/customXml" Target="../ink/ink569.xml"/><Relationship Id="rId306" Type="http://schemas.openxmlformats.org/officeDocument/2006/relationships/customXml" Target="../ink/ink576.xml"/><Relationship Id="rId45" Type="http://schemas.openxmlformats.org/officeDocument/2006/relationships/image" Target="../media/image7610.png"/><Relationship Id="rId87" Type="http://schemas.openxmlformats.org/officeDocument/2006/relationships/image" Target="../media/image970.png"/><Relationship Id="rId110" Type="http://schemas.openxmlformats.org/officeDocument/2006/relationships/customXml" Target="../ink/ink478.xml"/><Relationship Id="rId348" Type="http://schemas.openxmlformats.org/officeDocument/2006/relationships/customXml" Target="../ink/ink597.xml"/><Relationship Id="rId152" Type="http://schemas.openxmlformats.org/officeDocument/2006/relationships/customXml" Target="../ink/ink499.xml"/><Relationship Id="rId194" Type="http://schemas.openxmlformats.org/officeDocument/2006/relationships/customXml" Target="../ink/ink520.xml"/><Relationship Id="rId208" Type="http://schemas.openxmlformats.org/officeDocument/2006/relationships/customXml" Target="../ink/ink527.xml"/><Relationship Id="rId415" Type="http://schemas.openxmlformats.org/officeDocument/2006/relationships/image" Target="../media/image2600.png"/><Relationship Id="rId457" Type="http://schemas.openxmlformats.org/officeDocument/2006/relationships/image" Target="../media/image405.png"/><Relationship Id="rId261" Type="http://schemas.openxmlformats.org/officeDocument/2006/relationships/image" Target="../media/image1830.png"/><Relationship Id="rId14" Type="http://schemas.openxmlformats.org/officeDocument/2006/relationships/customXml" Target="../ink/ink430.xml"/><Relationship Id="rId56" Type="http://schemas.openxmlformats.org/officeDocument/2006/relationships/customXml" Target="../ink/ink451.xml"/><Relationship Id="rId317" Type="http://schemas.openxmlformats.org/officeDocument/2006/relationships/image" Target="../media/image2112.png"/><Relationship Id="rId359" Type="http://schemas.openxmlformats.org/officeDocument/2006/relationships/image" Target="../media/image2320.png"/><Relationship Id="rId98" Type="http://schemas.openxmlformats.org/officeDocument/2006/relationships/customXml" Target="../ink/ink472.xml"/><Relationship Id="rId121" Type="http://schemas.openxmlformats.org/officeDocument/2006/relationships/image" Target="../media/image1130.png"/><Relationship Id="rId163" Type="http://schemas.openxmlformats.org/officeDocument/2006/relationships/image" Target="../media/image1340.png"/><Relationship Id="rId219" Type="http://schemas.openxmlformats.org/officeDocument/2006/relationships/image" Target="../media/image1620.png"/><Relationship Id="rId370" Type="http://schemas.openxmlformats.org/officeDocument/2006/relationships/customXml" Target="../ink/ink608.xml"/><Relationship Id="rId426" Type="http://schemas.openxmlformats.org/officeDocument/2006/relationships/customXml" Target="../ink/ink636.xml"/><Relationship Id="rId230" Type="http://schemas.openxmlformats.org/officeDocument/2006/relationships/customXml" Target="../ink/ink538.xml"/><Relationship Id="rId25" Type="http://schemas.openxmlformats.org/officeDocument/2006/relationships/image" Target="../media/image6611.png"/><Relationship Id="rId67" Type="http://schemas.openxmlformats.org/officeDocument/2006/relationships/image" Target="../media/image8710.png"/><Relationship Id="rId272" Type="http://schemas.openxmlformats.org/officeDocument/2006/relationships/customXml" Target="../ink/ink559.xml"/><Relationship Id="rId328" Type="http://schemas.openxmlformats.org/officeDocument/2006/relationships/customXml" Target="../ink/ink587.xml"/><Relationship Id="rId132" Type="http://schemas.openxmlformats.org/officeDocument/2006/relationships/customXml" Target="../ink/ink489.xml"/><Relationship Id="rId174" Type="http://schemas.openxmlformats.org/officeDocument/2006/relationships/customXml" Target="../ink/ink510.xml"/><Relationship Id="rId381" Type="http://schemas.openxmlformats.org/officeDocument/2006/relationships/image" Target="../media/image2430.png"/><Relationship Id="rId241" Type="http://schemas.openxmlformats.org/officeDocument/2006/relationships/image" Target="../media/image1730.png"/><Relationship Id="rId437" Type="http://schemas.openxmlformats.org/officeDocument/2006/relationships/image" Target="../media/image395.png"/><Relationship Id="rId36" Type="http://schemas.openxmlformats.org/officeDocument/2006/relationships/customXml" Target="../ink/ink441.xml"/><Relationship Id="rId283" Type="http://schemas.openxmlformats.org/officeDocument/2006/relationships/image" Target="../media/image1940.png"/><Relationship Id="rId339" Type="http://schemas.openxmlformats.org/officeDocument/2006/relationships/image" Target="../media/image2220.png"/><Relationship Id="rId78" Type="http://schemas.openxmlformats.org/officeDocument/2006/relationships/customXml" Target="../ink/ink462.xml"/><Relationship Id="rId101" Type="http://schemas.openxmlformats.org/officeDocument/2006/relationships/image" Target="../media/image1030.png"/><Relationship Id="rId143" Type="http://schemas.openxmlformats.org/officeDocument/2006/relationships/image" Target="../media/image1240.png"/><Relationship Id="rId185" Type="http://schemas.openxmlformats.org/officeDocument/2006/relationships/image" Target="../media/image1450.png"/><Relationship Id="rId350" Type="http://schemas.openxmlformats.org/officeDocument/2006/relationships/customXml" Target="../ink/ink598.xml"/><Relationship Id="rId406" Type="http://schemas.openxmlformats.org/officeDocument/2006/relationships/customXml" Target="../ink/ink626.xml"/><Relationship Id="rId9" Type="http://schemas.openxmlformats.org/officeDocument/2006/relationships/image" Target="../media/image5811.png"/><Relationship Id="rId210" Type="http://schemas.openxmlformats.org/officeDocument/2006/relationships/customXml" Target="../ink/ink528.xml"/><Relationship Id="rId392" Type="http://schemas.openxmlformats.org/officeDocument/2006/relationships/customXml" Target="../ink/ink619.xml"/><Relationship Id="rId448" Type="http://schemas.openxmlformats.org/officeDocument/2006/relationships/customXml" Target="../ink/ink647.xml"/><Relationship Id="rId252" Type="http://schemas.openxmlformats.org/officeDocument/2006/relationships/customXml" Target="../ink/ink549.xml"/><Relationship Id="rId294" Type="http://schemas.openxmlformats.org/officeDocument/2006/relationships/customXml" Target="../ink/ink570.xml"/><Relationship Id="rId308" Type="http://schemas.openxmlformats.org/officeDocument/2006/relationships/customXml" Target="../ink/ink577.xml"/><Relationship Id="rId47" Type="http://schemas.openxmlformats.org/officeDocument/2006/relationships/image" Target="../media/image7710.png"/><Relationship Id="rId89" Type="http://schemas.openxmlformats.org/officeDocument/2006/relationships/image" Target="../media/image980.png"/><Relationship Id="rId112" Type="http://schemas.openxmlformats.org/officeDocument/2006/relationships/customXml" Target="../ink/ink479.xml"/><Relationship Id="rId154" Type="http://schemas.openxmlformats.org/officeDocument/2006/relationships/customXml" Target="../ink/ink500.xml"/><Relationship Id="rId361" Type="http://schemas.openxmlformats.org/officeDocument/2006/relationships/image" Target="../media/image2330.png"/><Relationship Id="rId196" Type="http://schemas.openxmlformats.org/officeDocument/2006/relationships/customXml" Target="../ink/ink521.xml"/><Relationship Id="rId417" Type="http://schemas.openxmlformats.org/officeDocument/2006/relationships/image" Target="../media/image2612.png"/><Relationship Id="rId16" Type="http://schemas.openxmlformats.org/officeDocument/2006/relationships/customXml" Target="../ink/ink431.xml"/><Relationship Id="rId221" Type="http://schemas.openxmlformats.org/officeDocument/2006/relationships/image" Target="../media/image1630.png"/><Relationship Id="rId263" Type="http://schemas.openxmlformats.org/officeDocument/2006/relationships/image" Target="../media/image1840.png"/><Relationship Id="rId319" Type="http://schemas.openxmlformats.org/officeDocument/2006/relationships/image" Target="../media/image2120.png"/><Relationship Id="rId58" Type="http://schemas.openxmlformats.org/officeDocument/2006/relationships/customXml" Target="../ink/ink452.xml"/><Relationship Id="rId123" Type="http://schemas.openxmlformats.org/officeDocument/2006/relationships/image" Target="../media/image1140.png"/><Relationship Id="rId330" Type="http://schemas.openxmlformats.org/officeDocument/2006/relationships/customXml" Target="../ink/ink588.xml"/><Relationship Id="rId165" Type="http://schemas.openxmlformats.org/officeDocument/2006/relationships/image" Target="../media/image1350.png"/><Relationship Id="rId372" Type="http://schemas.openxmlformats.org/officeDocument/2006/relationships/customXml" Target="../ink/ink609.xml"/><Relationship Id="rId428" Type="http://schemas.openxmlformats.org/officeDocument/2006/relationships/customXml" Target="../ink/ink637.xml"/><Relationship Id="rId232" Type="http://schemas.openxmlformats.org/officeDocument/2006/relationships/customXml" Target="../ink/ink539.xml"/><Relationship Id="rId274" Type="http://schemas.openxmlformats.org/officeDocument/2006/relationships/customXml" Target="../ink/ink560.xml"/><Relationship Id="rId27" Type="http://schemas.openxmlformats.org/officeDocument/2006/relationships/image" Target="../media/image6711.png"/><Relationship Id="rId69" Type="http://schemas.openxmlformats.org/officeDocument/2006/relationships/image" Target="../media/image8810.png"/><Relationship Id="rId134" Type="http://schemas.openxmlformats.org/officeDocument/2006/relationships/customXml" Target="../ink/ink490.xml"/><Relationship Id="rId80" Type="http://schemas.openxmlformats.org/officeDocument/2006/relationships/customXml" Target="../ink/ink463.xml"/><Relationship Id="rId176" Type="http://schemas.openxmlformats.org/officeDocument/2006/relationships/customXml" Target="../ink/ink511.xml"/><Relationship Id="rId341" Type="http://schemas.openxmlformats.org/officeDocument/2006/relationships/image" Target="../media/image2230.png"/><Relationship Id="rId383" Type="http://schemas.openxmlformats.org/officeDocument/2006/relationships/image" Target="../media/image2440.png"/><Relationship Id="rId439" Type="http://schemas.openxmlformats.org/officeDocument/2006/relationships/image" Target="../media/image396.png"/><Relationship Id="rId201" Type="http://schemas.openxmlformats.org/officeDocument/2006/relationships/image" Target="../media/image1530.png"/><Relationship Id="rId243" Type="http://schemas.openxmlformats.org/officeDocument/2006/relationships/image" Target="../media/image1740.png"/><Relationship Id="rId285" Type="http://schemas.openxmlformats.org/officeDocument/2006/relationships/image" Target="../media/image1950.png"/><Relationship Id="rId450" Type="http://schemas.openxmlformats.org/officeDocument/2006/relationships/customXml" Target="../ink/ink648.xml"/><Relationship Id="rId38" Type="http://schemas.openxmlformats.org/officeDocument/2006/relationships/customXml" Target="../ink/ink442.xml"/><Relationship Id="rId103" Type="http://schemas.openxmlformats.org/officeDocument/2006/relationships/image" Target="../media/image1040.png"/><Relationship Id="rId310" Type="http://schemas.openxmlformats.org/officeDocument/2006/relationships/customXml" Target="../ink/ink578.xml"/><Relationship Id="rId91" Type="http://schemas.openxmlformats.org/officeDocument/2006/relationships/image" Target="../media/image5311.png"/><Relationship Id="rId145" Type="http://schemas.openxmlformats.org/officeDocument/2006/relationships/image" Target="../media/image1250.png"/><Relationship Id="rId187" Type="http://schemas.openxmlformats.org/officeDocument/2006/relationships/image" Target="../media/image1460.png"/><Relationship Id="rId352" Type="http://schemas.openxmlformats.org/officeDocument/2006/relationships/customXml" Target="../ink/ink599.xml"/><Relationship Id="rId394" Type="http://schemas.openxmlformats.org/officeDocument/2006/relationships/customXml" Target="../ink/ink620.xml"/><Relationship Id="rId408" Type="http://schemas.openxmlformats.org/officeDocument/2006/relationships/customXml" Target="../ink/ink627.xml"/><Relationship Id="rId212" Type="http://schemas.openxmlformats.org/officeDocument/2006/relationships/customXml" Target="../ink/ink529.xml"/><Relationship Id="rId254" Type="http://schemas.openxmlformats.org/officeDocument/2006/relationships/customXml" Target="../ink/ink550.xml"/><Relationship Id="rId49" Type="http://schemas.openxmlformats.org/officeDocument/2006/relationships/image" Target="../media/image7810.png"/><Relationship Id="rId114" Type="http://schemas.openxmlformats.org/officeDocument/2006/relationships/customXml" Target="../ink/ink480.xml"/><Relationship Id="rId296" Type="http://schemas.openxmlformats.org/officeDocument/2006/relationships/customXml" Target="../ink/ink571.xml"/><Relationship Id="rId60" Type="http://schemas.openxmlformats.org/officeDocument/2006/relationships/customXml" Target="../ink/ink453.xml"/><Relationship Id="rId156" Type="http://schemas.openxmlformats.org/officeDocument/2006/relationships/customXml" Target="../ink/ink501.xml"/><Relationship Id="rId198" Type="http://schemas.openxmlformats.org/officeDocument/2006/relationships/customXml" Target="../ink/ink522.xml"/><Relationship Id="rId321" Type="http://schemas.openxmlformats.org/officeDocument/2006/relationships/image" Target="../media/image2130.png"/><Relationship Id="rId363" Type="http://schemas.openxmlformats.org/officeDocument/2006/relationships/image" Target="../media/image2340.png"/><Relationship Id="rId419" Type="http://schemas.openxmlformats.org/officeDocument/2006/relationships/image" Target="../media/image386.png"/><Relationship Id="rId223" Type="http://schemas.openxmlformats.org/officeDocument/2006/relationships/image" Target="../media/image1640.png"/><Relationship Id="rId430" Type="http://schemas.openxmlformats.org/officeDocument/2006/relationships/customXml" Target="../ink/ink638.xml"/><Relationship Id="rId18" Type="http://schemas.openxmlformats.org/officeDocument/2006/relationships/customXml" Target="../ink/ink432.xml"/><Relationship Id="rId265" Type="http://schemas.openxmlformats.org/officeDocument/2006/relationships/image" Target="../media/image1850.png"/><Relationship Id="rId125" Type="http://schemas.openxmlformats.org/officeDocument/2006/relationships/image" Target="../media/image1150.png"/><Relationship Id="rId167" Type="http://schemas.openxmlformats.org/officeDocument/2006/relationships/image" Target="../media/image1360.png"/><Relationship Id="rId332" Type="http://schemas.openxmlformats.org/officeDocument/2006/relationships/customXml" Target="../ink/ink589.xml"/><Relationship Id="rId374" Type="http://schemas.openxmlformats.org/officeDocument/2006/relationships/customXml" Target="../ink/ink610.xml"/><Relationship Id="rId71" Type="http://schemas.openxmlformats.org/officeDocument/2006/relationships/image" Target="../media/image8910.png"/><Relationship Id="rId234" Type="http://schemas.openxmlformats.org/officeDocument/2006/relationships/customXml" Target="../ink/ink540.xml"/><Relationship Id="rId2" Type="http://schemas.openxmlformats.org/officeDocument/2006/relationships/customXml" Target="../ink/ink424.xml"/><Relationship Id="rId29" Type="http://schemas.openxmlformats.org/officeDocument/2006/relationships/image" Target="../media/image6810.png"/><Relationship Id="rId255" Type="http://schemas.openxmlformats.org/officeDocument/2006/relationships/image" Target="../media/image1801.png"/><Relationship Id="rId276" Type="http://schemas.openxmlformats.org/officeDocument/2006/relationships/customXml" Target="../ink/ink561.xml"/><Relationship Id="rId297" Type="http://schemas.openxmlformats.org/officeDocument/2006/relationships/image" Target="../media/image2011.png"/><Relationship Id="rId441" Type="http://schemas.openxmlformats.org/officeDocument/2006/relationships/image" Target="../media/image397.png"/><Relationship Id="rId40" Type="http://schemas.openxmlformats.org/officeDocument/2006/relationships/customXml" Target="../ink/ink443.xml"/><Relationship Id="rId115" Type="http://schemas.openxmlformats.org/officeDocument/2006/relationships/image" Target="../media/image1100.png"/><Relationship Id="rId136" Type="http://schemas.openxmlformats.org/officeDocument/2006/relationships/customXml" Target="../ink/ink491.xml"/><Relationship Id="rId157" Type="http://schemas.openxmlformats.org/officeDocument/2006/relationships/image" Target="../media/image1311.png"/><Relationship Id="rId178" Type="http://schemas.openxmlformats.org/officeDocument/2006/relationships/customXml" Target="../ink/ink512.xml"/><Relationship Id="rId301" Type="http://schemas.openxmlformats.org/officeDocument/2006/relationships/image" Target="../media/image2030.png"/><Relationship Id="rId322" Type="http://schemas.openxmlformats.org/officeDocument/2006/relationships/customXml" Target="../ink/ink584.xml"/><Relationship Id="rId343" Type="http://schemas.openxmlformats.org/officeDocument/2006/relationships/image" Target="../media/image2240.png"/><Relationship Id="rId364" Type="http://schemas.openxmlformats.org/officeDocument/2006/relationships/customXml" Target="../ink/ink605.xml"/><Relationship Id="rId61" Type="http://schemas.openxmlformats.org/officeDocument/2006/relationships/image" Target="../media/image8410.png"/><Relationship Id="rId82" Type="http://schemas.openxmlformats.org/officeDocument/2006/relationships/customXml" Target="../ink/ink464.xml"/><Relationship Id="rId199" Type="http://schemas.openxmlformats.org/officeDocument/2006/relationships/image" Target="../media/image1520.png"/><Relationship Id="rId203" Type="http://schemas.openxmlformats.org/officeDocument/2006/relationships/image" Target="../media/image1540.png"/><Relationship Id="rId385" Type="http://schemas.openxmlformats.org/officeDocument/2006/relationships/image" Target="../media/image2450.png"/><Relationship Id="rId19" Type="http://schemas.openxmlformats.org/officeDocument/2006/relationships/image" Target="../media/image6311.png"/><Relationship Id="rId224" Type="http://schemas.openxmlformats.org/officeDocument/2006/relationships/customXml" Target="../ink/ink535.xml"/><Relationship Id="rId245" Type="http://schemas.openxmlformats.org/officeDocument/2006/relationships/image" Target="../media/image1750.png"/><Relationship Id="rId266" Type="http://schemas.openxmlformats.org/officeDocument/2006/relationships/customXml" Target="../ink/ink556.xml"/><Relationship Id="rId287" Type="http://schemas.openxmlformats.org/officeDocument/2006/relationships/image" Target="../media/image1960.png"/><Relationship Id="rId410" Type="http://schemas.openxmlformats.org/officeDocument/2006/relationships/customXml" Target="../ink/ink628.xml"/><Relationship Id="rId431" Type="http://schemas.openxmlformats.org/officeDocument/2006/relationships/image" Target="../media/image392.png"/><Relationship Id="rId452" Type="http://schemas.openxmlformats.org/officeDocument/2006/relationships/customXml" Target="../ink/ink649.xml"/><Relationship Id="rId30" Type="http://schemas.openxmlformats.org/officeDocument/2006/relationships/customXml" Target="../ink/ink438.xml"/><Relationship Id="rId105" Type="http://schemas.openxmlformats.org/officeDocument/2006/relationships/image" Target="../media/image1050.png"/><Relationship Id="rId126" Type="http://schemas.openxmlformats.org/officeDocument/2006/relationships/customXml" Target="../ink/ink486.xml"/><Relationship Id="rId147" Type="http://schemas.openxmlformats.org/officeDocument/2006/relationships/image" Target="../media/image1260.png"/><Relationship Id="rId168" Type="http://schemas.openxmlformats.org/officeDocument/2006/relationships/customXml" Target="../ink/ink507.xml"/><Relationship Id="rId312" Type="http://schemas.openxmlformats.org/officeDocument/2006/relationships/customXml" Target="../ink/ink579.xml"/><Relationship Id="rId333" Type="http://schemas.openxmlformats.org/officeDocument/2006/relationships/image" Target="../media/image2190.png"/><Relationship Id="rId354" Type="http://schemas.openxmlformats.org/officeDocument/2006/relationships/customXml" Target="../ink/ink600.xml"/><Relationship Id="rId51" Type="http://schemas.openxmlformats.org/officeDocument/2006/relationships/image" Target="../media/image7910.png"/><Relationship Id="rId72" Type="http://schemas.openxmlformats.org/officeDocument/2006/relationships/customXml" Target="../ink/ink459.xml"/><Relationship Id="rId93" Type="http://schemas.openxmlformats.org/officeDocument/2006/relationships/image" Target="../media/image990.png"/><Relationship Id="rId189" Type="http://schemas.openxmlformats.org/officeDocument/2006/relationships/image" Target="../media/image1470.png"/><Relationship Id="rId375" Type="http://schemas.openxmlformats.org/officeDocument/2006/relationships/image" Target="../media/image2400.png"/><Relationship Id="rId396" Type="http://schemas.openxmlformats.org/officeDocument/2006/relationships/customXml" Target="../ink/ink621.xml"/><Relationship Id="rId3" Type="http://schemas.openxmlformats.org/officeDocument/2006/relationships/image" Target="../media/image5511.png"/><Relationship Id="rId214" Type="http://schemas.openxmlformats.org/officeDocument/2006/relationships/customXml" Target="../ink/ink530.xml"/><Relationship Id="rId235" Type="http://schemas.openxmlformats.org/officeDocument/2006/relationships/image" Target="../media/image1700.png"/><Relationship Id="rId256" Type="http://schemas.openxmlformats.org/officeDocument/2006/relationships/customXml" Target="../ink/ink551.xml"/><Relationship Id="rId277" Type="http://schemas.openxmlformats.org/officeDocument/2006/relationships/image" Target="../media/image1911.png"/><Relationship Id="rId298" Type="http://schemas.openxmlformats.org/officeDocument/2006/relationships/customXml" Target="../ink/ink572.xml"/><Relationship Id="rId400" Type="http://schemas.openxmlformats.org/officeDocument/2006/relationships/customXml" Target="../ink/ink623.xml"/><Relationship Id="rId421" Type="http://schemas.openxmlformats.org/officeDocument/2006/relationships/image" Target="../media/image387.png"/><Relationship Id="rId442" Type="http://schemas.openxmlformats.org/officeDocument/2006/relationships/customXml" Target="../ink/ink644.xml"/><Relationship Id="rId116" Type="http://schemas.openxmlformats.org/officeDocument/2006/relationships/customXml" Target="../ink/ink481.xml"/><Relationship Id="rId137" Type="http://schemas.openxmlformats.org/officeDocument/2006/relationships/image" Target="../media/image1211.png"/><Relationship Id="rId158" Type="http://schemas.openxmlformats.org/officeDocument/2006/relationships/customXml" Target="../ink/ink502.xml"/><Relationship Id="rId302" Type="http://schemas.openxmlformats.org/officeDocument/2006/relationships/customXml" Target="../ink/ink574.xml"/><Relationship Id="rId323" Type="http://schemas.openxmlformats.org/officeDocument/2006/relationships/image" Target="../media/image2140.png"/><Relationship Id="rId344" Type="http://schemas.openxmlformats.org/officeDocument/2006/relationships/customXml" Target="../ink/ink595.xml"/><Relationship Id="rId20" Type="http://schemas.openxmlformats.org/officeDocument/2006/relationships/customXml" Target="../ink/ink433.xml"/><Relationship Id="rId41" Type="http://schemas.openxmlformats.org/officeDocument/2006/relationships/image" Target="../media/image7410.png"/><Relationship Id="rId62" Type="http://schemas.openxmlformats.org/officeDocument/2006/relationships/customXml" Target="../ink/ink454.xml"/><Relationship Id="rId83" Type="http://schemas.openxmlformats.org/officeDocument/2006/relationships/image" Target="../media/image950.png"/><Relationship Id="rId179" Type="http://schemas.openxmlformats.org/officeDocument/2006/relationships/image" Target="../media/image1420.png"/><Relationship Id="rId365" Type="http://schemas.openxmlformats.org/officeDocument/2006/relationships/image" Target="../media/image2350.png"/><Relationship Id="rId386" Type="http://schemas.openxmlformats.org/officeDocument/2006/relationships/customXml" Target="../ink/ink616.xml"/><Relationship Id="rId190" Type="http://schemas.openxmlformats.org/officeDocument/2006/relationships/customXml" Target="../ink/ink518.xml"/><Relationship Id="rId204" Type="http://schemas.openxmlformats.org/officeDocument/2006/relationships/customXml" Target="../ink/ink525.xml"/><Relationship Id="rId225" Type="http://schemas.openxmlformats.org/officeDocument/2006/relationships/image" Target="../media/image1650.png"/><Relationship Id="rId246" Type="http://schemas.openxmlformats.org/officeDocument/2006/relationships/customXml" Target="../ink/ink546.xml"/><Relationship Id="rId267" Type="http://schemas.openxmlformats.org/officeDocument/2006/relationships/image" Target="../media/image1860.png"/><Relationship Id="rId288" Type="http://schemas.openxmlformats.org/officeDocument/2006/relationships/customXml" Target="../ink/ink567.xml"/><Relationship Id="rId411" Type="http://schemas.openxmlformats.org/officeDocument/2006/relationships/image" Target="../media/image2580.png"/><Relationship Id="rId432" Type="http://schemas.openxmlformats.org/officeDocument/2006/relationships/customXml" Target="../ink/ink639.xml"/><Relationship Id="rId453" Type="http://schemas.openxmlformats.org/officeDocument/2006/relationships/image" Target="../media/image403.png"/><Relationship Id="rId106" Type="http://schemas.openxmlformats.org/officeDocument/2006/relationships/customXml" Target="../ink/ink476.xml"/><Relationship Id="rId127" Type="http://schemas.openxmlformats.org/officeDocument/2006/relationships/image" Target="../media/image1160.png"/><Relationship Id="rId313" Type="http://schemas.openxmlformats.org/officeDocument/2006/relationships/image" Target="../media/image2090.png"/><Relationship Id="rId10" Type="http://schemas.openxmlformats.org/officeDocument/2006/relationships/customXml" Target="../ink/ink428.xml"/><Relationship Id="rId31" Type="http://schemas.openxmlformats.org/officeDocument/2006/relationships/image" Target="../media/image6910.png"/><Relationship Id="rId52" Type="http://schemas.openxmlformats.org/officeDocument/2006/relationships/customXml" Target="../ink/ink449.xml"/><Relationship Id="rId73" Type="http://schemas.openxmlformats.org/officeDocument/2006/relationships/image" Target="../media/image907.png"/><Relationship Id="rId94" Type="http://schemas.openxmlformats.org/officeDocument/2006/relationships/customXml" Target="../ink/ink470.xml"/><Relationship Id="rId148" Type="http://schemas.openxmlformats.org/officeDocument/2006/relationships/customXml" Target="../ink/ink497.xml"/><Relationship Id="rId169" Type="http://schemas.openxmlformats.org/officeDocument/2006/relationships/image" Target="../media/image1370.png"/><Relationship Id="rId334" Type="http://schemas.openxmlformats.org/officeDocument/2006/relationships/customXml" Target="../ink/ink590.xml"/><Relationship Id="rId355" Type="http://schemas.openxmlformats.org/officeDocument/2006/relationships/image" Target="../media/image2300.png"/><Relationship Id="rId376" Type="http://schemas.openxmlformats.org/officeDocument/2006/relationships/customXml" Target="../ink/ink611.xml"/><Relationship Id="rId397" Type="http://schemas.openxmlformats.org/officeDocument/2006/relationships/image" Target="../media/image2512.png"/><Relationship Id="rId4" Type="http://schemas.openxmlformats.org/officeDocument/2006/relationships/customXml" Target="../ink/ink425.xml"/><Relationship Id="rId180" Type="http://schemas.openxmlformats.org/officeDocument/2006/relationships/customXml" Target="../ink/ink513.xml"/><Relationship Id="rId215" Type="http://schemas.openxmlformats.org/officeDocument/2006/relationships/image" Target="../media/image1601.png"/><Relationship Id="rId236" Type="http://schemas.openxmlformats.org/officeDocument/2006/relationships/customXml" Target="../ink/ink541.xml"/><Relationship Id="rId257" Type="http://schemas.openxmlformats.org/officeDocument/2006/relationships/image" Target="../media/image1811.png"/><Relationship Id="rId278" Type="http://schemas.openxmlformats.org/officeDocument/2006/relationships/customXml" Target="../ink/ink562.xml"/><Relationship Id="rId401" Type="http://schemas.openxmlformats.org/officeDocument/2006/relationships/image" Target="../media/image2530.png"/><Relationship Id="rId422" Type="http://schemas.openxmlformats.org/officeDocument/2006/relationships/customXml" Target="../ink/ink634.xml"/><Relationship Id="rId443" Type="http://schemas.openxmlformats.org/officeDocument/2006/relationships/image" Target="../media/image398.png"/><Relationship Id="rId303" Type="http://schemas.openxmlformats.org/officeDocument/2006/relationships/image" Target="../media/image2040.png"/><Relationship Id="rId42" Type="http://schemas.openxmlformats.org/officeDocument/2006/relationships/customXml" Target="../ink/ink444.xml"/><Relationship Id="rId84" Type="http://schemas.openxmlformats.org/officeDocument/2006/relationships/customXml" Target="../ink/ink465.xml"/><Relationship Id="rId138" Type="http://schemas.openxmlformats.org/officeDocument/2006/relationships/customXml" Target="../ink/ink492.xml"/><Relationship Id="rId345" Type="http://schemas.openxmlformats.org/officeDocument/2006/relationships/image" Target="../media/image2250.png"/><Relationship Id="rId387" Type="http://schemas.openxmlformats.org/officeDocument/2006/relationships/image" Target="../media/image2460.png"/><Relationship Id="rId191" Type="http://schemas.openxmlformats.org/officeDocument/2006/relationships/image" Target="../media/image1480.png"/><Relationship Id="rId205" Type="http://schemas.openxmlformats.org/officeDocument/2006/relationships/image" Target="../media/image1550.png"/><Relationship Id="rId247" Type="http://schemas.openxmlformats.org/officeDocument/2006/relationships/image" Target="../media/image1760.png"/><Relationship Id="rId412" Type="http://schemas.openxmlformats.org/officeDocument/2006/relationships/customXml" Target="../ink/ink629.xml"/><Relationship Id="rId107" Type="http://schemas.openxmlformats.org/officeDocument/2006/relationships/image" Target="../media/image1060.png"/><Relationship Id="rId289" Type="http://schemas.openxmlformats.org/officeDocument/2006/relationships/image" Target="../media/image1970.png"/><Relationship Id="rId454" Type="http://schemas.openxmlformats.org/officeDocument/2006/relationships/customXml" Target="../ink/ink650.xml"/><Relationship Id="rId11" Type="http://schemas.openxmlformats.org/officeDocument/2006/relationships/image" Target="../media/image5911.png"/><Relationship Id="rId53" Type="http://schemas.openxmlformats.org/officeDocument/2006/relationships/image" Target="../media/image8010.png"/><Relationship Id="rId149" Type="http://schemas.openxmlformats.org/officeDocument/2006/relationships/image" Target="../media/image1270.png"/><Relationship Id="rId314" Type="http://schemas.openxmlformats.org/officeDocument/2006/relationships/customXml" Target="../ink/ink580.xml"/><Relationship Id="rId356" Type="http://schemas.openxmlformats.org/officeDocument/2006/relationships/customXml" Target="../ink/ink601.xml"/><Relationship Id="rId398" Type="http://schemas.openxmlformats.org/officeDocument/2006/relationships/customXml" Target="../ink/ink622.xml"/><Relationship Id="rId95" Type="http://schemas.openxmlformats.org/officeDocument/2006/relationships/image" Target="../media/image1000.png"/><Relationship Id="rId160" Type="http://schemas.openxmlformats.org/officeDocument/2006/relationships/customXml" Target="../ink/ink503.xml"/><Relationship Id="rId216" Type="http://schemas.openxmlformats.org/officeDocument/2006/relationships/customXml" Target="../ink/ink531.xml"/><Relationship Id="rId423" Type="http://schemas.openxmlformats.org/officeDocument/2006/relationships/image" Target="../media/image388.png"/><Relationship Id="rId258" Type="http://schemas.openxmlformats.org/officeDocument/2006/relationships/customXml" Target="../ink/ink552.xml"/><Relationship Id="rId22" Type="http://schemas.openxmlformats.org/officeDocument/2006/relationships/customXml" Target="../ink/ink434.xml"/><Relationship Id="rId64" Type="http://schemas.openxmlformats.org/officeDocument/2006/relationships/customXml" Target="../ink/ink455.xml"/><Relationship Id="rId118" Type="http://schemas.openxmlformats.org/officeDocument/2006/relationships/customXml" Target="../ink/ink482.xml"/><Relationship Id="rId325" Type="http://schemas.openxmlformats.org/officeDocument/2006/relationships/image" Target="../media/image2150.png"/><Relationship Id="rId367" Type="http://schemas.openxmlformats.org/officeDocument/2006/relationships/image" Target="../media/image2360.png"/><Relationship Id="rId171" Type="http://schemas.openxmlformats.org/officeDocument/2006/relationships/image" Target="../media/image1380.png"/><Relationship Id="rId227" Type="http://schemas.openxmlformats.org/officeDocument/2006/relationships/image" Target="../media/image1660.png"/><Relationship Id="rId269" Type="http://schemas.openxmlformats.org/officeDocument/2006/relationships/image" Target="../media/image1870.png"/><Relationship Id="rId434" Type="http://schemas.openxmlformats.org/officeDocument/2006/relationships/customXml" Target="../ink/ink640.xml"/><Relationship Id="rId33" Type="http://schemas.openxmlformats.org/officeDocument/2006/relationships/image" Target="../media/image7010.png"/><Relationship Id="rId129" Type="http://schemas.openxmlformats.org/officeDocument/2006/relationships/image" Target="../media/image1170.png"/><Relationship Id="rId280" Type="http://schemas.openxmlformats.org/officeDocument/2006/relationships/customXml" Target="../ink/ink563.xml"/><Relationship Id="rId336" Type="http://schemas.openxmlformats.org/officeDocument/2006/relationships/customXml" Target="../ink/ink591.xml"/><Relationship Id="rId75" Type="http://schemas.openxmlformats.org/officeDocument/2006/relationships/image" Target="../media/image911.png"/><Relationship Id="rId140" Type="http://schemas.openxmlformats.org/officeDocument/2006/relationships/customXml" Target="../ink/ink493.xml"/><Relationship Id="rId182" Type="http://schemas.openxmlformats.org/officeDocument/2006/relationships/customXml" Target="../ink/ink514.xml"/><Relationship Id="rId378" Type="http://schemas.openxmlformats.org/officeDocument/2006/relationships/customXml" Target="../ink/ink612.xml"/><Relationship Id="rId403" Type="http://schemas.openxmlformats.org/officeDocument/2006/relationships/image" Target="../media/image2540.png"/><Relationship Id="rId6" Type="http://schemas.openxmlformats.org/officeDocument/2006/relationships/customXml" Target="../ink/ink426.xml"/><Relationship Id="rId238" Type="http://schemas.openxmlformats.org/officeDocument/2006/relationships/customXml" Target="../ink/ink542.xml"/><Relationship Id="rId445" Type="http://schemas.openxmlformats.org/officeDocument/2006/relationships/image" Target="../media/image399.png"/><Relationship Id="rId291" Type="http://schemas.openxmlformats.org/officeDocument/2006/relationships/image" Target="../media/image1980.png"/><Relationship Id="rId305" Type="http://schemas.openxmlformats.org/officeDocument/2006/relationships/image" Target="../media/image2050.png"/><Relationship Id="rId347" Type="http://schemas.openxmlformats.org/officeDocument/2006/relationships/image" Target="../media/image2260.png"/><Relationship Id="rId44" Type="http://schemas.openxmlformats.org/officeDocument/2006/relationships/customXml" Target="../ink/ink445.xml"/><Relationship Id="rId86" Type="http://schemas.openxmlformats.org/officeDocument/2006/relationships/customXml" Target="../ink/ink466.xml"/><Relationship Id="rId151" Type="http://schemas.openxmlformats.org/officeDocument/2006/relationships/image" Target="../media/image1280.png"/><Relationship Id="rId389" Type="http://schemas.openxmlformats.org/officeDocument/2006/relationships/image" Target="../media/image2470.png"/><Relationship Id="rId193" Type="http://schemas.openxmlformats.org/officeDocument/2006/relationships/image" Target="../media/image1490.png"/><Relationship Id="rId207" Type="http://schemas.openxmlformats.org/officeDocument/2006/relationships/image" Target="../media/image1560.png"/><Relationship Id="rId249" Type="http://schemas.openxmlformats.org/officeDocument/2006/relationships/image" Target="../media/image1770.png"/><Relationship Id="rId414" Type="http://schemas.openxmlformats.org/officeDocument/2006/relationships/customXml" Target="../ink/ink630.xml"/><Relationship Id="rId456" Type="http://schemas.openxmlformats.org/officeDocument/2006/relationships/customXml" Target="../ink/ink651.xml"/><Relationship Id="rId13" Type="http://schemas.openxmlformats.org/officeDocument/2006/relationships/image" Target="../media/image6011.png"/><Relationship Id="rId109" Type="http://schemas.openxmlformats.org/officeDocument/2006/relationships/image" Target="../media/image1070.png"/><Relationship Id="rId260" Type="http://schemas.openxmlformats.org/officeDocument/2006/relationships/customXml" Target="../ink/ink553.xml"/><Relationship Id="rId316" Type="http://schemas.openxmlformats.org/officeDocument/2006/relationships/customXml" Target="../ink/ink581.xml"/><Relationship Id="rId55" Type="http://schemas.openxmlformats.org/officeDocument/2006/relationships/image" Target="../media/image8110.png"/><Relationship Id="rId97" Type="http://schemas.openxmlformats.org/officeDocument/2006/relationships/image" Target="../media/image1011.png"/><Relationship Id="rId120" Type="http://schemas.openxmlformats.org/officeDocument/2006/relationships/customXml" Target="../ink/ink483.xml"/><Relationship Id="rId358" Type="http://schemas.openxmlformats.org/officeDocument/2006/relationships/customXml" Target="../ink/ink602.xml"/><Relationship Id="rId162" Type="http://schemas.openxmlformats.org/officeDocument/2006/relationships/customXml" Target="../ink/ink504.xml"/><Relationship Id="rId218" Type="http://schemas.openxmlformats.org/officeDocument/2006/relationships/customXml" Target="../ink/ink532.xml"/><Relationship Id="rId425" Type="http://schemas.openxmlformats.org/officeDocument/2006/relationships/image" Target="../media/image389.png"/><Relationship Id="rId271" Type="http://schemas.openxmlformats.org/officeDocument/2006/relationships/image" Target="../media/image1880.png"/><Relationship Id="rId24" Type="http://schemas.openxmlformats.org/officeDocument/2006/relationships/customXml" Target="../ink/ink435.xml"/><Relationship Id="rId66" Type="http://schemas.openxmlformats.org/officeDocument/2006/relationships/customXml" Target="../ink/ink456.xml"/><Relationship Id="rId131" Type="http://schemas.openxmlformats.org/officeDocument/2006/relationships/image" Target="../media/image1180.png"/><Relationship Id="rId327" Type="http://schemas.openxmlformats.org/officeDocument/2006/relationships/image" Target="../media/image2160.png"/><Relationship Id="rId369" Type="http://schemas.openxmlformats.org/officeDocument/2006/relationships/image" Target="../media/image2370.png"/><Relationship Id="rId173" Type="http://schemas.openxmlformats.org/officeDocument/2006/relationships/image" Target="../media/image1390.png"/><Relationship Id="rId229" Type="http://schemas.openxmlformats.org/officeDocument/2006/relationships/image" Target="../media/image1670.png"/><Relationship Id="rId380" Type="http://schemas.openxmlformats.org/officeDocument/2006/relationships/customXml" Target="../ink/ink613.xml"/><Relationship Id="rId436" Type="http://schemas.openxmlformats.org/officeDocument/2006/relationships/customXml" Target="../ink/ink641.xml"/><Relationship Id="rId240" Type="http://schemas.openxmlformats.org/officeDocument/2006/relationships/customXml" Target="../ink/ink543.xml"/><Relationship Id="rId35" Type="http://schemas.openxmlformats.org/officeDocument/2006/relationships/image" Target="../media/image712.png"/><Relationship Id="rId77" Type="http://schemas.openxmlformats.org/officeDocument/2006/relationships/image" Target="../media/image920.png"/><Relationship Id="rId100" Type="http://schemas.openxmlformats.org/officeDocument/2006/relationships/customXml" Target="../ink/ink473.xml"/><Relationship Id="rId282" Type="http://schemas.openxmlformats.org/officeDocument/2006/relationships/customXml" Target="../ink/ink564.xml"/><Relationship Id="rId338" Type="http://schemas.openxmlformats.org/officeDocument/2006/relationships/customXml" Target="../ink/ink592.xml"/><Relationship Id="rId8" Type="http://schemas.openxmlformats.org/officeDocument/2006/relationships/customXml" Target="../ink/ink427.xml"/><Relationship Id="rId142" Type="http://schemas.openxmlformats.org/officeDocument/2006/relationships/customXml" Target="../ink/ink494.xml"/><Relationship Id="rId184" Type="http://schemas.openxmlformats.org/officeDocument/2006/relationships/customXml" Target="../ink/ink515.xml"/><Relationship Id="rId391" Type="http://schemas.openxmlformats.org/officeDocument/2006/relationships/image" Target="../media/image2480.png"/><Relationship Id="rId405" Type="http://schemas.openxmlformats.org/officeDocument/2006/relationships/image" Target="../media/image2550.png"/><Relationship Id="rId447" Type="http://schemas.openxmlformats.org/officeDocument/2006/relationships/image" Target="../media/image400.png"/><Relationship Id="rId251" Type="http://schemas.openxmlformats.org/officeDocument/2006/relationships/image" Target="../media/image1780.png"/><Relationship Id="rId46" Type="http://schemas.openxmlformats.org/officeDocument/2006/relationships/customXml" Target="../ink/ink446.xml"/><Relationship Id="rId293" Type="http://schemas.openxmlformats.org/officeDocument/2006/relationships/image" Target="../media/image1990.png"/><Relationship Id="rId307" Type="http://schemas.openxmlformats.org/officeDocument/2006/relationships/image" Target="../media/image2060.png"/><Relationship Id="rId349" Type="http://schemas.openxmlformats.org/officeDocument/2006/relationships/image" Target="../media/image2270.png"/><Relationship Id="rId88" Type="http://schemas.openxmlformats.org/officeDocument/2006/relationships/customXml" Target="../ink/ink467.xml"/><Relationship Id="rId111" Type="http://schemas.openxmlformats.org/officeDocument/2006/relationships/image" Target="../media/image1080.png"/><Relationship Id="rId153" Type="http://schemas.openxmlformats.org/officeDocument/2006/relationships/image" Target="../media/image1290.png"/><Relationship Id="rId195" Type="http://schemas.openxmlformats.org/officeDocument/2006/relationships/image" Target="../media/image1500.png"/><Relationship Id="rId209" Type="http://schemas.openxmlformats.org/officeDocument/2006/relationships/image" Target="../media/image1570.png"/><Relationship Id="rId360" Type="http://schemas.openxmlformats.org/officeDocument/2006/relationships/customXml" Target="../ink/ink603.xml"/><Relationship Id="rId416" Type="http://schemas.openxmlformats.org/officeDocument/2006/relationships/customXml" Target="../ink/ink631.xml"/><Relationship Id="rId220" Type="http://schemas.openxmlformats.org/officeDocument/2006/relationships/customXml" Target="../ink/ink533.xml"/><Relationship Id="rId15" Type="http://schemas.openxmlformats.org/officeDocument/2006/relationships/image" Target="../media/image6111.png"/><Relationship Id="rId57" Type="http://schemas.openxmlformats.org/officeDocument/2006/relationships/image" Target="../media/image8210.png"/><Relationship Id="rId262" Type="http://schemas.openxmlformats.org/officeDocument/2006/relationships/customXml" Target="../ink/ink554.xml"/><Relationship Id="rId318" Type="http://schemas.openxmlformats.org/officeDocument/2006/relationships/customXml" Target="../ink/ink582.xml"/><Relationship Id="rId99" Type="http://schemas.openxmlformats.org/officeDocument/2006/relationships/image" Target="../media/image1020.png"/><Relationship Id="rId122" Type="http://schemas.openxmlformats.org/officeDocument/2006/relationships/customXml" Target="../ink/ink484.xml"/><Relationship Id="rId164" Type="http://schemas.openxmlformats.org/officeDocument/2006/relationships/customXml" Target="../ink/ink505.xml"/><Relationship Id="rId371" Type="http://schemas.openxmlformats.org/officeDocument/2006/relationships/image" Target="../media/image2380.png"/><Relationship Id="rId427" Type="http://schemas.openxmlformats.org/officeDocument/2006/relationships/image" Target="../media/image390.png"/><Relationship Id="rId26" Type="http://schemas.openxmlformats.org/officeDocument/2006/relationships/customXml" Target="../ink/ink436.xml"/><Relationship Id="rId231" Type="http://schemas.openxmlformats.org/officeDocument/2006/relationships/image" Target="../media/image1680.png"/><Relationship Id="rId273" Type="http://schemas.openxmlformats.org/officeDocument/2006/relationships/image" Target="../media/image1890.png"/><Relationship Id="rId329" Type="http://schemas.openxmlformats.org/officeDocument/2006/relationships/image" Target="../media/image2170.png"/><Relationship Id="rId68" Type="http://schemas.openxmlformats.org/officeDocument/2006/relationships/customXml" Target="../ink/ink457.xml"/><Relationship Id="rId133" Type="http://schemas.openxmlformats.org/officeDocument/2006/relationships/image" Target="../media/image1190.png"/><Relationship Id="rId175" Type="http://schemas.openxmlformats.org/officeDocument/2006/relationships/image" Target="../media/image1400.png"/><Relationship Id="rId340" Type="http://schemas.openxmlformats.org/officeDocument/2006/relationships/customXml" Target="../ink/ink593.xml"/><Relationship Id="rId200" Type="http://schemas.openxmlformats.org/officeDocument/2006/relationships/customXml" Target="../ink/ink523.xml"/><Relationship Id="rId382" Type="http://schemas.openxmlformats.org/officeDocument/2006/relationships/customXml" Target="../ink/ink614.xml"/><Relationship Id="rId438" Type="http://schemas.openxmlformats.org/officeDocument/2006/relationships/customXml" Target="../ink/ink642.xml"/><Relationship Id="rId242" Type="http://schemas.openxmlformats.org/officeDocument/2006/relationships/customXml" Target="../ink/ink544.xml"/><Relationship Id="rId284" Type="http://schemas.openxmlformats.org/officeDocument/2006/relationships/customXml" Target="../ink/ink565.xml"/><Relationship Id="rId37" Type="http://schemas.openxmlformats.org/officeDocument/2006/relationships/image" Target="../media/image7210.png"/><Relationship Id="rId79" Type="http://schemas.openxmlformats.org/officeDocument/2006/relationships/image" Target="../media/image930.png"/><Relationship Id="rId102" Type="http://schemas.openxmlformats.org/officeDocument/2006/relationships/customXml" Target="../ink/ink474.xml"/><Relationship Id="rId144" Type="http://schemas.openxmlformats.org/officeDocument/2006/relationships/customXml" Target="../ink/ink495.xml"/><Relationship Id="rId90" Type="http://schemas.openxmlformats.org/officeDocument/2006/relationships/customXml" Target="../ink/ink468.xml"/><Relationship Id="rId186" Type="http://schemas.openxmlformats.org/officeDocument/2006/relationships/customXml" Target="../ink/ink516.xml"/><Relationship Id="rId351" Type="http://schemas.openxmlformats.org/officeDocument/2006/relationships/image" Target="../media/image2280.png"/><Relationship Id="rId393" Type="http://schemas.openxmlformats.org/officeDocument/2006/relationships/image" Target="../media/image2490.png"/><Relationship Id="rId407" Type="http://schemas.openxmlformats.org/officeDocument/2006/relationships/image" Target="../media/image2560.png"/><Relationship Id="rId449" Type="http://schemas.openxmlformats.org/officeDocument/2006/relationships/image" Target="../media/image401.png"/><Relationship Id="rId211" Type="http://schemas.openxmlformats.org/officeDocument/2006/relationships/image" Target="../media/image1580.png"/><Relationship Id="rId253" Type="http://schemas.openxmlformats.org/officeDocument/2006/relationships/image" Target="../media/image1790.png"/><Relationship Id="rId295" Type="http://schemas.openxmlformats.org/officeDocument/2006/relationships/image" Target="../media/image2001.png"/><Relationship Id="rId309" Type="http://schemas.openxmlformats.org/officeDocument/2006/relationships/image" Target="../media/image2070.png"/><Relationship Id="rId48" Type="http://schemas.openxmlformats.org/officeDocument/2006/relationships/customXml" Target="../ink/ink447.xml"/><Relationship Id="rId113" Type="http://schemas.openxmlformats.org/officeDocument/2006/relationships/image" Target="../media/image1090.png"/><Relationship Id="rId320" Type="http://schemas.openxmlformats.org/officeDocument/2006/relationships/customXml" Target="../ink/ink583.xml"/><Relationship Id="rId155" Type="http://schemas.openxmlformats.org/officeDocument/2006/relationships/image" Target="../media/image1300.png"/><Relationship Id="rId197" Type="http://schemas.openxmlformats.org/officeDocument/2006/relationships/image" Target="../media/image1511.png"/><Relationship Id="rId362" Type="http://schemas.openxmlformats.org/officeDocument/2006/relationships/customXml" Target="../ink/ink604.xml"/><Relationship Id="rId418" Type="http://schemas.openxmlformats.org/officeDocument/2006/relationships/customXml" Target="../ink/ink632.xml"/><Relationship Id="rId222" Type="http://schemas.openxmlformats.org/officeDocument/2006/relationships/customXml" Target="../ink/ink534.xml"/><Relationship Id="rId264" Type="http://schemas.openxmlformats.org/officeDocument/2006/relationships/customXml" Target="../ink/ink555.xml"/><Relationship Id="rId17" Type="http://schemas.openxmlformats.org/officeDocument/2006/relationships/image" Target="../media/image6210.png"/><Relationship Id="rId59" Type="http://schemas.openxmlformats.org/officeDocument/2006/relationships/image" Target="../media/image8310.png"/><Relationship Id="rId124" Type="http://schemas.openxmlformats.org/officeDocument/2006/relationships/customXml" Target="../ink/ink485.xml"/><Relationship Id="rId70" Type="http://schemas.openxmlformats.org/officeDocument/2006/relationships/customXml" Target="../ink/ink458.xml"/><Relationship Id="rId166" Type="http://schemas.openxmlformats.org/officeDocument/2006/relationships/customXml" Target="../ink/ink506.xml"/><Relationship Id="rId331" Type="http://schemas.openxmlformats.org/officeDocument/2006/relationships/image" Target="../media/image2180.png"/><Relationship Id="rId373" Type="http://schemas.openxmlformats.org/officeDocument/2006/relationships/image" Target="../media/image2390.png"/><Relationship Id="rId429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690.png"/><Relationship Id="rId440" Type="http://schemas.openxmlformats.org/officeDocument/2006/relationships/customXml" Target="../ink/ink643.xml"/><Relationship Id="rId28" Type="http://schemas.openxmlformats.org/officeDocument/2006/relationships/customXml" Target="../ink/ink437.xml"/><Relationship Id="rId275" Type="http://schemas.openxmlformats.org/officeDocument/2006/relationships/image" Target="../media/image1901.png"/><Relationship Id="rId300" Type="http://schemas.openxmlformats.org/officeDocument/2006/relationships/customXml" Target="../ink/ink573.xml"/><Relationship Id="rId81" Type="http://schemas.openxmlformats.org/officeDocument/2006/relationships/image" Target="../media/image940.png"/><Relationship Id="rId135" Type="http://schemas.openxmlformats.org/officeDocument/2006/relationships/image" Target="../media/image1200.png"/><Relationship Id="rId177" Type="http://schemas.openxmlformats.org/officeDocument/2006/relationships/image" Target="../media/image1411.png"/><Relationship Id="rId342" Type="http://schemas.openxmlformats.org/officeDocument/2006/relationships/customXml" Target="../ink/ink594.xml"/><Relationship Id="rId384" Type="http://schemas.openxmlformats.org/officeDocument/2006/relationships/customXml" Target="../ink/ink615.xml"/><Relationship Id="rId202" Type="http://schemas.openxmlformats.org/officeDocument/2006/relationships/customXml" Target="../ink/ink524.xml"/><Relationship Id="rId244" Type="http://schemas.openxmlformats.org/officeDocument/2006/relationships/customXml" Target="../ink/ink545.xml"/><Relationship Id="rId39" Type="http://schemas.openxmlformats.org/officeDocument/2006/relationships/image" Target="../media/image7310.png"/><Relationship Id="rId286" Type="http://schemas.openxmlformats.org/officeDocument/2006/relationships/customXml" Target="../ink/ink566.xml"/><Relationship Id="rId451" Type="http://schemas.openxmlformats.org/officeDocument/2006/relationships/image" Target="../media/image402.png"/><Relationship Id="rId50" Type="http://schemas.openxmlformats.org/officeDocument/2006/relationships/customXml" Target="../ink/ink448.xml"/><Relationship Id="rId104" Type="http://schemas.openxmlformats.org/officeDocument/2006/relationships/customXml" Target="../ink/ink475.xml"/><Relationship Id="rId146" Type="http://schemas.openxmlformats.org/officeDocument/2006/relationships/customXml" Target="../ink/ink496.xml"/><Relationship Id="rId188" Type="http://schemas.openxmlformats.org/officeDocument/2006/relationships/customXml" Target="../ink/ink517.xml"/><Relationship Id="rId311" Type="http://schemas.openxmlformats.org/officeDocument/2006/relationships/image" Target="../media/image2080.png"/><Relationship Id="rId353" Type="http://schemas.openxmlformats.org/officeDocument/2006/relationships/image" Target="../media/image2290.png"/><Relationship Id="rId395" Type="http://schemas.openxmlformats.org/officeDocument/2006/relationships/image" Target="../media/image2500.png"/><Relationship Id="rId409" Type="http://schemas.openxmlformats.org/officeDocument/2006/relationships/image" Target="../media/image2570.png"/><Relationship Id="rId92" Type="http://schemas.openxmlformats.org/officeDocument/2006/relationships/customXml" Target="../ink/ink469.xml"/><Relationship Id="rId213" Type="http://schemas.openxmlformats.org/officeDocument/2006/relationships/image" Target="../media/image1590.png"/><Relationship Id="rId420" Type="http://schemas.openxmlformats.org/officeDocument/2006/relationships/customXml" Target="../ink/ink63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1.png"/><Relationship Id="rId21" Type="http://schemas.openxmlformats.org/officeDocument/2006/relationships/image" Target="../media/image2712.png"/><Relationship Id="rId42" Type="http://schemas.openxmlformats.org/officeDocument/2006/relationships/customXml" Target="../ink/ink671.xml"/><Relationship Id="rId63" Type="http://schemas.openxmlformats.org/officeDocument/2006/relationships/image" Target="../media/image2920.png"/><Relationship Id="rId84" Type="http://schemas.openxmlformats.org/officeDocument/2006/relationships/customXml" Target="../ink/ink692.xml"/><Relationship Id="rId138" Type="http://schemas.openxmlformats.org/officeDocument/2006/relationships/customXml" Target="../ink/ink719.xml"/><Relationship Id="rId159" Type="http://schemas.openxmlformats.org/officeDocument/2006/relationships/image" Target="../media/image432.png"/><Relationship Id="rId170" Type="http://schemas.openxmlformats.org/officeDocument/2006/relationships/customXml" Target="../ink/ink735.xml"/><Relationship Id="rId107" Type="http://schemas.openxmlformats.org/officeDocument/2006/relationships/image" Target="../media/image3140.png"/><Relationship Id="rId11" Type="http://schemas.openxmlformats.org/officeDocument/2006/relationships/image" Target="../media/image2660.png"/><Relationship Id="rId32" Type="http://schemas.openxmlformats.org/officeDocument/2006/relationships/customXml" Target="../ink/ink666.xml"/><Relationship Id="rId53" Type="http://schemas.openxmlformats.org/officeDocument/2006/relationships/image" Target="../media/image2870.png"/><Relationship Id="rId74" Type="http://schemas.openxmlformats.org/officeDocument/2006/relationships/customXml" Target="../ink/ink687.xml"/><Relationship Id="rId128" Type="http://schemas.openxmlformats.org/officeDocument/2006/relationships/customXml" Target="../ink/ink714.xml"/><Relationship Id="rId149" Type="http://schemas.openxmlformats.org/officeDocument/2006/relationships/image" Target="../media/image427.png"/><Relationship Id="rId5" Type="http://schemas.openxmlformats.org/officeDocument/2006/relationships/image" Target="../media/image2630.png"/><Relationship Id="rId95" Type="http://schemas.openxmlformats.org/officeDocument/2006/relationships/image" Target="../media/image3080.png"/><Relationship Id="rId160" Type="http://schemas.openxmlformats.org/officeDocument/2006/relationships/customXml" Target="../ink/ink730.xml"/><Relationship Id="rId181" Type="http://schemas.openxmlformats.org/officeDocument/2006/relationships/image" Target="../media/image443.png"/><Relationship Id="rId22" Type="http://schemas.openxmlformats.org/officeDocument/2006/relationships/customXml" Target="../ink/ink661.xml"/><Relationship Id="rId43" Type="http://schemas.openxmlformats.org/officeDocument/2006/relationships/image" Target="../media/image2820.png"/><Relationship Id="rId64" Type="http://schemas.openxmlformats.org/officeDocument/2006/relationships/customXml" Target="../ink/ink682.xml"/><Relationship Id="rId118" Type="http://schemas.openxmlformats.org/officeDocument/2006/relationships/customXml" Target="../ink/ink709.xml"/><Relationship Id="rId139" Type="http://schemas.openxmlformats.org/officeDocument/2006/relationships/image" Target="../media/image422.png"/><Relationship Id="rId85" Type="http://schemas.openxmlformats.org/officeDocument/2006/relationships/image" Target="../media/image3030.png"/><Relationship Id="rId150" Type="http://schemas.openxmlformats.org/officeDocument/2006/relationships/customXml" Target="../ink/ink725.xml"/><Relationship Id="rId171" Type="http://schemas.openxmlformats.org/officeDocument/2006/relationships/image" Target="../media/image438.png"/><Relationship Id="rId12" Type="http://schemas.openxmlformats.org/officeDocument/2006/relationships/customXml" Target="../ink/ink656.xml"/><Relationship Id="rId33" Type="http://schemas.openxmlformats.org/officeDocument/2006/relationships/image" Target="../media/image2770.png"/><Relationship Id="rId108" Type="http://schemas.openxmlformats.org/officeDocument/2006/relationships/customXml" Target="../ink/ink704.xml"/><Relationship Id="rId129" Type="http://schemas.openxmlformats.org/officeDocument/2006/relationships/image" Target="../media/image417.png"/><Relationship Id="rId54" Type="http://schemas.openxmlformats.org/officeDocument/2006/relationships/customXml" Target="../ink/ink677.xml"/><Relationship Id="rId75" Type="http://schemas.openxmlformats.org/officeDocument/2006/relationships/image" Target="../media/image2980.png"/><Relationship Id="rId96" Type="http://schemas.openxmlformats.org/officeDocument/2006/relationships/customXml" Target="../ink/ink698.xml"/><Relationship Id="rId140" Type="http://schemas.openxmlformats.org/officeDocument/2006/relationships/customXml" Target="../ink/ink720.xml"/><Relationship Id="rId161" Type="http://schemas.openxmlformats.org/officeDocument/2006/relationships/image" Target="../media/image433.png"/><Relationship Id="rId6" Type="http://schemas.openxmlformats.org/officeDocument/2006/relationships/customXml" Target="../ink/ink653.xml"/><Relationship Id="rId23" Type="http://schemas.openxmlformats.org/officeDocument/2006/relationships/image" Target="../media/image2720.png"/><Relationship Id="rId119" Type="http://schemas.openxmlformats.org/officeDocument/2006/relationships/image" Target="../media/image412.png"/><Relationship Id="rId44" Type="http://schemas.openxmlformats.org/officeDocument/2006/relationships/customXml" Target="../ink/ink672.xml"/><Relationship Id="rId60" Type="http://schemas.openxmlformats.org/officeDocument/2006/relationships/customXml" Target="../ink/ink680.xml"/><Relationship Id="rId65" Type="http://schemas.openxmlformats.org/officeDocument/2006/relationships/image" Target="../media/image2930.png"/><Relationship Id="rId81" Type="http://schemas.openxmlformats.org/officeDocument/2006/relationships/image" Target="../media/image3012.png"/><Relationship Id="rId86" Type="http://schemas.openxmlformats.org/officeDocument/2006/relationships/customXml" Target="../ink/ink693.xml"/><Relationship Id="rId130" Type="http://schemas.openxmlformats.org/officeDocument/2006/relationships/customXml" Target="../ink/ink715.xml"/><Relationship Id="rId135" Type="http://schemas.openxmlformats.org/officeDocument/2006/relationships/image" Target="../media/image420.png"/><Relationship Id="rId151" Type="http://schemas.openxmlformats.org/officeDocument/2006/relationships/image" Target="../media/image428.png"/><Relationship Id="rId156" Type="http://schemas.openxmlformats.org/officeDocument/2006/relationships/customXml" Target="../ink/ink728.xml"/><Relationship Id="rId177" Type="http://schemas.openxmlformats.org/officeDocument/2006/relationships/image" Target="../media/image441.png"/><Relationship Id="rId172" Type="http://schemas.openxmlformats.org/officeDocument/2006/relationships/customXml" Target="../ink/ink736.xml"/><Relationship Id="rId13" Type="http://schemas.openxmlformats.org/officeDocument/2006/relationships/image" Target="../media/image2670.png"/><Relationship Id="rId18" Type="http://schemas.openxmlformats.org/officeDocument/2006/relationships/customXml" Target="../ink/ink659.xml"/><Relationship Id="rId39" Type="http://schemas.openxmlformats.org/officeDocument/2006/relationships/image" Target="../media/image2800.png"/><Relationship Id="rId109" Type="http://schemas.openxmlformats.org/officeDocument/2006/relationships/image" Target="../media/image407.png"/><Relationship Id="rId34" Type="http://schemas.openxmlformats.org/officeDocument/2006/relationships/customXml" Target="../ink/ink667.xml"/><Relationship Id="rId50" Type="http://schemas.openxmlformats.org/officeDocument/2006/relationships/customXml" Target="../ink/ink675.xml"/><Relationship Id="rId55" Type="http://schemas.openxmlformats.org/officeDocument/2006/relationships/image" Target="../media/image2880.png"/><Relationship Id="rId76" Type="http://schemas.openxmlformats.org/officeDocument/2006/relationships/customXml" Target="../ink/ink688.xml"/><Relationship Id="rId97" Type="http://schemas.openxmlformats.org/officeDocument/2006/relationships/image" Target="../media/image3090.png"/><Relationship Id="rId104" Type="http://schemas.openxmlformats.org/officeDocument/2006/relationships/customXml" Target="../ink/ink702.xml"/><Relationship Id="rId120" Type="http://schemas.openxmlformats.org/officeDocument/2006/relationships/customXml" Target="../ink/ink710.xml"/><Relationship Id="rId125" Type="http://schemas.openxmlformats.org/officeDocument/2006/relationships/image" Target="../media/image415.png"/><Relationship Id="rId141" Type="http://schemas.openxmlformats.org/officeDocument/2006/relationships/image" Target="../media/image423.png"/><Relationship Id="rId146" Type="http://schemas.openxmlformats.org/officeDocument/2006/relationships/customXml" Target="../ink/ink723.xml"/><Relationship Id="rId167" Type="http://schemas.openxmlformats.org/officeDocument/2006/relationships/image" Target="../media/image436.png"/><Relationship Id="rId7" Type="http://schemas.openxmlformats.org/officeDocument/2006/relationships/image" Target="../media/image2640.png"/><Relationship Id="rId71" Type="http://schemas.openxmlformats.org/officeDocument/2006/relationships/image" Target="../media/image2960.png"/><Relationship Id="rId92" Type="http://schemas.openxmlformats.org/officeDocument/2006/relationships/customXml" Target="../ink/ink696.xml"/><Relationship Id="rId162" Type="http://schemas.openxmlformats.org/officeDocument/2006/relationships/customXml" Target="../ink/ink731.xml"/><Relationship Id="rId2" Type="http://schemas.openxmlformats.org/officeDocument/2006/relationships/image" Target="../media/image406.png"/><Relationship Id="rId29" Type="http://schemas.openxmlformats.org/officeDocument/2006/relationships/image" Target="../media/image2750.png"/><Relationship Id="rId24" Type="http://schemas.openxmlformats.org/officeDocument/2006/relationships/customXml" Target="../ink/ink662.xml"/><Relationship Id="rId40" Type="http://schemas.openxmlformats.org/officeDocument/2006/relationships/customXml" Target="../ink/ink670.xml"/><Relationship Id="rId45" Type="http://schemas.openxmlformats.org/officeDocument/2006/relationships/image" Target="../media/image2830.png"/><Relationship Id="rId66" Type="http://schemas.openxmlformats.org/officeDocument/2006/relationships/customXml" Target="../ink/ink683.xml"/><Relationship Id="rId87" Type="http://schemas.openxmlformats.org/officeDocument/2006/relationships/image" Target="../media/image3040.png"/><Relationship Id="rId110" Type="http://schemas.openxmlformats.org/officeDocument/2006/relationships/customXml" Target="../ink/ink705.xml"/><Relationship Id="rId115" Type="http://schemas.openxmlformats.org/officeDocument/2006/relationships/image" Target="../media/image410.png"/><Relationship Id="rId131" Type="http://schemas.openxmlformats.org/officeDocument/2006/relationships/image" Target="../media/image418.png"/><Relationship Id="rId136" Type="http://schemas.openxmlformats.org/officeDocument/2006/relationships/customXml" Target="../ink/ink718.xml"/><Relationship Id="rId157" Type="http://schemas.openxmlformats.org/officeDocument/2006/relationships/image" Target="../media/image431.png"/><Relationship Id="rId178" Type="http://schemas.openxmlformats.org/officeDocument/2006/relationships/customXml" Target="../ink/ink739.xml"/><Relationship Id="rId61" Type="http://schemas.openxmlformats.org/officeDocument/2006/relationships/image" Target="../media/image2912.png"/><Relationship Id="rId82" Type="http://schemas.openxmlformats.org/officeDocument/2006/relationships/customXml" Target="../ink/ink691.xml"/><Relationship Id="rId152" Type="http://schemas.openxmlformats.org/officeDocument/2006/relationships/customXml" Target="../ink/ink726.xml"/><Relationship Id="rId173" Type="http://schemas.openxmlformats.org/officeDocument/2006/relationships/image" Target="../media/image439.png"/><Relationship Id="rId19" Type="http://schemas.openxmlformats.org/officeDocument/2006/relationships/image" Target="../media/image2700.png"/><Relationship Id="rId14" Type="http://schemas.openxmlformats.org/officeDocument/2006/relationships/customXml" Target="../ink/ink657.xml"/><Relationship Id="rId30" Type="http://schemas.openxmlformats.org/officeDocument/2006/relationships/customXml" Target="../ink/ink665.xml"/><Relationship Id="rId35" Type="http://schemas.openxmlformats.org/officeDocument/2006/relationships/image" Target="../media/image2780.png"/><Relationship Id="rId56" Type="http://schemas.openxmlformats.org/officeDocument/2006/relationships/customXml" Target="../ink/ink678.xml"/><Relationship Id="rId77" Type="http://schemas.openxmlformats.org/officeDocument/2006/relationships/image" Target="../media/image2990.png"/><Relationship Id="rId100" Type="http://schemas.openxmlformats.org/officeDocument/2006/relationships/customXml" Target="../ink/ink700.xml"/><Relationship Id="rId105" Type="http://schemas.openxmlformats.org/officeDocument/2006/relationships/image" Target="../media/image3130.png"/><Relationship Id="rId126" Type="http://schemas.openxmlformats.org/officeDocument/2006/relationships/customXml" Target="../ink/ink713.xml"/><Relationship Id="rId147" Type="http://schemas.openxmlformats.org/officeDocument/2006/relationships/image" Target="../media/image426.png"/><Relationship Id="rId168" Type="http://schemas.openxmlformats.org/officeDocument/2006/relationships/customXml" Target="../ink/ink734.xml"/><Relationship Id="rId8" Type="http://schemas.openxmlformats.org/officeDocument/2006/relationships/customXml" Target="../ink/ink654.xml"/><Relationship Id="rId51" Type="http://schemas.openxmlformats.org/officeDocument/2006/relationships/image" Target="../media/image2860.png"/><Relationship Id="rId72" Type="http://schemas.openxmlformats.org/officeDocument/2006/relationships/customXml" Target="../ink/ink686.xml"/><Relationship Id="rId93" Type="http://schemas.openxmlformats.org/officeDocument/2006/relationships/image" Target="../media/image3070.png"/><Relationship Id="rId98" Type="http://schemas.openxmlformats.org/officeDocument/2006/relationships/customXml" Target="../ink/ink699.xml"/><Relationship Id="rId121" Type="http://schemas.openxmlformats.org/officeDocument/2006/relationships/image" Target="../media/image413.png"/><Relationship Id="rId142" Type="http://schemas.openxmlformats.org/officeDocument/2006/relationships/customXml" Target="../ink/ink721.xml"/><Relationship Id="rId163" Type="http://schemas.openxmlformats.org/officeDocument/2006/relationships/image" Target="../media/image434.png"/><Relationship Id="rId3" Type="http://schemas.microsoft.com/office/2007/relationships/hdphoto" Target="../media/hdphoto1.wdp"/><Relationship Id="rId25" Type="http://schemas.openxmlformats.org/officeDocument/2006/relationships/image" Target="../media/image2730.png"/><Relationship Id="rId46" Type="http://schemas.openxmlformats.org/officeDocument/2006/relationships/customXml" Target="../ink/ink673.xml"/><Relationship Id="rId67" Type="http://schemas.openxmlformats.org/officeDocument/2006/relationships/image" Target="../media/image2940.png"/><Relationship Id="rId116" Type="http://schemas.openxmlformats.org/officeDocument/2006/relationships/customXml" Target="../ink/ink708.xml"/><Relationship Id="rId137" Type="http://schemas.openxmlformats.org/officeDocument/2006/relationships/image" Target="../media/image421.png"/><Relationship Id="rId158" Type="http://schemas.openxmlformats.org/officeDocument/2006/relationships/customXml" Target="../ink/ink729.xml"/><Relationship Id="rId20" Type="http://schemas.openxmlformats.org/officeDocument/2006/relationships/customXml" Target="../ink/ink660.xml"/><Relationship Id="rId41" Type="http://schemas.openxmlformats.org/officeDocument/2006/relationships/image" Target="../media/image2812.png"/><Relationship Id="rId62" Type="http://schemas.openxmlformats.org/officeDocument/2006/relationships/customXml" Target="../ink/ink681.xml"/><Relationship Id="rId83" Type="http://schemas.openxmlformats.org/officeDocument/2006/relationships/image" Target="../media/image3020.png"/><Relationship Id="rId88" Type="http://schemas.openxmlformats.org/officeDocument/2006/relationships/customXml" Target="../ink/ink694.xml"/><Relationship Id="rId111" Type="http://schemas.openxmlformats.org/officeDocument/2006/relationships/image" Target="../media/image408.png"/><Relationship Id="rId132" Type="http://schemas.openxmlformats.org/officeDocument/2006/relationships/customXml" Target="../ink/ink716.xml"/><Relationship Id="rId153" Type="http://schemas.openxmlformats.org/officeDocument/2006/relationships/image" Target="../media/image429.png"/><Relationship Id="rId174" Type="http://schemas.openxmlformats.org/officeDocument/2006/relationships/customXml" Target="../ink/ink737.xml"/><Relationship Id="rId179" Type="http://schemas.openxmlformats.org/officeDocument/2006/relationships/image" Target="../media/image442.png"/><Relationship Id="rId15" Type="http://schemas.openxmlformats.org/officeDocument/2006/relationships/image" Target="../media/image2680.png"/><Relationship Id="rId36" Type="http://schemas.openxmlformats.org/officeDocument/2006/relationships/customXml" Target="../ink/ink668.xml"/><Relationship Id="rId57" Type="http://schemas.openxmlformats.org/officeDocument/2006/relationships/image" Target="../media/image2890.png"/><Relationship Id="rId106" Type="http://schemas.openxmlformats.org/officeDocument/2006/relationships/customXml" Target="../ink/ink703.xml"/><Relationship Id="rId127" Type="http://schemas.openxmlformats.org/officeDocument/2006/relationships/image" Target="../media/image416.png"/><Relationship Id="rId10" Type="http://schemas.openxmlformats.org/officeDocument/2006/relationships/customXml" Target="../ink/ink655.xml"/><Relationship Id="rId31" Type="http://schemas.openxmlformats.org/officeDocument/2006/relationships/image" Target="../media/image2760.png"/><Relationship Id="rId52" Type="http://schemas.openxmlformats.org/officeDocument/2006/relationships/customXml" Target="../ink/ink676.xml"/><Relationship Id="rId73" Type="http://schemas.openxmlformats.org/officeDocument/2006/relationships/image" Target="../media/image2970.png"/><Relationship Id="rId78" Type="http://schemas.openxmlformats.org/officeDocument/2006/relationships/customXml" Target="../ink/ink689.xml"/><Relationship Id="rId94" Type="http://schemas.openxmlformats.org/officeDocument/2006/relationships/customXml" Target="../ink/ink697.xml"/><Relationship Id="rId99" Type="http://schemas.openxmlformats.org/officeDocument/2006/relationships/image" Target="../media/image3100.png"/><Relationship Id="rId101" Type="http://schemas.openxmlformats.org/officeDocument/2006/relationships/image" Target="../media/image3112.png"/><Relationship Id="rId122" Type="http://schemas.openxmlformats.org/officeDocument/2006/relationships/customXml" Target="../ink/ink711.xml"/><Relationship Id="rId143" Type="http://schemas.openxmlformats.org/officeDocument/2006/relationships/image" Target="../media/image424.png"/><Relationship Id="rId148" Type="http://schemas.openxmlformats.org/officeDocument/2006/relationships/customXml" Target="../ink/ink724.xml"/><Relationship Id="rId164" Type="http://schemas.openxmlformats.org/officeDocument/2006/relationships/customXml" Target="../ink/ink732.xml"/><Relationship Id="rId169" Type="http://schemas.openxmlformats.org/officeDocument/2006/relationships/image" Target="../media/image437.png"/><Relationship Id="rId4" Type="http://schemas.openxmlformats.org/officeDocument/2006/relationships/customXml" Target="../ink/ink652.xml"/><Relationship Id="rId9" Type="http://schemas.openxmlformats.org/officeDocument/2006/relationships/image" Target="../media/image2650.png"/><Relationship Id="rId180" Type="http://schemas.openxmlformats.org/officeDocument/2006/relationships/customXml" Target="../ink/ink740.xml"/><Relationship Id="rId26" Type="http://schemas.openxmlformats.org/officeDocument/2006/relationships/customXml" Target="../ink/ink663.xml"/><Relationship Id="rId47" Type="http://schemas.openxmlformats.org/officeDocument/2006/relationships/image" Target="../media/image2840.png"/><Relationship Id="rId68" Type="http://schemas.openxmlformats.org/officeDocument/2006/relationships/customXml" Target="../ink/ink684.xml"/><Relationship Id="rId89" Type="http://schemas.openxmlformats.org/officeDocument/2006/relationships/image" Target="../media/image3050.png"/><Relationship Id="rId112" Type="http://schemas.openxmlformats.org/officeDocument/2006/relationships/customXml" Target="../ink/ink706.xml"/><Relationship Id="rId133" Type="http://schemas.openxmlformats.org/officeDocument/2006/relationships/image" Target="../media/image419.png"/><Relationship Id="rId154" Type="http://schemas.openxmlformats.org/officeDocument/2006/relationships/customXml" Target="../ink/ink727.xml"/><Relationship Id="rId175" Type="http://schemas.openxmlformats.org/officeDocument/2006/relationships/image" Target="../media/image440.png"/><Relationship Id="rId16" Type="http://schemas.openxmlformats.org/officeDocument/2006/relationships/customXml" Target="../ink/ink658.xml"/><Relationship Id="rId37" Type="http://schemas.openxmlformats.org/officeDocument/2006/relationships/image" Target="../media/image2790.png"/><Relationship Id="rId58" Type="http://schemas.openxmlformats.org/officeDocument/2006/relationships/customXml" Target="../ink/ink679.xml"/><Relationship Id="rId79" Type="http://schemas.openxmlformats.org/officeDocument/2006/relationships/image" Target="../media/image3000.png"/><Relationship Id="rId102" Type="http://schemas.openxmlformats.org/officeDocument/2006/relationships/customXml" Target="../ink/ink701.xml"/><Relationship Id="rId123" Type="http://schemas.openxmlformats.org/officeDocument/2006/relationships/image" Target="../media/image414.png"/><Relationship Id="rId144" Type="http://schemas.openxmlformats.org/officeDocument/2006/relationships/customXml" Target="../ink/ink722.xml"/><Relationship Id="rId90" Type="http://schemas.openxmlformats.org/officeDocument/2006/relationships/customXml" Target="../ink/ink695.xml"/><Relationship Id="rId165" Type="http://schemas.openxmlformats.org/officeDocument/2006/relationships/image" Target="../media/image435.png"/><Relationship Id="rId27" Type="http://schemas.openxmlformats.org/officeDocument/2006/relationships/image" Target="../media/image2740.png"/><Relationship Id="rId48" Type="http://schemas.openxmlformats.org/officeDocument/2006/relationships/customXml" Target="../ink/ink674.xml"/><Relationship Id="rId69" Type="http://schemas.openxmlformats.org/officeDocument/2006/relationships/image" Target="../media/image2950.png"/><Relationship Id="rId113" Type="http://schemas.openxmlformats.org/officeDocument/2006/relationships/image" Target="../media/image409.png"/><Relationship Id="rId134" Type="http://schemas.openxmlformats.org/officeDocument/2006/relationships/customXml" Target="../ink/ink717.xml"/><Relationship Id="rId80" Type="http://schemas.openxmlformats.org/officeDocument/2006/relationships/customXml" Target="../ink/ink690.xml"/><Relationship Id="rId155" Type="http://schemas.openxmlformats.org/officeDocument/2006/relationships/image" Target="../media/image430.png"/><Relationship Id="rId176" Type="http://schemas.openxmlformats.org/officeDocument/2006/relationships/customXml" Target="../ink/ink738.xml"/><Relationship Id="rId17" Type="http://schemas.openxmlformats.org/officeDocument/2006/relationships/image" Target="../media/image2690.png"/><Relationship Id="rId38" Type="http://schemas.openxmlformats.org/officeDocument/2006/relationships/customXml" Target="../ink/ink669.xml"/><Relationship Id="rId59" Type="http://schemas.openxmlformats.org/officeDocument/2006/relationships/image" Target="../media/image2900.png"/><Relationship Id="rId103" Type="http://schemas.openxmlformats.org/officeDocument/2006/relationships/image" Target="../media/image3120.png"/><Relationship Id="rId124" Type="http://schemas.openxmlformats.org/officeDocument/2006/relationships/customXml" Target="../ink/ink712.xml"/><Relationship Id="rId70" Type="http://schemas.openxmlformats.org/officeDocument/2006/relationships/customXml" Target="../ink/ink685.xml"/><Relationship Id="rId91" Type="http://schemas.openxmlformats.org/officeDocument/2006/relationships/image" Target="../media/image3060.png"/><Relationship Id="rId145" Type="http://schemas.openxmlformats.org/officeDocument/2006/relationships/image" Target="../media/image425.png"/><Relationship Id="rId166" Type="http://schemas.openxmlformats.org/officeDocument/2006/relationships/customXml" Target="../ink/ink733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664.xml"/><Relationship Id="rId49" Type="http://schemas.openxmlformats.org/officeDocument/2006/relationships/image" Target="../media/image2850.png"/><Relationship Id="rId114" Type="http://schemas.openxmlformats.org/officeDocument/2006/relationships/customXml" Target="../ink/ink7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C49B-9325-4F28-84AA-EF21183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966" y="1150200"/>
            <a:ext cx="6194065" cy="961565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ECE 105: Introduction to Electrical Engineerin</a:t>
            </a:r>
            <a:r>
              <a:rPr lang="en-US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5305-B3D3-4E24-9167-6DC65918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811" y="3477445"/>
            <a:ext cx="5590376" cy="22303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ans" panose="020B0503020203020204" pitchFamily="34" charset="0"/>
              </a:rPr>
              <a:t>Lecture 10</a:t>
            </a:r>
          </a:p>
          <a:p>
            <a:r>
              <a:rPr lang="en-US" sz="2800" dirty="0">
                <a:latin typeface="PT Sans" panose="020B0503020203020204" pitchFamily="34" charset="0"/>
              </a:rPr>
              <a:t>Sensors 2</a:t>
            </a:r>
          </a:p>
          <a:p>
            <a:r>
              <a:rPr lang="en-US" sz="2800" dirty="0"/>
              <a:t>Yasser Khan</a:t>
            </a:r>
          </a:p>
          <a:p>
            <a:r>
              <a:rPr lang="en-US" sz="2800" dirty="0" err="1">
                <a:latin typeface="PT Sans" panose="020B0503020203020204" pitchFamily="34" charset="0"/>
              </a:rPr>
              <a:t>Rehan</a:t>
            </a:r>
            <a:r>
              <a:rPr lang="en-US" sz="2800" dirty="0">
                <a:latin typeface="PT Sans" panose="020B0503020203020204" pitchFamily="34" charset="0"/>
              </a:rPr>
              <a:t> Kapadia</a:t>
            </a:r>
          </a:p>
        </p:txBody>
      </p:sp>
    </p:spTree>
    <p:extLst>
      <p:ext uri="{BB962C8B-B14F-4D97-AF65-F5344CB8AC3E}">
        <p14:creationId xmlns:p14="http://schemas.microsoft.com/office/powerpoint/2010/main" val="3365799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294B-18B8-1E33-2F33-0D5417E7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Inverting Op 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887C-0FE0-4C70-D926-80CA957E3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black screen with blue text&#10;&#10;Description automatically generated">
            <a:extLst>
              <a:ext uri="{FF2B5EF4-FFF2-40B4-BE49-F238E27FC236}">
                <a16:creationId xmlns:a16="http://schemas.microsoft.com/office/drawing/2014/main" id="{86EBF750-11F1-9441-9F19-678961C66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155921"/>
            <a:ext cx="4286250" cy="48006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3D023AF-0330-2740-1B6C-6AFBD4EB9657}"/>
              </a:ext>
            </a:extLst>
          </p:cNvPr>
          <p:cNvGrpSpPr/>
          <p:nvPr/>
        </p:nvGrpSpPr>
        <p:grpSpPr>
          <a:xfrm>
            <a:off x="942214" y="2449222"/>
            <a:ext cx="4812120" cy="2459160"/>
            <a:chOff x="686614" y="732397"/>
            <a:chExt cx="4812120" cy="24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E3F89A-5AFA-2134-2E34-813F00F25165}"/>
                    </a:ext>
                  </a:extLst>
                </p14:cNvPr>
                <p14:cNvContentPartPr/>
                <p14:nvPr/>
              </p14:nvContentPartPr>
              <p14:xfrm>
                <a:off x="2769934" y="1554637"/>
                <a:ext cx="61560" cy="107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E3F89A-5AFA-2134-2E34-813F00F251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51934" y="1536637"/>
                  <a:ext cx="9720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644CBDF-5075-F51E-5DD8-AA88B584B8C3}"/>
                    </a:ext>
                  </a:extLst>
                </p14:cNvPr>
                <p14:cNvContentPartPr/>
                <p14:nvPr/>
              </p14:nvContentPartPr>
              <p14:xfrm>
                <a:off x="2778934" y="1506757"/>
                <a:ext cx="836640" cy="428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644CBDF-5075-F51E-5DD8-AA88B584B8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60934" y="1488757"/>
                  <a:ext cx="8722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8ACE5A5-0326-2D00-FEA1-145CE447C486}"/>
                    </a:ext>
                  </a:extLst>
                </p14:cNvPr>
                <p14:cNvContentPartPr/>
                <p14:nvPr/>
              </p14:nvContentPartPr>
              <p14:xfrm>
                <a:off x="2796214" y="1927597"/>
                <a:ext cx="896040" cy="839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8ACE5A5-0326-2D00-FEA1-145CE447C4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78207" y="1909597"/>
                  <a:ext cx="931694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E739D1-352E-2634-0B9E-EADCBEDD507F}"/>
                    </a:ext>
                  </a:extLst>
                </p14:cNvPr>
                <p14:cNvContentPartPr/>
                <p14:nvPr/>
              </p14:nvContentPartPr>
              <p14:xfrm>
                <a:off x="1368454" y="1764877"/>
                <a:ext cx="166320" cy="18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E739D1-352E-2634-0B9E-EADCBEDD50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0454" y="1746842"/>
                  <a:ext cx="201960" cy="219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B2FC3E-6174-E7C1-9883-B1852D7F082D}"/>
                    </a:ext>
                  </a:extLst>
                </p14:cNvPr>
                <p14:cNvContentPartPr/>
                <p14:nvPr/>
              </p14:nvContentPartPr>
              <p14:xfrm>
                <a:off x="1563214" y="1817797"/>
                <a:ext cx="189720" cy="47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B2FC3E-6174-E7C1-9883-B1852D7F08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5214" y="1799797"/>
                  <a:ext cx="225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6D08AF-1AEC-4400-E014-BB3AEEA7D8FC}"/>
                    </a:ext>
                  </a:extLst>
                </p14:cNvPr>
                <p14:cNvContentPartPr/>
                <p14:nvPr/>
              </p14:nvContentPartPr>
              <p14:xfrm>
                <a:off x="1772014" y="1644997"/>
                <a:ext cx="514800" cy="18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6D08AF-1AEC-4400-E014-BB3AEEA7D8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4001" y="1626997"/>
                  <a:ext cx="550465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62A4A3-02B7-19D9-9BA2-088DA9D26FDF}"/>
                    </a:ext>
                  </a:extLst>
                </p14:cNvPr>
                <p14:cNvContentPartPr/>
                <p14:nvPr/>
              </p14:nvContentPartPr>
              <p14:xfrm>
                <a:off x="2325334" y="1725637"/>
                <a:ext cx="462600" cy="4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62A4A3-02B7-19D9-9BA2-088DA9D26F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7334" y="1707637"/>
                  <a:ext cx="498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24B94F-A497-AA94-B19B-B91CCAC43CBB}"/>
                    </a:ext>
                  </a:extLst>
                </p14:cNvPr>
                <p14:cNvContentPartPr/>
                <p14:nvPr/>
              </p14:nvContentPartPr>
              <p14:xfrm>
                <a:off x="2474374" y="1154677"/>
                <a:ext cx="87120" cy="54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24B94F-A497-AA94-B19B-B91CCAC43C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56374" y="1136677"/>
                  <a:ext cx="12276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9D3C1C-FA4A-2650-6378-22D26BA00878}"/>
                    </a:ext>
                  </a:extLst>
                </p14:cNvPr>
                <p14:cNvContentPartPr/>
                <p14:nvPr/>
              </p14:nvContentPartPr>
              <p14:xfrm>
                <a:off x="2488774" y="1162597"/>
                <a:ext cx="621720" cy="29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9D3C1C-FA4A-2650-6378-22D26BA008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0774" y="1144597"/>
                  <a:ext cx="657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BB3E85-21A3-2023-184C-4D45DD5E0055}"/>
                    </a:ext>
                  </a:extLst>
                </p14:cNvPr>
                <p14:cNvContentPartPr/>
                <p14:nvPr/>
              </p14:nvContentPartPr>
              <p14:xfrm>
                <a:off x="3074854" y="949117"/>
                <a:ext cx="401040" cy="22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BB3E85-21A3-2023-184C-4D45DD5E00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6854" y="931089"/>
                  <a:ext cx="436680" cy="265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2084365-E308-7D65-1F60-029945E41E4B}"/>
                    </a:ext>
                  </a:extLst>
                </p14:cNvPr>
                <p14:cNvContentPartPr/>
                <p14:nvPr/>
              </p14:nvContentPartPr>
              <p14:xfrm>
                <a:off x="3532774" y="1116517"/>
                <a:ext cx="488880" cy="97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2084365-E308-7D65-1F60-029945E41E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4774" y="1098450"/>
                  <a:ext cx="524520" cy="13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463360-9D0C-F023-EBA1-5EE6FEBFEA50}"/>
                    </a:ext>
                  </a:extLst>
                </p14:cNvPr>
                <p14:cNvContentPartPr/>
                <p14:nvPr/>
              </p14:nvContentPartPr>
              <p14:xfrm>
                <a:off x="3978094" y="1114357"/>
                <a:ext cx="70200" cy="874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463360-9D0C-F023-EBA1-5EE6FEBFEA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0094" y="1096357"/>
                  <a:ext cx="10584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CDA6FC-532C-5952-FC91-E6794010E94F}"/>
                    </a:ext>
                  </a:extLst>
                </p14:cNvPr>
                <p14:cNvContentPartPr/>
                <p14:nvPr/>
              </p14:nvContentPartPr>
              <p14:xfrm>
                <a:off x="3748054" y="1860997"/>
                <a:ext cx="846360" cy="63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CDA6FC-532C-5952-FC91-E6794010E9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0054" y="1842894"/>
                  <a:ext cx="882000" cy="98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F7AC4C-97A9-69A0-F1E7-D5C369B32F93}"/>
                    </a:ext>
                  </a:extLst>
                </p14:cNvPr>
                <p14:cNvContentPartPr/>
                <p14:nvPr/>
              </p14:nvContentPartPr>
              <p14:xfrm>
                <a:off x="4573894" y="1760917"/>
                <a:ext cx="153360" cy="20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F7AC4C-97A9-69A0-F1E7-D5C369B32F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55936" y="1742917"/>
                  <a:ext cx="188917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B754C7-D3CA-5730-154B-FDF7327807AE}"/>
                    </a:ext>
                  </a:extLst>
                </p14:cNvPr>
                <p14:cNvContentPartPr/>
                <p14:nvPr/>
              </p14:nvContentPartPr>
              <p14:xfrm>
                <a:off x="2404174" y="2263837"/>
                <a:ext cx="416520" cy="50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B754C7-D3CA-5730-154B-FDF7327807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86174" y="2245837"/>
                  <a:ext cx="452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3E09AE-03F0-5403-A455-393834E29E46}"/>
                    </a:ext>
                  </a:extLst>
                </p14:cNvPr>
                <p14:cNvContentPartPr/>
                <p14:nvPr/>
              </p14:nvContentPartPr>
              <p14:xfrm>
                <a:off x="2416054" y="2299477"/>
                <a:ext cx="79560" cy="80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3E09AE-03F0-5403-A455-393834E29E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98054" y="2281477"/>
                  <a:ext cx="11520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1DDC08-3230-3B54-6C06-8EC0AB537C72}"/>
                    </a:ext>
                  </a:extLst>
                </p14:cNvPr>
                <p14:cNvContentPartPr/>
                <p14:nvPr/>
              </p14:nvContentPartPr>
              <p14:xfrm>
                <a:off x="2357014" y="3031357"/>
                <a:ext cx="250560" cy="2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1DDC08-3230-3B54-6C06-8EC0AB537C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39014" y="3013357"/>
                  <a:ext cx="286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9F1CFE-CA2C-4174-9C29-DA4FBDDD17AC}"/>
                    </a:ext>
                  </a:extLst>
                </p14:cNvPr>
                <p14:cNvContentPartPr/>
                <p14:nvPr/>
              </p14:nvContentPartPr>
              <p14:xfrm>
                <a:off x="2364574" y="3023437"/>
                <a:ext cx="209880" cy="16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9F1CFE-CA2C-4174-9C29-DA4FBDDD17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6574" y="3005437"/>
                  <a:ext cx="245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1EBF4E-E56B-7061-6BBC-7B9F55902EDC}"/>
                    </a:ext>
                  </a:extLst>
                </p14:cNvPr>
                <p14:cNvContentPartPr/>
                <p14:nvPr/>
              </p14:nvContentPartPr>
              <p14:xfrm>
                <a:off x="2551054" y="3024517"/>
                <a:ext cx="90360" cy="16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1EBF4E-E56B-7061-6BBC-7B9F55902E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32982" y="3006517"/>
                  <a:ext cx="126143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49CBA3-03A2-FEBE-AA2C-B1B541D5AD3F}"/>
                    </a:ext>
                  </a:extLst>
                </p14:cNvPr>
                <p14:cNvContentPartPr/>
                <p14:nvPr/>
              </p14:nvContentPartPr>
              <p14:xfrm>
                <a:off x="2901694" y="1822117"/>
                <a:ext cx="126720" cy="3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49CBA3-03A2-FEBE-AA2C-B1B541D5AD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83694" y="1804117"/>
                  <a:ext cx="162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C0D186-15D9-F980-1688-F31E746D202D}"/>
                    </a:ext>
                  </a:extLst>
                </p14:cNvPr>
                <p14:cNvContentPartPr/>
                <p14:nvPr/>
              </p14:nvContentPartPr>
              <p14:xfrm>
                <a:off x="2961094" y="2181757"/>
                <a:ext cx="102960" cy="41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C0D186-15D9-F980-1688-F31E746D20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43031" y="2163911"/>
                  <a:ext cx="138725" cy="77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0BA22C-C912-B20A-E6CE-3ED7F187DDDE}"/>
                    </a:ext>
                  </a:extLst>
                </p14:cNvPr>
                <p14:cNvContentPartPr/>
                <p14:nvPr/>
              </p14:nvContentPartPr>
              <p14:xfrm>
                <a:off x="2995294" y="2127397"/>
                <a:ext cx="29160" cy="18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0BA22C-C912-B20A-E6CE-3ED7F187DD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77294" y="2109397"/>
                  <a:ext cx="64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3CA130-4DB3-327D-15C2-27641FEB5577}"/>
                    </a:ext>
                  </a:extLst>
                </p14:cNvPr>
                <p14:cNvContentPartPr/>
                <p14:nvPr/>
              </p14:nvContentPartPr>
              <p14:xfrm>
                <a:off x="1789294" y="1311997"/>
                <a:ext cx="92520" cy="20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3CA130-4DB3-327D-15C2-27641FEB55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71294" y="1293997"/>
                  <a:ext cx="128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BDD123D-915D-5677-E326-6C8E9B50352C}"/>
                    </a:ext>
                  </a:extLst>
                </p14:cNvPr>
                <p14:cNvContentPartPr/>
                <p14:nvPr/>
              </p14:nvContentPartPr>
              <p14:xfrm>
                <a:off x="1803334" y="1215517"/>
                <a:ext cx="216720" cy="9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BDD123D-915D-5677-E326-6C8E9B5035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85364" y="1197517"/>
                  <a:ext cx="252301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B84AC82-47CA-4DB8-CB76-AC522AD2BFEB}"/>
                    </a:ext>
                  </a:extLst>
                </p14:cNvPr>
                <p14:cNvContentPartPr/>
                <p14:nvPr/>
              </p14:nvContentPartPr>
              <p14:xfrm>
                <a:off x="2016814" y="1276357"/>
                <a:ext cx="49320" cy="104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B84AC82-47CA-4DB8-CB76-AC522AD2BF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98814" y="1258357"/>
                  <a:ext cx="84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774CB5-88A6-CB79-2F93-9E1E0D91575C}"/>
                    </a:ext>
                  </a:extLst>
                </p14:cNvPr>
                <p14:cNvContentPartPr/>
                <p14:nvPr/>
              </p14:nvContentPartPr>
              <p14:xfrm>
                <a:off x="2000614" y="1116517"/>
                <a:ext cx="14040" cy="19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774CB5-88A6-CB79-2F93-9E1E0D9157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82614" y="1098517"/>
                  <a:ext cx="49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4D21B4-54DE-0D49-1805-63764FBB4020}"/>
                    </a:ext>
                  </a:extLst>
                </p14:cNvPr>
                <p14:cNvContentPartPr/>
                <p14:nvPr/>
              </p14:nvContentPartPr>
              <p14:xfrm>
                <a:off x="3488134" y="767677"/>
                <a:ext cx="86400" cy="18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4D21B4-54DE-0D49-1805-63764FBB40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70209" y="749677"/>
                  <a:ext cx="121892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E325D0-0E73-371F-FDE0-D566A03B1F10}"/>
                    </a:ext>
                  </a:extLst>
                </p14:cNvPr>
                <p14:cNvContentPartPr/>
                <p14:nvPr/>
              </p14:nvContentPartPr>
              <p14:xfrm>
                <a:off x="3491734" y="739597"/>
                <a:ext cx="162000" cy="136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E325D0-0E73-371F-FDE0-D566A03B1F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73734" y="721597"/>
                  <a:ext cx="19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E712D4-7A99-6E11-884A-8D8C336A15B4}"/>
                    </a:ext>
                  </a:extLst>
                </p14:cNvPr>
                <p14:cNvContentPartPr/>
                <p14:nvPr/>
              </p14:nvContentPartPr>
              <p14:xfrm>
                <a:off x="3774334" y="732397"/>
                <a:ext cx="100080" cy="23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E712D4-7A99-6E11-884A-8D8C336A15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56399" y="714397"/>
                  <a:ext cx="135592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837822-0C4E-36C5-0F04-E60058C8E10C}"/>
                    </a:ext>
                  </a:extLst>
                </p14:cNvPr>
                <p14:cNvContentPartPr/>
                <p14:nvPr/>
              </p14:nvContentPartPr>
              <p14:xfrm>
                <a:off x="3800974" y="766957"/>
                <a:ext cx="114480" cy="153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837822-0C4E-36C5-0F04-E60058C8E1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82917" y="748957"/>
                  <a:ext cx="150232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5774A2-A2BD-9C25-77A2-6EBD15BED074}"/>
                    </a:ext>
                  </a:extLst>
                </p14:cNvPr>
                <p14:cNvContentPartPr/>
                <p14:nvPr/>
              </p14:nvContentPartPr>
              <p14:xfrm>
                <a:off x="686614" y="1810237"/>
                <a:ext cx="194400" cy="281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5774A2-A2BD-9C25-77A2-6EBD15BED0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647" y="1792237"/>
                  <a:ext cx="229974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2EF575-50EF-EBD9-E100-0ED7780A22F4}"/>
                    </a:ext>
                  </a:extLst>
                </p14:cNvPr>
                <p14:cNvContentPartPr/>
                <p14:nvPr/>
              </p14:nvContentPartPr>
              <p14:xfrm>
                <a:off x="1056334" y="2051077"/>
                <a:ext cx="56880" cy="10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2EF575-50EF-EBD9-E100-0ED7780A22F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8334" y="2033077"/>
                  <a:ext cx="92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FDF2DB-83C7-4939-3528-CAD427C20BB6}"/>
                    </a:ext>
                  </a:extLst>
                </p14:cNvPr>
                <p14:cNvContentPartPr/>
                <p14:nvPr/>
              </p14:nvContentPartPr>
              <p14:xfrm>
                <a:off x="1002334" y="1896277"/>
                <a:ext cx="39960" cy="45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FDF2DB-83C7-4939-3528-CAD427C20B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4334" y="1878132"/>
                  <a:ext cx="75600" cy="80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683E24C-75DC-ADC4-F0EC-FD2A5BE96955}"/>
                    </a:ext>
                  </a:extLst>
                </p14:cNvPr>
                <p14:cNvContentPartPr/>
                <p14:nvPr/>
              </p14:nvContentPartPr>
              <p14:xfrm>
                <a:off x="1154614" y="1978357"/>
                <a:ext cx="124920" cy="10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683E24C-75DC-ADC4-F0EC-FD2A5BE969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6614" y="1960418"/>
                  <a:ext cx="160560" cy="140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4107A5C-D111-423C-2C4A-4B61B3EC5667}"/>
                    </a:ext>
                  </a:extLst>
                </p14:cNvPr>
                <p14:cNvContentPartPr/>
                <p14:nvPr/>
              </p14:nvContentPartPr>
              <p14:xfrm>
                <a:off x="4584694" y="2139637"/>
                <a:ext cx="232920" cy="218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4107A5C-D111-423C-2C4A-4B61B3EC56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66694" y="2121637"/>
                  <a:ext cx="268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7CA9DE1-DD20-7611-A6D8-79C2A0BC88AC}"/>
                    </a:ext>
                  </a:extLst>
                </p14:cNvPr>
                <p14:cNvContentPartPr/>
                <p14:nvPr/>
              </p14:nvContentPartPr>
              <p14:xfrm>
                <a:off x="4977814" y="2318197"/>
                <a:ext cx="108000" cy="106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7CA9DE1-DD20-7611-A6D8-79C2A0BC88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59814" y="2300197"/>
                  <a:ext cx="143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C9B5CEF-B07F-4283-2A27-11B6DD72F45F}"/>
                    </a:ext>
                  </a:extLst>
                </p14:cNvPr>
                <p14:cNvContentPartPr/>
                <p14:nvPr/>
              </p14:nvContentPartPr>
              <p14:xfrm>
                <a:off x="5172574" y="2236837"/>
                <a:ext cx="181440" cy="124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C9B5CEF-B07F-4283-2A27-11B6DD72F4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54574" y="2218837"/>
                  <a:ext cx="217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19B2F3-038D-8FEF-D118-063DD0A670F3}"/>
                    </a:ext>
                  </a:extLst>
                </p14:cNvPr>
                <p14:cNvContentPartPr/>
                <p14:nvPr/>
              </p14:nvContentPartPr>
              <p14:xfrm>
                <a:off x="5360134" y="2100757"/>
                <a:ext cx="91800" cy="190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19B2F3-038D-8FEF-D118-063DD0A670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42134" y="2082757"/>
                  <a:ext cx="127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8FF09E-C822-3CB2-3FF5-095A0667E10B}"/>
                    </a:ext>
                  </a:extLst>
                </p14:cNvPr>
                <p14:cNvContentPartPr/>
                <p14:nvPr/>
              </p14:nvContentPartPr>
              <p14:xfrm>
                <a:off x="5388934" y="2067277"/>
                <a:ext cx="109800" cy="11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8FF09E-C822-3CB2-3FF5-095A0667E1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70993" y="2049334"/>
                  <a:ext cx="145324" cy="1489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C7B139-B673-41FC-9B84-3426FA4C9440}"/>
              </a:ext>
            </a:extLst>
          </p:cNvPr>
          <p:cNvGrpSpPr/>
          <p:nvPr/>
        </p:nvGrpSpPr>
        <p:grpSpPr>
          <a:xfrm>
            <a:off x="2128774" y="3922702"/>
            <a:ext cx="475920" cy="443520"/>
            <a:chOff x="1873174" y="2205877"/>
            <a:chExt cx="47592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217BA6-1AC7-3F3E-EE0B-F0DA3EB42488}"/>
                    </a:ext>
                  </a:extLst>
                </p14:cNvPr>
                <p14:cNvContentPartPr/>
                <p14:nvPr/>
              </p14:nvContentPartPr>
              <p14:xfrm>
                <a:off x="1873174" y="2401357"/>
                <a:ext cx="203040" cy="24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217BA6-1AC7-3F3E-EE0B-F0DA3EB424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55174" y="2383357"/>
                  <a:ext cx="238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D75B09-16CC-CF1C-3C17-5AC2710FF4D9}"/>
                    </a:ext>
                  </a:extLst>
                </p14:cNvPr>
                <p14:cNvContentPartPr/>
                <p14:nvPr/>
              </p14:nvContentPartPr>
              <p14:xfrm>
                <a:off x="2078374" y="2382997"/>
                <a:ext cx="6120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D75B09-16CC-CF1C-3C17-5AC2710FF4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60479" y="2364997"/>
                  <a:ext cx="96632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EE66503-03B1-0A16-311F-06DAF2C43B59}"/>
                    </a:ext>
                  </a:extLst>
                </p14:cNvPr>
                <p14:cNvContentPartPr/>
                <p14:nvPr/>
              </p14:nvContentPartPr>
              <p14:xfrm>
                <a:off x="2097814" y="2299837"/>
                <a:ext cx="122400" cy="158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EE66503-03B1-0A16-311F-06DAF2C43B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79867" y="2281837"/>
                  <a:ext cx="157935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77C7016-F21F-CDA9-B830-03B40C3BE51C}"/>
                    </a:ext>
                  </a:extLst>
                </p14:cNvPr>
                <p14:cNvContentPartPr/>
                <p14:nvPr/>
              </p14:nvContentPartPr>
              <p14:xfrm>
                <a:off x="2250454" y="2233237"/>
                <a:ext cx="79560" cy="145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77C7016-F21F-CDA9-B830-03B40C3BE51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32454" y="2215192"/>
                  <a:ext cx="115200" cy="180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66D6A5-3A38-09C1-5556-C4DE718D78E4}"/>
                    </a:ext>
                  </a:extLst>
                </p14:cNvPr>
                <p14:cNvContentPartPr/>
                <p14:nvPr/>
              </p14:nvContentPartPr>
              <p14:xfrm>
                <a:off x="2251894" y="2205877"/>
                <a:ext cx="97200" cy="21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66D6A5-3A38-09C1-5556-C4DE718D78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33894" y="2187877"/>
                  <a:ext cx="13284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EB9EF2-C697-07CE-B41E-430E321CDBBB}"/>
              </a:ext>
            </a:extLst>
          </p:cNvPr>
          <p:cNvGrpSpPr/>
          <p:nvPr/>
        </p:nvGrpSpPr>
        <p:grpSpPr>
          <a:xfrm>
            <a:off x="1340734" y="2521582"/>
            <a:ext cx="1239480" cy="415080"/>
            <a:chOff x="1085134" y="804757"/>
            <a:chExt cx="123948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8883A0-87C6-53AC-D1DB-C91A53B7139F}"/>
                    </a:ext>
                  </a:extLst>
                </p14:cNvPr>
                <p14:cNvContentPartPr/>
                <p14:nvPr/>
              </p14:nvContentPartPr>
              <p14:xfrm>
                <a:off x="1211134" y="933997"/>
                <a:ext cx="41040" cy="21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8883A0-87C6-53AC-D1DB-C91A53B713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93134" y="915997"/>
                  <a:ext cx="76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B342C8-A8A6-895B-A4E1-CDBBD3A39216}"/>
                    </a:ext>
                  </a:extLst>
                </p14:cNvPr>
                <p14:cNvContentPartPr/>
                <p14:nvPr/>
              </p14:nvContentPartPr>
              <p14:xfrm>
                <a:off x="1085134" y="804757"/>
                <a:ext cx="320400" cy="41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B342C8-A8A6-895B-A4E1-CDBBD3A392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7154" y="786757"/>
                  <a:ext cx="356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8DEE40-5F5D-AE76-9EC0-02B42FAD98FC}"/>
                    </a:ext>
                  </a:extLst>
                </p14:cNvPr>
                <p14:cNvContentPartPr/>
                <p14:nvPr/>
              </p14:nvContentPartPr>
              <p14:xfrm>
                <a:off x="1467814" y="917437"/>
                <a:ext cx="822240" cy="65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8DEE40-5F5D-AE76-9EC0-02B42FAD98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49806" y="899437"/>
                  <a:ext cx="857896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6E9FC7-50B8-11C0-6AEE-8F453E70E7C0}"/>
                    </a:ext>
                  </a:extLst>
                </p14:cNvPr>
                <p14:cNvContentPartPr/>
                <p14:nvPr/>
              </p14:nvContentPartPr>
              <p14:xfrm>
                <a:off x="2185654" y="817357"/>
                <a:ext cx="138960" cy="172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6E9FC7-50B8-11C0-6AEE-8F453E70E7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7607" y="799357"/>
                  <a:ext cx="174693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CE12B-BD99-7051-DBEF-DC959C83C268}"/>
              </a:ext>
            </a:extLst>
          </p:cNvPr>
          <p:cNvGrpSpPr/>
          <p:nvPr/>
        </p:nvGrpSpPr>
        <p:grpSpPr>
          <a:xfrm>
            <a:off x="6325654" y="1071877"/>
            <a:ext cx="2105280" cy="994680"/>
            <a:chOff x="6325654" y="1071877"/>
            <a:chExt cx="2105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EEBA057-A8D3-D3CE-5560-3930E30FDD5A}"/>
                    </a:ext>
                  </a:extLst>
                </p14:cNvPr>
                <p14:cNvContentPartPr/>
                <p14:nvPr/>
              </p14:nvContentPartPr>
              <p14:xfrm>
                <a:off x="6560374" y="1238557"/>
                <a:ext cx="15120" cy="248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EEBA057-A8D3-D3CE-5560-3930E30FDD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42374" y="1220557"/>
                  <a:ext cx="50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768794D-44E9-1FF0-B981-2A68367DB607}"/>
                    </a:ext>
                  </a:extLst>
                </p14:cNvPr>
                <p14:cNvContentPartPr/>
                <p14:nvPr/>
              </p14:nvContentPartPr>
              <p14:xfrm>
                <a:off x="6325654" y="1071877"/>
                <a:ext cx="466920" cy="58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768794D-44E9-1FF0-B981-2A68367DB6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07640" y="1053877"/>
                  <a:ext cx="502588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5F1313-CEF5-FC8C-EAE6-6554CFD7BBBD}"/>
                    </a:ext>
                  </a:extLst>
                </p14:cNvPr>
                <p14:cNvContentPartPr/>
                <p14:nvPr/>
              </p14:nvContentPartPr>
              <p14:xfrm>
                <a:off x="7111174" y="1518997"/>
                <a:ext cx="129600" cy="221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5F1313-CEF5-FC8C-EAE6-6554CFD7BBB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93124" y="1500997"/>
                  <a:ext cx="165339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1FF5123-3B35-74B7-023D-B4EF70A33704}"/>
                    </a:ext>
                  </a:extLst>
                </p14:cNvPr>
                <p14:cNvContentPartPr/>
                <p14:nvPr/>
              </p14:nvContentPartPr>
              <p14:xfrm>
                <a:off x="7313854" y="1689277"/>
                <a:ext cx="50760" cy="145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1FF5123-3B35-74B7-023D-B4EF70A337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95854" y="1671277"/>
                  <a:ext cx="86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506F42-F463-DAAE-C43B-D064E523BEB4}"/>
                    </a:ext>
                  </a:extLst>
                </p14:cNvPr>
                <p14:cNvContentPartPr/>
                <p14:nvPr/>
              </p14:nvContentPartPr>
              <p14:xfrm>
                <a:off x="7322134" y="1555717"/>
                <a:ext cx="10440" cy="78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506F42-F463-DAAE-C43B-D064E523BEB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04134" y="1537717"/>
                  <a:ext cx="46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B261BB-B653-1674-E1FB-A9192CE083D0}"/>
                    </a:ext>
                  </a:extLst>
                </p14:cNvPr>
                <p14:cNvContentPartPr/>
                <p14:nvPr/>
              </p14:nvContentPartPr>
              <p14:xfrm>
                <a:off x="7463974" y="1627717"/>
                <a:ext cx="308520" cy="125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B261BB-B653-1674-E1FB-A9192CE083D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45974" y="1609717"/>
                  <a:ext cx="344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1236262-41D0-A3F0-DB45-798C7FA79FD0}"/>
                    </a:ext>
                  </a:extLst>
                </p14:cNvPr>
                <p14:cNvContentPartPr/>
                <p14:nvPr/>
              </p14:nvContentPartPr>
              <p14:xfrm>
                <a:off x="8014414" y="1469677"/>
                <a:ext cx="155880" cy="216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1236262-41D0-A3F0-DB45-798C7FA79F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96414" y="1451647"/>
                  <a:ext cx="191520" cy="251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75F7C6A-B877-7EC4-5A26-BA472106BA34}"/>
                    </a:ext>
                  </a:extLst>
                </p14:cNvPr>
                <p14:cNvContentPartPr/>
                <p14:nvPr/>
              </p14:nvContentPartPr>
              <p14:xfrm>
                <a:off x="6810934" y="1948477"/>
                <a:ext cx="1620000" cy="118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75F7C6A-B877-7EC4-5A26-BA472106BA3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92934" y="1930477"/>
                  <a:ext cx="16556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0FE2E8-47B7-C111-6310-2400DA7889A7}"/>
              </a:ext>
            </a:extLst>
          </p:cNvPr>
          <p:cNvGrpSpPr/>
          <p:nvPr/>
        </p:nvGrpSpPr>
        <p:grpSpPr>
          <a:xfrm>
            <a:off x="7472614" y="2243317"/>
            <a:ext cx="262080" cy="353520"/>
            <a:chOff x="7472614" y="2243317"/>
            <a:chExt cx="26208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FA33E96-AD08-A489-7DE5-DDE055B55517}"/>
                    </a:ext>
                  </a:extLst>
                </p14:cNvPr>
                <p14:cNvContentPartPr/>
                <p14:nvPr/>
              </p14:nvContentPartPr>
              <p14:xfrm>
                <a:off x="7472614" y="2298757"/>
                <a:ext cx="44640" cy="298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FA33E96-AD08-A489-7DE5-DDE055B5551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54614" y="2280779"/>
                  <a:ext cx="80280" cy="333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1AC3D3-598E-644F-D9B9-CA8AACE349C0}"/>
                    </a:ext>
                  </a:extLst>
                </p14:cNvPr>
                <p14:cNvContentPartPr/>
                <p14:nvPr/>
              </p14:nvContentPartPr>
              <p14:xfrm>
                <a:off x="7481614" y="2243317"/>
                <a:ext cx="253080" cy="20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1AC3D3-598E-644F-D9B9-CA8AACE349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63614" y="2225317"/>
                  <a:ext cx="28872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1957DF5-F7B0-0B7A-455B-C7608A3583F1}"/>
              </a:ext>
            </a:extLst>
          </p:cNvPr>
          <p:cNvGrpSpPr/>
          <p:nvPr/>
        </p:nvGrpSpPr>
        <p:grpSpPr>
          <a:xfrm>
            <a:off x="7883374" y="2225317"/>
            <a:ext cx="46800" cy="271800"/>
            <a:chOff x="7883374" y="2225317"/>
            <a:chExt cx="468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2668027-644C-228E-88AF-CFDD4DAB2DCC}"/>
                    </a:ext>
                  </a:extLst>
                </p14:cNvPr>
                <p14:cNvContentPartPr/>
                <p14:nvPr/>
              </p14:nvContentPartPr>
              <p14:xfrm>
                <a:off x="7898494" y="2333317"/>
                <a:ext cx="31680" cy="163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2668027-644C-228E-88AF-CFDD4DAB2D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80494" y="2315317"/>
                  <a:ext cx="67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D4EFCA-B796-9097-06EF-E9E5CD583693}"/>
                    </a:ext>
                  </a:extLst>
                </p14:cNvPr>
                <p14:cNvContentPartPr/>
                <p14:nvPr/>
              </p14:nvContentPartPr>
              <p14:xfrm>
                <a:off x="7883374" y="2225317"/>
                <a:ext cx="10080" cy="1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D4EFCA-B796-9097-06EF-E9E5CD5836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65374" y="2207317"/>
                  <a:ext cx="45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32DDA72-F002-FECF-43C2-E57EBA0711F1}"/>
              </a:ext>
            </a:extLst>
          </p:cNvPr>
          <p:cNvGrpSpPr/>
          <p:nvPr/>
        </p:nvGrpSpPr>
        <p:grpSpPr>
          <a:xfrm>
            <a:off x="8686534" y="1845517"/>
            <a:ext cx="126720" cy="93600"/>
            <a:chOff x="8686534" y="1845517"/>
            <a:chExt cx="12672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A8432DD-563C-29AA-48A2-1E0E8EA8FFDA}"/>
                    </a:ext>
                  </a:extLst>
                </p14:cNvPr>
                <p14:cNvContentPartPr/>
                <p14:nvPr/>
              </p14:nvContentPartPr>
              <p14:xfrm>
                <a:off x="8686534" y="1845517"/>
                <a:ext cx="59040" cy="25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A8432DD-563C-29AA-48A2-1E0E8EA8FF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68534" y="1827517"/>
                  <a:ext cx="94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3ED97FE-DF73-D868-6064-A519C485CAC0}"/>
                    </a:ext>
                  </a:extLst>
                </p14:cNvPr>
                <p14:cNvContentPartPr/>
                <p14:nvPr/>
              </p14:nvContentPartPr>
              <p14:xfrm>
                <a:off x="8732254" y="1892317"/>
                <a:ext cx="81000" cy="46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3ED97FE-DF73-D868-6064-A519C485CA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14174" y="1874317"/>
                  <a:ext cx="116799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4A4ABEE-90DF-16FE-9CA2-30C677AB1252}"/>
              </a:ext>
            </a:extLst>
          </p:cNvPr>
          <p:cNvGrpSpPr/>
          <p:nvPr/>
        </p:nvGrpSpPr>
        <p:grpSpPr>
          <a:xfrm>
            <a:off x="9064534" y="1469317"/>
            <a:ext cx="398880" cy="195480"/>
            <a:chOff x="9064534" y="1469317"/>
            <a:chExt cx="39888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BFB757-17CA-8328-B956-39D6469FC0C0}"/>
                    </a:ext>
                  </a:extLst>
                </p14:cNvPr>
                <p14:cNvContentPartPr/>
                <p14:nvPr/>
              </p14:nvContentPartPr>
              <p14:xfrm>
                <a:off x="9064534" y="1469317"/>
                <a:ext cx="134640" cy="195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BFB757-17CA-8328-B956-39D6469FC0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46534" y="1451284"/>
                  <a:ext cx="170280" cy="23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C9902E2-8FBB-7EAC-6384-A7F633699B25}"/>
                    </a:ext>
                  </a:extLst>
                </p14:cNvPr>
                <p14:cNvContentPartPr/>
                <p14:nvPr/>
              </p14:nvContentPartPr>
              <p14:xfrm>
                <a:off x="9365134" y="1517197"/>
                <a:ext cx="98280" cy="17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C9902E2-8FBB-7EAC-6384-A7F633699B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7200" y="1499564"/>
                  <a:ext cx="133790" cy="521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EF5EBDD-80DE-B21D-4217-D3C2616B682F}"/>
              </a:ext>
            </a:extLst>
          </p:cNvPr>
          <p:cNvGrpSpPr/>
          <p:nvPr/>
        </p:nvGrpSpPr>
        <p:grpSpPr>
          <a:xfrm>
            <a:off x="9719734" y="1286077"/>
            <a:ext cx="783720" cy="340560"/>
            <a:chOff x="9719734" y="1286077"/>
            <a:chExt cx="783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835632-11A0-5F1B-95F4-52CB6BB7FE52}"/>
                    </a:ext>
                  </a:extLst>
                </p14:cNvPr>
                <p14:cNvContentPartPr/>
                <p14:nvPr/>
              </p14:nvContentPartPr>
              <p14:xfrm>
                <a:off x="9719734" y="1286077"/>
                <a:ext cx="163080" cy="290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835632-11A0-5F1B-95F4-52CB6BB7FE5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01734" y="1268077"/>
                  <a:ext cx="1987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7FDF56-1453-017A-E631-EEFDB3CAED78}"/>
                    </a:ext>
                  </a:extLst>
                </p14:cNvPr>
                <p14:cNvContentPartPr/>
                <p14:nvPr/>
              </p14:nvContentPartPr>
              <p14:xfrm>
                <a:off x="10051654" y="1489477"/>
                <a:ext cx="84600" cy="137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7FDF56-1453-017A-E631-EEFDB3CAED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33654" y="1471477"/>
                  <a:ext cx="120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0BD2A3-4515-FCA1-63D2-6B6DBCCEAC05}"/>
                    </a:ext>
                  </a:extLst>
                </p14:cNvPr>
                <p14:cNvContentPartPr/>
                <p14:nvPr/>
              </p14:nvContentPartPr>
              <p14:xfrm>
                <a:off x="10224094" y="1493077"/>
                <a:ext cx="94680" cy="90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0BD2A3-4515-FCA1-63D2-6B6DBCCEAC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06094" y="1475077"/>
                  <a:ext cx="130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7308473-D0AF-9579-64B6-3671AFD9C94C}"/>
                    </a:ext>
                  </a:extLst>
                </p14:cNvPr>
                <p14:cNvContentPartPr/>
                <p14:nvPr/>
              </p14:nvContentPartPr>
              <p14:xfrm>
                <a:off x="10377814" y="1338277"/>
                <a:ext cx="80280" cy="265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7308473-D0AF-9579-64B6-3671AFD9C94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59814" y="1320277"/>
                  <a:ext cx="115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10C11A-5CBF-36A5-B3E2-FE0CC6C0B50C}"/>
                    </a:ext>
                  </a:extLst>
                </p14:cNvPr>
                <p14:cNvContentPartPr/>
                <p14:nvPr/>
              </p14:nvContentPartPr>
              <p14:xfrm>
                <a:off x="10382854" y="1398037"/>
                <a:ext cx="120600" cy="85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10C11A-5CBF-36A5-B3E2-FE0CC6C0B5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64908" y="1380037"/>
                  <a:ext cx="156134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FF9DC3D-2707-6D10-66A0-D0146D517164}"/>
                  </a:ext>
                </a:extLst>
              </p14:cNvPr>
              <p14:cNvContentPartPr/>
              <p14:nvPr/>
            </p14:nvContentPartPr>
            <p14:xfrm>
              <a:off x="9229054" y="1799437"/>
              <a:ext cx="1575000" cy="54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FF9DC3D-2707-6D10-66A0-D0146D51716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211050" y="1781437"/>
                <a:ext cx="1610648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967D2DAB-1E45-98BD-3CC1-0708A73395FD}"/>
              </a:ext>
            </a:extLst>
          </p:cNvPr>
          <p:cNvGrpSpPr/>
          <p:nvPr/>
        </p:nvGrpSpPr>
        <p:grpSpPr>
          <a:xfrm>
            <a:off x="9515254" y="2069077"/>
            <a:ext cx="400680" cy="332280"/>
            <a:chOff x="9515254" y="2069077"/>
            <a:chExt cx="4006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6A305EB-1CA0-6C8B-4D74-5DBA32442D2B}"/>
                    </a:ext>
                  </a:extLst>
                </p14:cNvPr>
                <p14:cNvContentPartPr/>
                <p14:nvPr/>
              </p14:nvContentPartPr>
              <p14:xfrm>
                <a:off x="9542974" y="2075557"/>
                <a:ext cx="24840" cy="305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6A305EB-1CA0-6C8B-4D74-5DBA32442D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24974" y="2057557"/>
                  <a:ext cx="604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846128-D723-C6D8-3085-94D14B788CE4}"/>
                    </a:ext>
                  </a:extLst>
                </p14:cNvPr>
                <p14:cNvContentPartPr/>
                <p14:nvPr/>
              </p14:nvContentPartPr>
              <p14:xfrm>
                <a:off x="9515254" y="2069077"/>
                <a:ext cx="204120" cy="154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846128-D723-C6D8-3085-94D14B788CE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97254" y="2051119"/>
                  <a:ext cx="239760" cy="189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ADFA9E-053B-A261-3B95-5E37F8158A66}"/>
                    </a:ext>
                  </a:extLst>
                </p14:cNvPr>
                <p14:cNvContentPartPr/>
                <p14:nvPr/>
              </p14:nvContentPartPr>
              <p14:xfrm>
                <a:off x="9843934" y="2109397"/>
                <a:ext cx="61200" cy="291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ADFA9E-053B-A261-3B95-5E37F8158A6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25934" y="2091397"/>
                  <a:ext cx="96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8C5FDB-B9CE-D850-1A5A-A5D60AD47D59}"/>
                    </a:ext>
                  </a:extLst>
                </p14:cNvPr>
                <p14:cNvContentPartPr/>
                <p14:nvPr/>
              </p14:nvContentPartPr>
              <p14:xfrm>
                <a:off x="9809734" y="2222437"/>
                <a:ext cx="106200" cy="10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8C5FDB-B9CE-D850-1A5A-A5D60AD47D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91734" y="2204437"/>
                  <a:ext cx="14184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795E32D-EA86-546B-0D94-A8DDD57113CD}"/>
              </a:ext>
            </a:extLst>
          </p:cNvPr>
          <p:cNvGrpSpPr/>
          <p:nvPr/>
        </p:nvGrpSpPr>
        <p:grpSpPr>
          <a:xfrm>
            <a:off x="2858854" y="2288302"/>
            <a:ext cx="1215000" cy="396720"/>
            <a:chOff x="2603254" y="571477"/>
            <a:chExt cx="121500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651FA24-AD79-7EBC-C38C-0C019D3A29F7}"/>
                    </a:ext>
                  </a:extLst>
                </p14:cNvPr>
                <p14:cNvContentPartPr/>
                <p14:nvPr/>
              </p14:nvContentPartPr>
              <p14:xfrm>
                <a:off x="2956774" y="727717"/>
                <a:ext cx="861480" cy="1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651FA24-AD79-7EBC-C38C-0C019D3A29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38774" y="709717"/>
                  <a:ext cx="897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86BA72-3E9A-E2F5-49A6-1361CD6BFB7A}"/>
                    </a:ext>
                  </a:extLst>
                </p14:cNvPr>
                <p14:cNvContentPartPr/>
                <p14:nvPr/>
              </p14:nvContentPartPr>
              <p14:xfrm>
                <a:off x="3677854" y="628717"/>
                <a:ext cx="103680" cy="144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86BA72-3E9A-E2F5-49A6-1361CD6BFB7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59854" y="610717"/>
                  <a:ext cx="139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A4B5DC0-BEE4-8568-41DD-76C9D471F037}"/>
                    </a:ext>
                  </a:extLst>
                </p14:cNvPr>
                <p14:cNvContentPartPr/>
                <p14:nvPr/>
              </p14:nvContentPartPr>
              <p14:xfrm>
                <a:off x="2701534" y="652837"/>
                <a:ext cx="180360" cy="153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A4B5DC0-BEE4-8568-41DD-76C9D471F0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83534" y="634795"/>
                  <a:ext cx="216000" cy="189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5F84ACF-C814-848D-DB0C-E33B6558E303}"/>
                    </a:ext>
                  </a:extLst>
                </p14:cNvPr>
                <p14:cNvContentPartPr/>
                <p14:nvPr/>
              </p14:nvContentPartPr>
              <p14:xfrm>
                <a:off x="2603254" y="571477"/>
                <a:ext cx="333360" cy="396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5F84ACF-C814-848D-DB0C-E33B6558E3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85254" y="553477"/>
                  <a:ext cx="3690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1D9B603-D46A-3009-9CE0-09AB6CCC9D32}"/>
              </a:ext>
            </a:extLst>
          </p:cNvPr>
          <p:cNvGrpSpPr/>
          <p:nvPr/>
        </p:nvGrpSpPr>
        <p:grpSpPr>
          <a:xfrm>
            <a:off x="8772574" y="869197"/>
            <a:ext cx="401400" cy="452520"/>
            <a:chOff x="8772574" y="869197"/>
            <a:chExt cx="40140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EC458B-80F7-6802-8F3F-9FF56ACA6549}"/>
                    </a:ext>
                  </a:extLst>
                </p14:cNvPr>
                <p14:cNvContentPartPr/>
                <p14:nvPr/>
              </p14:nvContentPartPr>
              <p14:xfrm>
                <a:off x="8866174" y="1053877"/>
                <a:ext cx="177840" cy="203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EC458B-80F7-6802-8F3F-9FF56ACA654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48137" y="1035877"/>
                  <a:ext cx="213552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5B54BE-EE1E-C2B3-246D-11BC96E879A5}"/>
                    </a:ext>
                  </a:extLst>
                </p14:cNvPr>
                <p14:cNvContentPartPr/>
                <p14:nvPr/>
              </p14:nvContentPartPr>
              <p14:xfrm>
                <a:off x="8772574" y="869197"/>
                <a:ext cx="401400" cy="452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5B54BE-EE1E-C2B3-246D-11BC96E879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54558" y="851197"/>
                  <a:ext cx="437072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66497CC-5FDC-B4FD-68A5-3B3CD77251EB}"/>
              </a:ext>
            </a:extLst>
          </p:cNvPr>
          <p:cNvGrpSpPr/>
          <p:nvPr/>
        </p:nvGrpSpPr>
        <p:grpSpPr>
          <a:xfrm>
            <a:off x="7259134" y="3209917"/>
            <a:ext cx="1240920" cy="545040"/>
            <a:chOff x="7259134" y="3209917"/>
            <a:chExt cx="12409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C5B0BD3-5B7D-D62E-21AB-01EF15A6A7C1}"/>
                    </a:ext>
                  </a:extLst>
                </p14:cNvPr>
                <p14:cNvContentPartPr/>
                <p14:nvPr/>
              </p14:nvContentPartPr>
              <p14:xfrm>
                <a:off x="7329334" y="3209917"/>
                <a:ext cx="179280" cy="270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C5B0BD3-5B7D-D62E-21AB-01EF15A6A7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11334" y="3191917"/>
                  <a:ext cx="2149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5FFF57E-92BD-380C-7BA8-F0D553D47BC3}"/>
                    </a:ext>
                  </a:extLst>
                </p14:cNvPr>
                <p14:cNvContentPartPr/>
                <p14:nvPr/>
              </p14:nvContentPartPr>
              <p14:xfrm>
                <a:off x="7638934" y="3408637"/>
                <a:ext cx="34200" cy="154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5FFF57E-92BD-380C-7BA8-F0D553D47B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20934" y="3390637"/>
                  <a:ext cx="69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8E593F5-E0C1-890C-5DD6-D0D2DD4BE9E8}"/>
                    </a:ext>
                  </a:extLst>
                </p14:cNvPr>
                <p14:cNvContentPartPr/>
                <p14:nvPr/>
              </p14:nvContentPartPr>
              <p14:xfrm>
                <a:off x="7639654" y="3222517"/>
                <a:ext cx="20520" cy="50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8E593F5-E0C1-890C-5DD6-D0D2DD4BE9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21654" y="3204517"/>
                  <a:ext cx="56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8ED35B7-CA7E-6765-D7D6-266CC14ACFDA}"/>
                    </a:ext>
                  </a:extLst>
                </p14:cNvPr>
                <p14:cNvContentPartPr/>
                <p14:nvPr/>
              </p14:nvContentPartPr>
              <p14:xfrm>
                <a:off x="7827934" y="3358237"/>
                <a:ext cx="163440" cy="114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8ED35B7-CA7E-6765-D7D6-266CC14ACFD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09934" y="3340237"/>
                  <a:ext cx="199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0E3DDF-ED78-66E7-6E20-C9AAADBF198F}"/>
                    </a:ext>
                  </a:extLst>
                </p14:cNvPr>
                <p14:cNvContentPartPr/>
                <p14:nvPr/>
              </p14:nvContentPartPr>
              <p14:xfrm>
                <a:off x="7259134" y="3643717"/>
                <a:ext cx="1240920" cy="111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0E3DDF-ED78-66E7-6E20-C9AAADBF19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41134" y="3625717"/>
                  <a:ext cx="12765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401B02-53AC-546E-C2C3-D5AD5F522CEB}"/>
              </a:ext>
            </a:extLst>
          </p:cNvPr>
          <p:cNvGrpSpPr/>
          <p:nvPr/>
        </p:nvGrpSpPr>
        <p:grpSpPr>
          <a:xfrm>
            <a:off x="7654774" y="3988237"/>
            <a:ext cx="368640" cy="360720"/>
            <a:chOff x="7654774" y="3988237"/>
            <a:chExt cx="36864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935C959-E2B8-8533-BD66-6820B6291A0F}"/>
                    </a:ext>
                  </a:extLst>
                </p14:cNvPr>
                <p14:cNvContentPartPr/>
                <p14:nvPr/>
              </p14:nvContentPartPr>
              <p14:xfrm>
                <a:off x="7677454" y="4022437"/>
                <a:ext cx="54360" cy="326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935C959-E2B8-8533-BD66-6820B6291A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59454" y="4004437"/>
                  <a:ext cx="90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5A0F059-1760-5DDC-BD2A-8D203279ED41}"/>
                    </a:ext>
                  </a:extLst>
                </p14:cNvPr>
                <p14:cNvContentPartPr/>
                <p14:nvPr/>
              </p14:nvContentPartPr>
              <p14:xfrm>
                <a:off x="7654774" y="4005877"/>
                <a:ext cx="223560" cy="189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5A0F059-1760-5DDC-BD2A-8D203279ED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36774" y="3987877"/>
                  <a:ext cx="259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6D771F9-2A63-CF80-D36A-0F9827986E4D}"/>
                    </a:ext>
                  </a:extLst>
                </p14:cNvPr>
                <p14:cNvContentPartPr/>
                <p14:nvPr/>
              </p14:nvContentPartPr>
              <p14:xfrm>
                <a:off x="7980934" y="4081477"/>
                <a:ext cx="42480" cy="166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6D771F9-2A63-CF80-D36A-0F9827986E4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62780" y="4063477"/>
                  <a:ext cx="78425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5CFF7C9-D589-D1C4-AD3D-6BE2C5776795}"/>
                    </a:ext>
                  </a:extLst>
                </p14:cNvPr>
                <p14:cNvContentPartPr/>
                <p14:nvPr/>
              </p14:nvContentPartPr>
              <p14:xfrm>
                <a:off x="7969414" y="3988237"/>
                <a:ext cx="20160" cy="76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5CFF7C9-D589-D1C4-AD3D-6BE2C577679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51414" y="3970237"/>
                  <a:ext cx="558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9A1AD8F-CB31-9919-1F32-D80C0C25F926}"/>
              </a:ext>
            </a:extLst>
          </p:cNvPr>
          <p:cNvGrpSpPr/>
          <p:nvPr/>
        </p:nvGrpSpPr>
        <p:grpSpPr>
          <a:xfrm>
            <a:off x="8848534" y="3450037"/>
            <a:ext cx="128160" cy="123480"/>
            <a:chOff x="8848534" y="3450037"/>
            <a:chExt cx="12816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3D7468-166C-86F4-8BA7-DF0F8F157880}"/>
                    </a:ext>
                  </a:extLst>
                </p14:cNvPr>
                <p14:cNvContentPartPr/>
                <p14:nvPr/>
              </p14:nvContentPartPr>
              <p14:xfrm>
                <a:off x="8848534" y="3450037"/>
                <a:ext cx="77040" cy="2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3D7468-166C-86F4-8BA7-DF0F8F15788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30534" y="3432037"/>
                  <a:ext cx="112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458BF0-872D-3EDA-D392-D919BE1DCCFA}"/>
                    </a:ext>
                  </a:extLst>
                </p14:cNvPr>
                <p14:cNvContentPartPr/>
                <p14:nvPr/>
              </p14:nvContentPartPr>
              <p14:xfrm>
                <a:off x="8920894" y="3518437"/>
                <a:ext cx="55800" cy="55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458BF0-872D-3EDA-D392-D919BE1DCC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02894" y="3500437"/>
                  <a:ext cx="9144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7E0F025-7D40-7772-64D1-5C802DA7BAC6}"/>
              </a:ext>
            </a:extLst>
          </p:cNvPr>
          <p:cNvGrpSpPr/>
          <p:nvPr/>
        </p:nvGrpSpPr>
        <p:grpSpPr>
          <a:xfrm>
            <a:off x="9270814" y="2949637"/>
            <a:ext cx="1592280" cy="570600"/>
            <a:chOff x="9270814" y="2949637"/>
            <a:chExt cx="159228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A949BFE-838C-D44E-EFBA-A2A5A958393C}"/>
                    </a:ext>
                  </a:extLst>
                </p14:cNvPr>
                <p14:cNvContentPartPr/>
                <p14:nvPr/>
              </p14:nvContentPartPr>
              <p14:xfrm>
                <a:off x="9270814" y="3264997"/>
                <a:ext cx="155880" cy="11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A949BFE-838C-D44E-EFBA-A2A5A958393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52814" y="3246997"/>
                  <a:ext cx="191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8B76A81-6A37-FF51-765D-3C8757EF7AAE}"/>
                    </a:ext>
                  </a:extLst>
                </p14:cNvPr>
                <p14:cNvContentPartPr/>
                <p14:nvPr/>
              </p14:nvContentPartPr>
              <p14:xfrm>
                <a:off x="9544054" y="2953957"/>
                <a:ext cx="230040" cy="309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8B76A81-6A37-FF51-765D-3C8757EF7AA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26026" y="2935957"/>
                  <a:ext cx="265736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93D6145-05EF-1792-A5B9-4DBEBFEAE3AF}"/>
                    </a:ext>
                  </a:extLst>
                </p14:cNvPr>
                <p14:cNvContentPartPr/>
                <p14:nvPr/>
              </p14:nvContentPartPr>
              <p14:xfrm>
                <a:off x="9924214" y="3126757"/>
                <a:ext cx="125280" cy="173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93D6145-05EF-1792-A5B9-4DBEBFEAE3A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06266" y="3108757"/>
                  <a:ext cx="160818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0BBEF5C-DF25-BCA0-04A0-CAF17048832B}"/>
                    </a:ext>
                  </a:extLst>
                </p14:cNvPr>
                <p14:cNvContentPartPr/>
                <p14:nvPr/>
              </p14:nvContentPartPr>
              <p14:xfrm>
                <a:off x="10167934" y="3104797"/>
                <a:ext cx="204120" cy="120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0BBEF5C-DF25-BCA0-04A0-CAF17048832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49902" y="3086797"/>
                  <a:ext cx="239823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29C192-4632-BA19-5F76-1849B3A580E4}"/>
                    </a:ext>
                  </a:extLst>
                </p14:cNvPr>
                <p14:cNvContentPartPr/>
                <p14:nvPr/>
              </p14:nvContentPartPr>
              <p14:xfrm>
                <a:off x="10447654" y="2949637"/>
                <a:ext cx="81720" cy="240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29C192-4632-BA19-5F76-1849B3A580E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29654" y="2931637"/>
                  <a:ext cx="117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C010FA9-9F15-583C-C4CD-7A1F806079E5}"/>
                    </a:ext>
                  </a:extLst>
                </p14:cNvPr>
                <p14:cNvContentPartPr/>
                <p14:nvPr/>
              </p14:nvContentPartPr>
              <p14:xfrm>
                <a:off x="10432534" y="3016237"/>
                <a:ext cx="103680" cy="99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C010FA9-9F15-583C-C4CD-7A1F806079E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14534" y="2998237"/>
                  <a:ext cx="139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33CC8BD-2BCE-40AF-2DA8-FDBD796A1FFF}"/>
                    </a:ext>
                  </a:extLst>
                </p14:cNvPr>
                <p14:cNvContentPartPr/>
                <p14:nvPr/>
              </p14:nvContentPartPr>
              <p14:xfrm>
                <a:off x="9440374" y="3393517"/>
                <a:ext cx="1422720" cy="12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33CC8BD-2BCE-40AF-2DA8-FDBD796A1F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22374" y="3375517"/>
                  <a:ext cx="14583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CE51E97-7A02-1620-2AEC-5360F0FEFDD5}"/>
              </a:ext>
            </a:extLst>
          </p:cNvPr>
          <p:cNvGrpSpPr/>
          <p:nvPr/>
        </p:nvGrpSpPr>
        <p:grpSpPr>
          <a:xfrm>
            <a:off x="9749254" y="3766477"/>
            <a:ext cx="515520" cy="366840"/>
            <a:chOff x="9749254" y="3766477"/>
            <a:chExt cx="51552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A0E1763-326C-E546-2C10-9F8D84016440}"/>
                    </a:ext>
                  </a:extLst>
                </p14:cNvPr>
                <p14:cNvContentPartPr/>
                <p14:nvPr/>
              </p14:nvContentPartPr>
              <p14:xfrm>
                <a:off x="9790654" y="3802837"/>
                <a:ext cx="53640" cy="330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A0E1763-326C-E546-2C10-9F8D8401644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72532" y="3784837"/>
                  <a:ext cx="89521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BF5C49D-031C-1F7A-4C5A-B626F59F8717}"/>
                    </a:ext>
                  </a:extLst>
                </p14:cNvPr>
                <p14:cNvContentPartPr/>
                <p14:nvPr/>
              </p14:nvContentPartPr>
              <p14:xfrm>
                <a:off x="9749254" y="3766477"/>
                <a:ext cx="252360" cy="190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BF5C49D-031C-1F7A-4C5A-B626F59F871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31280" y="3748477"/>
                  <a:ext cx="287949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21FF131-C78F-9869-BB82-167A4FFB3454}"/>
                    </a:ext>
                  </a:extLst>
                </p14:cNvPr>
                <p14:cNvContentPartPr/>
                <p14:nvPr/>
              </p14:nvContentPartPr>
              <p14:xfrm>
                <a:off x="10123654" y="3816157"/>
                <a:ext cx="94320" cy="298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21FF131-C78F-9869-BB82-167A4FFB345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05722" y="3798157"/>
                  <a:ext cx="129824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D64AE6A-7465-D73E-F513-EE83D49796FA}"/>
                    </a:ext>
                  </a:extLst>
                </p14:cNvPr>
                <p14:cNvContentPartPr/>
                <p14:nvPr/>
              </p14:nvContentPartPr>
              <p14:xfrm>
                <a:off x="10133734" y="3927397"/>
                <a:ext cx="131040" cy="100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D64AE6A-7465-D73E-F513-EE83D49796F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15734" y="3909461"/>
                  <a:ext cx="166680" cy="1363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1808A14-06BE-A4CF-C0C7-23C030BF6777}"/>
              </a:ext>
            </a:extLst>
          </p:cNvPr>
          <p:cNvGrpSpPr/>
          <p:nvPr/>
        </p:nvGrpSpPr>
        <p:grpSpPr>
          <a:xfrm>
            <a:off x="7709134" y="4807597"/>
            <a:ext cx="957600" cy="322920"/>
            <a:chOff x="7709134" y="4807597"/>
            <a:chExt cx="95760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ACF2DAD-57B1-AB78-A813-1B5CD1A45DB9}"/>
                    </a:ext>
                  </a:extLst>
                </p14:cNvPr>
                <p14:cNvContentPartPr/>
                <p14:nvPr/>
              </p14:nvContentPartPr>
              <p14:xfrm>
                <a:off x="7709134" y="4809757"/>
                <a:ext cx="195120" cy="293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ACF2DAD-57B1-AB78-A813-1B5CD1A45D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91134" y="4791757"/>
                  <a:ext cx="230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B7343A-EB63-FBA7-1987-BDB6CF981422}"/>
                    </a:ext>
                  </a:extLst>
                </p14:cNvPr>
                <p14:cNvContentPartPr/>
                <p14:nvPr/>
              </p14:nvContentPartPr>
              <p14:xfrm>
                <a:off x="8045734" y="5006677"/>
                <a:ext cx="96840" cy="12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B7343A-EB63-FBA7-1987-BDB6CF98142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27734" y="4988677"/>
                  <a:ext cx="132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1CFAB33-BE29-8531-69E4-804A40F5F1B7}"/>
                    </a:ext>
                  </a:extLst>
                </p14:cNvPr>
                <p14:cNvContentPartPr/>
                <p14:nvPr/>
              </p14:nvContentPartPr>
              <p14:xfrm>
                <a:off x="8231854" y="4940437"/>
                <a:ext cx="175680" cy="157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1CFAB33-BE29-8531-69E4-804A40F5F1B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13891" y="4922478"/>
                  <a:ext cx="211247" cy="192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C193B6F-4C8A-ED35-3D0A-26F49A65433F}"/>
                    </a:ext>
                  </a:extLst>
                </p14:cNvPr>
                <p14:cNvContentPartPr/>
                <p14:nvPr/>
              </p14:nvContentPartPr>
              <p14:xfrm>
                <a:off x="8478814" y="4807597"/>
                <a:ext cx="120600" cy="209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C193B6F-4C8A-ED35-3D0A-26F49A65433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60814" y="4789597"/>
                  <a:ext cx="156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A50E57-1D4B-710B-9F36-62148A5E1F8C}"/>
                    </a:ext>
                  </a:extLst>
                </p14:cNvPr>
                <p14:cNvContentPartPr/>
                <p14:nvPr/>
              </p14:nvContentPartPr>
              <p14:xfrm>
                <a:off x="8504734" y="4815877"/>
                <a:ext cx="162000" cy="78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A50E57-1D4B-710B-9F36-62148A5E1F8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86734" y="4797877"/>
                  <a:ext cx="1976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4DEE5C4-AB09-F279-C58A-FAF605D36591}"/>
              </a:ext>
            </a:extLst>
          </p:cNvPr>
          <p:cNvGrpSpPr/>
          <p:nvPr/>
        </p:nvGrpSpPr>
        <p:grpSpPr>
          <a:xfrm>
            <a:off x="8972734" y="4846117"/>
            <a:ext cx="112320" cy="137880"/>
            <a:chOff x="8972734" y="4846117"/>
            <a:chExt cx="11232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9BF27CF-8289-E8B7-8B75-9B67B36C377E}"/>
                    </a:ext>
                  </a:extLst>
                </p14:cNvPr>
                <p14:cNvContentPartPr/>
                <p14:nvPr/>
              </p14:nvContentPartPr>
              <p14:xfrm>
                <a:off x="8972734" y="4846117"/>
                <a:ext cx="85320" cy="28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9BF27CF-8289-E8B7-8B75-9B67B36C377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54734" y="4828117"/>
                  <a:ext cx="120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FA9A1A2-0428-EDD3-FEAF-85C739B26C3C}"/>
                    </a:ext>
                  </a:extLst>
                </p14:cNvPr>
                <p14:cNvContentPartPr/>
                <p14:nvPr/>
              </p14:nvContentPartPr>
              <p14:xfrm>
                <a:off x="9001534" y="4929637"/>
                <a:ext cx="83520" cy="54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FA9A1A2-0428-EDD3-FEAF-85C739B26C3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83534" y="4911637"/>
                  <a:ext cx="1191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866AFBD-0D68-561C-71B0-D7C472B2621A}"/>
              </a:ext>
            </a:extLst>
          </p:cNvPr>
          <p:cNvGrpSpPr/>
          <p:nvPr/>
        </p:nvGrpSpPr>
        <p:grpSpPr>
          <a:xfrm>
            <a:off x="9311494" y="4508077"/>
            <a:ext cx="2089080" cy="1027440"/>
            <a:chOff x="9311494" y="4508077"/>
            <a:chExt cx="2089080" cy="10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189944B-8A83-1052-86C1-1DABBF3009B7}"/>
                    </a:ext>
                  </a:extLst>
                </p14:cNvPr>
                <p14:cNvContentPartPr/>
                <p14:nvPr/>
              </p14:nvContentPartPr>
              <p14:xfrm>
                <a:off x="9450454" y="4760437"/>
                <a:ext cx="12924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189944B-8A83-1052-86C1-1DABBF3009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32454" y="4742437"/>
                  <a:ext cx="164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9835AD8-D913-388C-5D7F-3E78056929EB}"/>
                    </a:ext>
                  </a:extLst>
                </p14:cNvPr>
                <p14:cNvContentPartPr/>
                <p14:nvPr/>
              </p14:nvContentPartPr>
              <p14:xfrm>
                <a:off x="9703894" y="4608877"/>
                <a:ext cx="63720" cy="210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9835AD8-D913-388C-5D7F-3E78056929E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85894" y="4590846"/>
                  <a:ext cx="99360" cy="246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E12323F-70A3-AD26-2259-DAC3779A957A}"/>
                    </a:ext>
                  </a:extLst>
                </p14:cNvPr>
                <p14:cNvContentPartPr/>
                <p14:nvPr/>
              </p14:nvContentPartPr>
              <p14:xfrm>
                <a:off x="9705694" y="4560277"/>
                <a:ext cx="198360" cy="150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E12323F-70A3-AD26-2259-DAC3779A957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87694" y="4542277"/>
                  <a:ext cx="234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5DBFC74-D404-A98F-3261-7D32D014C986}"/>
                    </a:ext>
                  </a:extLst>
                </p14:cNvPr>
                <p14:cNvContentPartPr/>
                <p14:nvPr/>
              </p14:nvContentPartPr>
              <p14:xfrm>
                <a:off x="10049854" y="4601317"/>
                <a:ext cx="105840" cy="291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5DBFC74-D404-A98F-3261-7D32D014C98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031854" y="4583317"/>
                  <a:ext cx="141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D8FECA-CE41-68E0-AB6A-33D9D7FE5FAA}"/>
                    </a:ext>
                  </a:extLst>
                </p14:cNvPr>
                <p14:cNvContentPartPr/>
                <p14:nvPr/>
              </p14:nvContentPartPr>
              <p14:xfrm>
                <a:off x="10053094" y="4710757"/>
                <a:ext cx="74520" cy="124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D8FECA-CE41-68E0-AB6A-33D9D7FE5F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35094" y="4692705"/>
                  <a:ext cx="110160" cy="160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D468C33-66C8-209F-FD48-9ECED2C68690}"/>
                    </a:ext>
                  </a:extLst>
                </p14:cNvPr>
                <p14:cNvContentPartPr/>
                <p14:nvPr/>
              </p14:nvContentPartPr>
              <p14:xfrm>
                <a:off x="9639454" y="4916317"/>
                <a:ext cx="705960" cy="126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D468C33-66C8-209F-FD48-9ECED2C6869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21454" y="4898317"/>
                  <a:ext cx="741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7DC5BD2-77AD-B233-677E-BA75A2CCCEB5}"/>
                    </a:ext>
                  </a:extLst>
                </p14:cNvPr>
                <p14:cNvContentPartPr/>
                <p14:nvPr/>
              </p14:nvContentPartPr>
              <p14:xfrm>
                <a:off x="9883894" y="5221237"/>
                <a:ext cx="62280" cy="31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7DC5BD2-77AD-B233-677E-BA75A2CCCEB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65894" y="5203237"/>
                  <a:ext cx="979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C20205D-9EA6-AAFA-2B73-D1D9DE752A9F}"/>
                    </a:ext>
                  </a:extLst>
                </p14:cNvPr>
                <p14:cNvContentPartPr/>
                <p14:nvPr/>
              </p14:nvContentPartPr>
              <p14:xfrm>
                <a:off x="9865174" y="5209357"/>
                <a:ext cx="177840" cy="154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C20205D-9EA6-AAFA-2B73-D1D9DE752A9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47174" y="5191357"/>
                  <a:ext cx="213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CC4D336-3EB3-E353-8F02-DB665A017412}"/>
                    </a:ext>
                  </a:extLst>
                </p14:cNvPr>
                <p14:cNvContentPartPr/>
                <p14:nvPr/>
              </p14:nvContentPartPr>
              <p14:xfrm>
                <a:off x="10149214" y="5138437"/>
                <a:ext cx="60480" cy="254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CC4D336-3EB3-E353-8F02-DB665A01741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31214" y="5120437"/>
                  <a:ext cx="961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07BA870-63A8-416D-A886-43C7D18AEE0D}"/>
                    </a:ext>
                  </a:extLst>
                </p14:cNvPr>
                <p14:cNvContentPartPr/>
                <p14:nvPr/>
              </p14:nvContentPartPr>
              <p14:xfrm>
                <a:off x="9311494" y="4508077"/>
                <a:ext cx="158040" cy="879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07BA870-63A8-416D-A886-43C7D18AEE0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93494" y="4490070"/>
                  <a:ext cx="193680" cy="914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A465E46-2815-30A2-5A4F-D0A22FB0817A}"/>
                    </a:ext>
                  </a:extLst>
                </p14:cNvPr>
                <p14:cNvContentPartPr/>
                <p14:nvPr/>
              </p14:nvContentPartPr>
              <p14:xfrm>
                <a:off x="10343974" y="4532917"/>
                <a:ext cx="249840" cy="658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A465E46-2815-30A2-5A4F-D0A22FB0817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325974" y="4514917"/>
                  <a:ext cx="28548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9660D7A-AEB1-29FC-67B1-0DBB8791C215}"/>
                    </a:ext>
                  </a:extLst>
                </p14:cNvPr>
                <p14:cNvContentPartPr/>
                <p14:nvPr/>
              </p14:nvContentPartPr>
              <p14:xfrm>
                <a:off x="10714774" y="4731997"/>
                <a:ext cx="207000" cy="255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9660D7A-AEB1-29FC-67B1-0DBB8791C21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696774" y="4713972"/>
                  <a:ext cx="242640" cy="291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658AB2E-2DEE-8E3F-3A8E-64ED46DA0483}"/>
                    </a:ext>
                  </a:extLst>
                </p14:cNvPr>
                <p14:cNvContentPartPr/>
                <p14:nvPr/>
              </p14:nvContentPartPr>
              <p14:xfrm>
                <a:off x="11050294" y="4923877"/>
                <a:ext cx="30600" cy="152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658AB2E-2DEE-8E3F-3A8E-64ED46DA048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32294" y="4905834"/>
                  <a:ext cx="66240" cy="18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31C4731-D865-418C-0F65-DC3463F56F52}"/>
                    </a:ext>
                  </a:extLst>
                </p14:cNvPr>
                <p14:cNvContentPartPr/>
                <p14:nvPr/>
              </p14:nvContentPartPr>
              <p14:xfrm>
                <a:off x="11048854" y="4796797"/>
                <a:ext cx="16200" cy="82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31C4731-D865-418C-0F65-DC3463F56F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030445" y="4778797"/>
                  <a:ext cx="5265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AE096F5-B01E-797E-0215-8CE40D1C8B7F}"/>
                    </a:ext>
                  </a:extLst>
                </p14:cNvPr>
                <p14:cNvContentPartPr/>
                <p14:nvPr/>
              </p14:nvContentPartPr>
              <p14:xfrm>
                <a:off x="11179534" y="4883917"/>
                <a:ext cx="221040" cy="128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AE096F5-B01E-797E-0215-8CE40D1C8B7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61534" y="4865866"/>
                  <a:ext cx="256680" cy="1642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5A81443-653C-352E-B178-EA93E467F28F}"/>
              </a:ext>
            </a:extLst>
          </p:cNvPr>
          <p:cNvGrpSpPr/>
          <p:nvPr/>
        </p:nvGrpSpPr>
        <p:grpSpPr>
          <a:xfrm>
            <a:off x="7881662" y="5575705"/>
            <a:ext cx="3398400" cy="811080"/>
            <a:chOff x="7881662" y="5575705"/>
            <a:chExt cx="339840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F069F6-BC95-33E6-0E66-89FAA533E440}"/>
                    </a:ext>
                  </a:extLst>
                </p14:cNvPr>
                <p14:cNvContentPartPr/>
                <p14:nvPr/>
              </p14:nvContentPartPr>
              <p14:xfrm>
                <a:off x="7881662" y="5839585"/>
                <a:ext cx="221400" cy="322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F069F6-BC95-33E6-0E66-89FAA533E44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64022" y="5821945"/>
                  <a:ext cx="257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9323BD-EBCB-98D9-FC0A-CFF046ADC7FA}"/>
                    </a:ext>
                  </a:extLst>
                </p14:cNvPr>
                <p14:cNvContentPartPr/>
                <p14:nvPr/>
              </p14:nvContentPartPr>
              <p14:xfrm>
                <a:off x="8225102" y="6048385"/>
                <a:ext cx="110160" cy="155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9323BD-EBCB-98D9-FC0A-CFF046ADC7F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07462" y="6030745"/>
                  <a:ext cx="145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8B0833-7395-0643-4DA0-7C621BE2ED84}"/>
                    </a:ext>
                  </a:extLst>
                </p14:cNvPr>
                <p14:cNvContentPartPr/>
                <p14:nvPr/>
              </p14:nvContentPartPr>
              <p14:xfrm>
                <a:off x="8433182" y="5972065"/>
                <a:ext cx="248400" cy="169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8B0833-7395-0643-4DA0-7C621BE2ED8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15542" y="5954425"/>
                  <a:ext cx="284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C639C8-15A0-D09A-5B98-34C0D6FA5257}"/>
                    </a:ext>
                  </a:extLst>
                </p14:cNvPr>
                <p14:cNvContentPartPr/>
                <p14:nvPr/>
              </p14:nvContentPartPr>
              <p14:xfrm>
                <a:off x="8791742" y="5875945"/>
                <a:ext cx="46440" cy="220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C639C8-15A0-D09A-5B98-34C0D6FA525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74102" y="5857945"/>
                  <a:ext cx="82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CBA082-8B24-A94C-A2AB-10A276CA0889}"/>
                    </a:ext>
                  </a:extLst>
                </p14:cNvPr>
                <p14:cNvContentPartPr/>
                <p14:nvPr/>
              </p14:nvContentPartPr>
              <p14:xfrm>
                <a:off x="8791382" y="5985385"/>
                <a:ext cx="88200" cy="64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CBA082-8B24-A94C-A2AB-10A276CA088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73382" y="5967385"/>
                  <a:ext cx="123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BDEB02-2234-08CA-3C09-58A000E62AB5}"/>
                    </a:ext>
                  </a:extLst>
                </p14:cNvPr>
                <p14:cNvContentPartPr/>
                <p14:nvPr/>
              </p14:nvContentPartPr>
              <p14:xfrm>
                <a:off x="9071462" y="5968465"/>
                <a:ext cx="183960" cy="71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BDEB02-2234-08CA-3C09-58A000E62AB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53822" y="5950825"/>
                  <a:ext cx="219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AC722B-4DEF-B2D8-C217-75859B2F3EEC}"/>
                    </a:ext>
                  </a:extLst>
                </p14:cNvPr>
                <p14:cNvContentPartPr/>
                <p14:nvPr/>
              </p14:nvContentPartPr>
              <p14:xfrm>
                <a:off x="9457382" y="5575705"/>
                <a:ext cx="297360" cy="811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AC722B-4DEF-B2D8-C217-75859B2F3EE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39382" y="5558065"/>
                  <a:ext cx="33300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2A14F25-AD00-0494-9F05-4DF7B21E8BC9}"/>
                    </a:ext>
                  </a:extLst>
                </p14:cNvPr>
                <p14:cNvContentPartPr/>
                <p14:nvPr/>
              </p14:nvContentPartPr>
              <p14:xfrm>
                <a:off x="9669422" y="5981785"/>
                <a:ext cx="182880" cy="34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2A14F25-AD00-0494-9F05-4DF7B21E8BC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51782" y="5964145"/>
                  <a:ext cx="218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2B40A9-9C7C-328B-22DC-ED59E427177E}"/>
                    </a:ext>
                  </a:extLst>
                </p14:cNvPr>
                <p14:cNvContentPartPr/>
                <p14:nvPr/>
              </p14:nvContentPartPr>
              <p14:xfrm>
                <a:off x="9985142" y="5770465"/>
                <a:ext cx="48600" cy="420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2B40A9-9C7C-328B-22DC-ED59E427177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67142" y="5752825"/>
                  <a:ext cx="842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DC30B15-E53D-83BD-1D81-71DFD953F203}"/>
                    </a:ext>
                  </a:extLst>
                </p14:cNvPr>
                <p14:cNvContentPartPr/>
                <p14:nvPr/>
              </p14:nvContentPartPr>
              <p14:xfrm>
                <a:off x="9995942" y="5812225"/>
                <a:ext cx="159840" cy="237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DC30B15-E53D-83BD-1D81-71DFD953F20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77942" y="5794585"/>
                  <a:ext cx="195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E7DC29-4C8D-B95B-D182-C535448D56C4}"/>
                    </a:ext>
                  </a:extLst>
                </p14:cNvPr>
                <p14:cNvContentPartPr/>
                <p14:nvPr/>
              </p14:nvContentPartPr>
              <p14:xfrm>
                <a:off x="10020062" y="5986825"/>
                <a:ext cx="148320" cy="16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E7DC29-4C8D-B95B-D182-C535448D56C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02422" y="5968825"/>
                  <a:ext cx="183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77E958A-52BD-AFFA-A12F-CB7211452466}"/>
                    </a:ext>
                  </a:extLst>
                </p14:cNvPr>
                <p14:cNvContentPartPr/>
                <p14:nvPr/>
              </p14:nvContentPartPr>
              <p14:xfrm>
                <a:off x="10225622" y="5652385"/>
                <a:ext cx="270720" cy="585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77E958A-52BD-AFFA-A12F-CB721145246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07982" y="5634385"/>
                  <a:ext cx="30636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214345-011A-E8BF-8DCC-91BB51B27970}"/>
                    </a:ext>
                  </a:extLst>
                </p14:cNvPr>
                <p14:cNvContentPartPr/>
                <p14:nvPr/>
              </p14:nvContentPartPr>
              <p14:xfrm>
                <a:off x="10648262" y="5790625"/>
                <a:ext cx="160560" cy="234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214345-011A-E8BF-8DCC-91BB51B2797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30262" y="5772985"/>
                  <a:ext cx="196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E35BBD6-191F-9AB6-B649-FCDA0D512A5A}"/>
                    </a:ext>
                  </a:extLst>
                </p14:cNvPr>
                <p14:cNvContentPartPr/>
                <p14:nvPr/>
              </p14:nvContentPartPr>
              <p14:xfrm>
                <a:off x="10938062" y="5994745"/>
                <a:ext cx="46080" cy="86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E35BBD6-191F-9AB6-B649-FCDA0D512A5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20062" y="5976745"/>
                  <a:ext cx="81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F233826-5342-7FCA-9F68-3D87C5D42CE6}"/>
                    </a:ext>
                  </a:extLst>
                </p14:cNvPr>
                <p14:cNvContentPartPr/>
                <p14:nvPr/>
              </p14:nvContentPartPr>
              <p14:xfrm>
                <a:off x="10932302" y="5848225"/>
                <a:ext cx="14400" cy="5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F233826-5342-7FCA-9F68-3D87C5D42CE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914662" y="5830225"/>
                  <a:ext cx="50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F010ABF-B5D9-3953-8191-5D551C41B33B}"/>
                    </a:ext>
                  </a:extLst>
                </p14:cNvPr>
                <p14:cNvContentPartPr/>
                <p14:nvPr/>
              </p14:nvContentPartPr>
              <p14:xfrm>
                <a:off x="11088542" y="5941825"/>
                <a:ext cx="191520" cy="120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F010ABF-B5D9-3953-8191-5D551C41B33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070542" y="5924185"/>
                  <a:ext cx="22716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DA6DDAD-E055-02D7-A435-1D0ACDD39A2B}"/>
              </a:ext>
            </a:extLst>
          </p:cNvPr>
          <p:cNvGrpSpPr/>
          <p:nvPr/>
        </p:nvGrpSpPr>
        <p:grpSpPr>
          <a:xfrm>
            <a:off x="1209062" y="1608865"/>
            <a:ext cx="270000" cy="673920"/>
            <a:chOff x="1209062" y="1608865"/>
            <a:chExt cx="270000" cy="67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019A8FF-69A9-FCEF-107A-D91FFED746FB}"/>
                    </a:ext>
                  </a:extLst>
                </p14:cNvPr>
                <p14:cNvContentPartPr/>
                <p14:nvPr/>
              </p14:nvContentPartPr>
              <p14:xfrm>
                <a:off x="1303022" y="1641625"/>
                <a:ext cx="176040" cy="641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019A8FF-69A9-FCEF-107A-D91FFED746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285382" y="1623625"/>
                  <a:ext cx="21168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48F2827-1142-65D1-DD58-3A4D67173A98}"/>
                    </a:ext>
                  </a:extLst>
                </p14:cNvPr>
                <p14:cNvContentPartPr/>
                <p14:nvPr/>
              </p14:nvContentPartPr>
              <p14:xfrm>
                <a:off x="1209062" y="1608865"/>
                <a:ext cx="163800" cy="89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48F2827-1142-65D1-DD58-3A4D67173A9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91062" y="1591225"/>
                  <a:ext cx="19944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D70D65B-A1D8-E085-7E9B-3F54DF7C4FD7}"/>
              </a:ext>
            </a:extLst>
          </p:cNvPr>
          <p:cNvGrpSpPr/>
          <p:nvPr/>
        </p:nvGrpSpPr>
        <p:grpSpPr>
          <a:xfrm>
            <a:off x="2529902" y="1639825"/>
            <a:ext cx="510120" cy="1801080"/>
            <a:chOff x="2529902" y="1639825"/>
            <a:chExt cx="510120" cy="180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75BEE12-D2CD-8EFC-EA0C-B0F07E4DF88E}"/>
                    </a:ext>
                  </a:extLst>
                </p14:cNvPr>
                <p14:cNvContentPartPr/>
                <p14:nvPr/>
              </p14:nvContentPartPr>
              <p14:xfrm>
                <a:off x="2981702" y="3340825"/>
                <a:ext cx="58320" cy="100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75BEE12-D2CD-8EFC-EA0C-B0F07E4DF88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63702" y="3323185"/>
                  <a:ext cx="93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A2C4FE2-5D32-9774-F76E-3BCD4092035F}"/>
                    </a:ext>
                  </a:extLst>
                </p14:cNvPr>
                <p14:cNvContentPartPr/>
                <p14:nvPr/>
              </p14:nvContentPartPr>
              <p14:xfrm>
                <a:off x="2543582" y="1699945"/>
                <a:ext cx="471960" cy="1650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A2C4FE2-5D32-9774-F76E-3BCD4092035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25582" y="1682305"/>
                  <a:ext cx="507600" cy="16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DA45CF-4277-B2AA-28A4-ADBB59EB828F}"/>
                    </a:ext>
                  </a:extLst>
                </p14:cNvPr>
                <p14:cNvContentPartPr/>
                <p14:nvPr/>
              </p14:nvContentPartPr>
              <p14:xfrm>
                <a:off x="2529902" y="1639825"/>
                <a:ext cx="96480" cy="160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DA45CF-4277-B2AA-28A4-ADBB59EB828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11902" y="1622185"/>
                  <a:ext cx="13212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F814CD3-C1E2-AC0E-40E2-D6468BACD4FD}"/>
              </a:ext>
            </a:extLst>
          </p:cNvPr>
          <p:cNvGrpSpPr/>
          <p:nvPr/>
        </p:nvGrpSpPr>
        <p:grpSpPr>
          <a:xfrm>
            <a:off x="1201862" y="805345"/>
            <a:ext cx="1218240" cy="589680"/>
            <a:chOff x="1201862" y="805345"/>
            <a:chExt cx="1218240" cy="58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78D7771-DAED-D616-F0EA-4C662520D050}"/>
                    </a:ext>
                  </a:extLst>
                </p14:cNvPr>
                <p14:cNvContentPartPr/>
                <p14:nvPr/>
              </p14:nvContentPartPr>
              <p14:xfrm>
                <a:off x="1201862" y="1014865"/>
                <a:ext cx="129600" cy="241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78D7771-DAED-D616-F0EA-4C662520D05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84222" y="997225"/>
                  <a:ext cx="165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48AFBD8-213D-2C78-FC0C-0D8D0ECE0992}"/>
                    </a:ext>
                  </a:extLst>
                </p14:cNvPr>
                <p14:cNvContentPartPr/>
                <p14:nvPr/>
              </p14:nvContentPartPr>
              <p14:xfrm>
                <a:off x="1412822" y="1164265"/>
                <a:ext cx="66240" cy="54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48AFBD8-213D-2C78-FC0C-0D8D0ECE099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95182" y="1146625"/>
                  <a:ext cx="101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0A64889-ECFF-0338-F951-DD22F015632B}"/>
                    </a:ext>
                  </a:extLst>
                </p14:cNvPr>
                <p14:cNvContentPartPr/>
                <p14:nvPr/>
              </p14:nvContentPartPr>
              <p14:xfrm>
                <a:off x="1392302" y="1029265"/>
                <a:ext cx="11880" cy="68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0A64889-ECFF-0338-F951-DD22F01563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74662" y="1011625"/>
                  <a:ext cx="47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80251B1-CB92-AB62-6757-8F1C54DCA867}"/>
                    </a:ext>
                  </a:extLst>
                </p14:cNvPr>
                <p14:cNvContentPartPr/>
                <p14:nvPr/>
              </p14:nvContentPartPr>
              <p14:xfrm>
                <a:off x="1479422" y="1005505"/>
                <a:ext cx="116640" cy="110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80251B1-CB92-AB62-6757-8F1C54DCA86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61422" y="987865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1B8D155-153A-73F9-9863-B9CB1C13861B}"/>
                    </a:ext>
                  </a:extLst>
                </p14:cNvPr>
                <p14:cNvContentPartPr/>
                <p14:nvPr/>
              </p14:nvContentPartPr>
              <p14:xfrm>
                <a:off x="1820342" y="937105"/>
                <a:ext cx="118800" cy="58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1B8D155-153A-73F9-9863-B9CB1C13861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02702" y="919465"/>
                  <a:ext cx="154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DF1FBEB-8A21-1110-B20A-ABF37D382ACE}"/>
                    </a:ext>
                  </a:extLst>
                </p14:cNvPr>
                <p14:cNvContentPartPr/>
                <p14:nvPr/>
              </p14:nvContentPartPr>
              <p14:xfrm>
                <a:off x="1964702" y="805345"/>
                <a:ext cx="168480" cy="156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DF1FBEB-8A21-1110-B20A-ABF37D382AC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47062" y="787345"/>
                  <a:ext cx="204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7F0531D-7A85-BBFA-8DC4-991FED4B05D7}"/>
                    </a:ext>
                  </a:extLst>
                </p14:cNvPr>
                <p14:cNvContentPartPr/>
                <p14:nvPr/>
              </p14:nvContentPartPr>
              <p14:xfrm>
                <a:off x="1341542" y="944305"/>
                <a:ext cx="1078560" cy="450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7F0531D-7A85-BBFA-8DC4-991FED4B05D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23902" y="926305"/>
                  <a:ext cx="111420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B488D74-2E84-1CA0-E0AD-B8F0B64AE4DF}"/>
              </a:ext>
            </a:extLst>
          </p:cNvPr>
          <p:cNvGrpSpPr/>
          <p:nvPr/>
        </p:nvGrpSpPr>
        <p:grpSpPr>
          <a:xfrm>
            <a:off x="1804142" y="1288465"/>
            <a:ext cx="315720" cy="254880"/>
            <a:chOff x="1804142" y="1288465"/>
            <a:chExt cx="31572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346E345-5EEE-C26D-1684-F7D574E60EA6}"/>
                    </a:ext>
                  </a:extLst>
                </p14:cNvPr>
                <p14:cNvContentPartPr/>
                <p14:nvPr/>
              </p14:nvContentPartPr>
              <p14:xfrm>
                <a:off x="1813142" y="1359745"/>
                <a:ext cx="133560" cy="183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346E345-5EEE-C26D-1684-F7D574E60EA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795142" y="1342105"/>
                  <a:ext cx="169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1318E95-B4B7-4165-F4F0-8BE4707B8BD6}"/>
                    </a:ext>
                  </a:extLst>
                </p14:cNvPr>
                <p14:cNvContentPartPr/>
                <p14:nvPr/>
              </p14:nvContentPartPr>
              <p14:xfrm>
                <a:off x="1804142" y="1294225"/>
                <a:ext cx="161280" cy="153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1318E95-B4B7-4165-F4F0-8BE4707B8BD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786502" y="1276225"/>
                  <a:ext cx="196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5416DCA-3F42-3F29-9989-D3866DB8BA3A}"/>
                    </a:ext>
                  </a:extLst>
                </p14:cNvPr>
                <p14:cNvContentPartPr/>
                <p14:nvPr/>
              </p14:nvContentPartPr>
              <p14:xfrm>
                <a:off x="2000702" y="1288465"/>
                <a:ext cx="119160" cy="212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5416DCA-3F42-3F29-9989-D3866DB8BA3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983062" y="1270465"/>
                  <a:ext cx="1548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03E878B-A225-2C38-1BA8-FD54D4F15E12}"/>
              </a:ext>
            </a:extLst>
          </p:cNvPr>
          <p:cNvGrpSpPr/>
          <p:nvPr/>
        </p:nvGrpSpPr>
        <p:grpSpPr>
          <a:xfrm>
            <a:off x="2842742" y="841345"/>
            <a:ext cx="2300040" cy="2678400"/>
            <a:chOff x="2842742" y="841345"/>
            <a:chExt cx="2300040" cy="267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5B34E2C-1729-E52A-34DF-6B06F17165A5}"/>
                    </a:ext>
                  </a:extLst>
                </p14:cNvPr>
                <p14:cNvContentPartPr/>
                <p14:nvPr/>
              </p14:nvContentPartPr>
              <p14:xfrm>
                <a:off x="2961542" y="3365305"/>
                <a:ext cx="34560" cy="108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5B34E2C-1729-E52A-34DF-6B06F1716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43902" y="3347305"/>
                  <a:ext cx="70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AE3E339-8ADD-ED54-CD32-7311BB494D96}"/>
                    </a:ext>
                  </a:extLst>
                </p14:cNvPr>
                <p14:cNvContentPartPr/>
                <p14:nvPr/>
              </p14:nvContentPartPr>
              <p14:xfrm>
                <a:off x="2842742" y="1481425"/>
                <a:ext cx="822600" cy="1980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AE3E339-8ADD-ED54-CD32-7311BB494D9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824742" y="1463425"/>
                  <a:ext cx="858240" cy="20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4931B21-1A14-04A0-B214-6BD80BFEA1B7}"/>
                    </a:ext>
                  </a:extLst>
                </p14:cNvPr>
                <p14:cNvContentPartPr/>
                <p14:nvPr/>
              </p14:nvContentPartPr>
              <p14:xfrm>
                <a:off x="3602342" y="1312225"/>
                <a:ext cx="208080" cy="110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4931B21-1A14-04A0-B214-6BD80BFEA1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84342" y="1294225"/>
                  <a:ext cx="243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B6224A7-FC8E-31CB-265C-02A05553388A}"/>
                    </a:ext>
                  </a:extLst>
                </p14:cNvPr>
                <p14:cNvContentPartPr/>
                <p14:nvPr/>
              </p14:nvContentPartPr>
              <p14:xfrm>
                <a:off x="4866662" y="1726945"/>
                <a:ext cx="192960" cy="1792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B6224A7-FC8E-31CB-265C-02A05553388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48662" y="1708945"/>
                  <a:ext cx="228600" cy="18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D850DE3-EE97-9E9F-44AB-BE18707FB8EA}"/>
                    </a:ext>
                  </a:extLst>
                </p14:cNvPr>
                <p14:cNvContentPartPr/>
                <p14:nvPr/>
              </p14:nvContentPartPr>
              <p14:xfrm>
                <a:off x="4995182" y="1677265"/>
                <a:ext cx="138240" cy="149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D850DE3-EE97-9E9F-44AB-BE18707FB8E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77542" y="1659265"/>
                  <a:ext cx="173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ECA4DB0-9870-9274-6653-FE95D4D21284}"/>
                    </a:ext>
                  </a:extLst>
                </p14:cNvPr>
                <p14:cNvContentPartPr/>
                <p14:nvPr/>
              </p14:nvContentPartPr>
              <p14:xfrm>
                <a:off x="3906902" y="1132225"/>
                <a:ext cx="142200" cy="232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ECA4DB0-9870-9274-6653-FE95D4D2128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888902" y="1114225"/>
                  <a:ext cx="177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D804C9A-0A72-3644-B08B-EF15F2E5B5BE}"/>
                    </a:ext>
                  </a:extLst>
                </p14:cNvPr>
                <p14:cNvContentPartPr/>
                <p14:nvPr/>
              </p14:nvContentPartPr>
              <p14:xfrm>
                <a:off x="4201382" y="1101985"/>
                <a:ext cx="171360" cy="59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D804C9A-0A72-3644-B08B-EF15F2E5B5B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83742" y="1083985"/>
                  <a:ext cx="207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CBCC510-C050-28E6-1BFD-A87F2AAC3698}"/>
                    </a:ext>
                  </a:extLst>
                </p14:cNvPr>
                <p14:cNvContentPartPr/>
                <p14:nvPr/>
              </p14:nvContentPartPr>
              <p14:xfrm>
                <a:off x="4466702" y="996145"/>
                <a:ext cx="138240" cy="166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CBCC510-C050-28E6-1BFD-A87F2AAC369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49062" y="978505"/>
                  <a:ext cx="173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5AE835B-77F5-E7D1-10E5-E7558CEF73BE}"/>
                    </a:ext>
                  </a:extLst>
                </p14:cNvPr>
                <p14:cNvContentPartPr/>
                <p14:nvPr/>
              </p14:nvContentPartPr>
              <p14:xfrm>
                <a:off x="4705022" y="1043305"/>
                <a:ext cx="71640" cy="99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5AE835B-77F5-E7D1-10E5-E7558CEF73B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87382" y="1025305"/>
                  <a:ext cx="107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1ED281F-A5FE-9B1C-A1D2-DE7F25519303}"/>
                    </a:ext>
                  </a:extLst>
                </p14:cNvPr>
                <p14:cNvContentPartPr/>
                <p14:nvPr/>
              </p14:nvContentPartPr>
              <p14:xfrm>
                <a:off x="4816982" y="971305"/>
                <a:ext cx="180360" cy="124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1ED281F-A5FE-9B1C-A1D2-DE7F2551930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98982" y="953665"/>
                  <a:ext cx="216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E94021F-DB7D-5CD7-5CA9-0351D067D449}"/>
                    </a:ext>
                  </a:extLst>
                </p14:cNvPr>
                <p14:cNvContentPartPr/>
                <p14:nvPr/>
              </p14:nvContentPartPr>
              <p14:xfrm>
                <a:off x="5026502" y="841345"/>
                <a:ext cx="87480" cy="199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E94021F-DB7D-5CD7-5CA9-0351D067D44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008862" y="823345"/>
                  <a:ext cx="123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D8A6446-E924-174B-99EE-79061A5B10B7}"/>
                    </a:ext>
                  </a:extLst>
                </p14:cNvPr>
                <p14:cNvContentPartPr/>
                <p14:nvPr/>
              </p14:nvContentPartPr>
              <p14:xfrm>
                <a:off x="5032982" y="899665"/>
                <a:ext cx="109800" cy="68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D8A6446-E924-174B-99EE-79061A5B10B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015342" y="881665"/>
                  <a:ext cx="145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8DCAF63-B50C-5137-7F9E-7EC43A09BECF}"/>
                    </a:ext>
                  </a:extLst>
                </p14:cNvPr>
                <p14:cNvContentPartPr/>
                <p14:nvPr/>
              </p14:nvContentPartPr>
              <p14:xfrm>
                <a:off x="3849662" y="1096585"/>
                <a:ext cx="1285920" cy="447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8DCAF63-B50C-5137-7F9E-7EC43A09BEC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32022" y="1078945"/>
                  <a:ext cx="13215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9CB7F2F-CBF6-3247-6DD0-A77964F618B5}"/>
                    </a:ext>
                  </a:extLst>
                </p14:cNvPr>
                <p14:cNvContentPartPr/>
                <p14:nvPr/>
              </p14:nvContentPartPr>
              <p14:xfrm>
                <a:off x="4287782" y="1518865"/>
                <a:ext cx="104040" cy="247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9CB7F2F-CBF6-3247-6DD0-A77964F618B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69782" y="1501225"/>
                  <a:ext cx="139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227D27-D720-9E5A-A1A8-1E7DE1AB0B33}"/>
                    </a:ext>
                  </a:extLst>
                </p14:cNvPr>
                <p14:cNvContentPartPr/>
                <p14:nvPr/>
              </p14:nvContentPartPr>
              <p14:xfrm>
                <a:off x="4337462" y="1501225"/>
                <a:ext cx="215640" cy="149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227D27-D720-9E5A-A1A8-1E7DE1AB0B3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19822" y="1483585"/>
                  <a:ext cx="251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87EE4DC-0772-C90A-1637-17A275BAA31B}"/>
                    </a:ext>
                  </a:extLst>
                </p14:cNvPr>
                <p14:cNvContentPartPr/>
                <p14:nvPr/>
              </p14:nvContentPartPr>
              <p14:xfrm>
                <a:off x="4557422" y="1513825"/>
                <a:ext cx="28080" cy="27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87EE4DC-0772-C90A-1637-17A275BAA31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39782" y="1495825"/>
                  <a:ext cx="63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2DBFA0A-1AFD-CB9D-61E2-0B8D3C6A28E2}"/>
                    </a:ext>
                  </a:extLst>
                </p14:cNvPr>
                <p14:cNvContentPartPr/>
                <p14:nvPr/>
              </p14:nvContentPartPr>
              <p14:xfrm>
                <a:off x="4581542" y="1480705"/>
                <a:ext cx="84960" cy="268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2DBFA0A-1AFD-CB9D-61E2-0B8D3C6A28E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63542" y="1462705"/>
                  <a:ext cx="120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857124E-5386-B6FF-ED0A-BB0B9835BB45}"/>
                    </a:ext>
                  </a:extLst>
                </p14:cNvPr>
                <p14:cNvContentPartPr/>
                <p14:nvPr/>
              </p14:nvContentPartPr>
              <p14:xfrm>
                <a:off x="4592702" y="1546585"/>
                <a:ext cx="128520" cy="123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857124E-5386-B6FF-ED0A-BB0B9835BB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74702" y="1528585"/>
                  <a:ext cx="164160" cy="15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635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AA68-9210-F8A7-9B67-48BC9917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5D1-3EA4-E7EA-D82C-C63D674B4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11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EF33E4-E99C-F503-1F65-864E242B2D0B}"/>
                  </a:ext>
                </a:extLst>
              </p14:cNvPr>
              <p14:cNvContentPartPr/>
              <p14:nvPr/>
            </p14:nvContentPartPr>
            <p14:xfrm>
              <a:off x="1664102" y="1570345"/>
              <a:ext cx="1694160" cy="1770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EF33E4-E99C-F503-1F65-864E242B2D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6462" y="1552705"/>
                <a:ext cx="1729800" cy="180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2644295-1FAD-7EA4-CD60-50FEEDFBE65C}"/>
              </a:ext>
            </a:extLst>
          </p:cNvPr>
          <p:cNvGrpSpPr/>
          <p:nvPr/>
        </p:nvGrpSpPr>
        <p:grpSpPr>
          <a:xfrm>
            <a:off x="1773182" y="762505"/>
            <a:ext cx="1015920" cy="464760"/>
            <a:chOff x="1773182" y="762505"/>
            <a:chExt cx="101592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2E04F6-3A9C-8101-1C91-B8E2880976F9}"/>
                    </a:ext>
                  </a:extLst>
                </p14:cNvPr>
                <p14:cNvContentPartPr/>
                <p14:nvPr/>
              </p14:nvContentPartPr>
              <p14:xfrm>
                <a:off x="1803422" y="857905"/>
                <a:ext cx="41040" cy="369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2E04F6-3A9C-8101-1C91-B8E2880976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85422" y="839905"/>
                  <a:ext cx="76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5DBF28-AFF0-084D-77DC-783487D898C6}"/>
                    </a:ext>
                  </a:extLst>
                </p14:cNvPr>
                <p14:cNvContentPartPr/>
                <p14:nvPr/>
              </p14:nvContentPartPr>
              <p14:xfrm>
                <a:off x="1773182" y="870865"/>
                <a:ext cx="191880" cy="191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5DBF28-AFF0-084D-77DC-783487D898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5182" y="853225"/>
                  <a:ext cx="227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B4B9A7-25BD-8FDD-B5AC-825BE655DF88}"/>
                    </a:ext>
                  </a:extLst>
                </p14:cNvPr>
                <p14:cNvContentPartPr/>
                <p14:nvPr/>
              </p14:nvContentPartPr>
              <p14:xfrm>
                <a:off x="1825382" y="961585"/>
                <a:ext cx="118080" cy="90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B4B9A7-25BD-8FDD-B5AC-825BE655DF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07382" y="943585"/>
                  <a:ext cx="153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0B010D-DEAB-00FD-9037-06667F84890E}"/>
                    </a:ext>
                  </a:extLst>
                </p14:cNvPr>
                <p14:cNvContentPartPr/>
                <p14:nvPr/>
              </p14:nvContentPartPr>
              <p14:xfrm>
                <a:off x="2011142" y="939265"/>
                <a:ext cx="133560" cy="82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0B010D-DEAB-00FD-9037-06667F8489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93502" y="921625"/>
                  <a:ext cx="169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ADDD6B-43B6-A5FB-DB1D-F3F146B4F3FD}"/>
                    </a:ext>
                  </a:extLst>
                </p14:cNvPr>
                <p14:cNvContentPartPr/>
                <p14:nvPr/>
              </p14:nvContentPartPr>
              <p14:xfrm>
                <a:off x="2203382" y="782305"/>
                <a:ext cx="219960" cy="223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ADDD6B-43B6-A5FB-DB1D-F3F146B4F3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85382" y="764665"/>
                  <a:ext cx="255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5DC2D3-82E8-653D-DAD7-6D6930195465}"/>
                    </a:ext>
                  </a:extLst>
                </p14:cNvPr>
                <p14:cNvContentPartPr/>
                <p14:nvPr/>
              </p14:nvContentPartPr>
              <p14:xfrm>
                <a:off x="2490302" y="832705"/>
                <a:ext cx="66960" cy="84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5DC2D3-82E8-653D-DAD7-6D69301954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2662" y="815065"/>
                  <a:ext cx="102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0DA287-5351-E303-9DD9-2650BFD0DCE7}"/>
                    </a:ext>
                  </a:extLst>
                </p14:cNvPr>
                <p14:cNvContentPartPr/>
                <p14:nvPr/>
              </p14:nvContentPartPr>
              <p14:xfrm>
                <a:off x="2665262" y="762505"/>
                <a:ext cx="123840" cy="223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0DA287-5351-E303-9DD9-2650BFD0DC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7622" y="744505"/>
                  <a:ext cx="1594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D6F916-CB7B-2CAF-3501-97B9B66CAB6D}"/>
              </a:ext>
            </a:extLst>
          </p:cNvPr>
          <p:cNvGrpSpPr/>
          <p:nvPr/>
        </p:nvGrpSpPr>
        <p:grpSpPr>
          <a:xfrm>
            <a:off x="4777742" y="3354865"/>
            <a:ext cx="524880" cy="939600"/>
            <a:chOff x="4777742" y="3354865"/>
            <a:chExt cx="524880" cy="93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A16149-37E0-FF2B-1565-87A342FBF3BA}"/>
                    </a:ext>
                  </a:extLst>
                </p14:cNvPr>
                <p14:cNvContentPartPr/>
                <p14:nvPr/>
              </p14:nvContentPartPr>
              <p14:xfrm>
                <a:off x="4822382" y="4273945"/>
                <a:ext cx="7200" cy="20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A16149-37E0-FF2B-1565-87A342FBF3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04742" y="4256305"/>
                  <a:ext cx="42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1E4C61-4430-F0F9-5CB1-9E6774E3189A}"/>
                    </a:ext>
                  </a:extLst>
                </p14:cNvPr>
                <p14:cNvContentPartPr/>
                <p14:nvPr/>
              </p14:nvContentPartPr>
              <p14:xfrm>
                <a:off x="4777742" y="3354865"/>
                <a:ext cx="524880" cy="775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1E4C61-4430-F0F9-5CB1-9E6774E318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60102" y="3336865"/>
                  <a:ext cx="560520" cy="81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F23158-878F-223F-F99F-642CC373895B}"/>
                  </a:ext>
                </a:extLst>
              </p14:cNvPr>
              <p14:cNvContentPartPr/>
              <p14:nvPr/>
            </p14:nvContentPartPr>
            <p14:xfrm>
              <a:off x="5309462" y="3365665"/>
              <a:ext cx="757080" cy="1477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F23158-878F-223F-F99F-642CC37389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91822" y="3347665"/>
                <a:ext cx="792720" cy="151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1FAC043F-99EB-518B-4A08-BC58543EC3CD}"/>
              </a:ext>
            </a:extLst>
          </p:cNvPr>
          <p:cNvGrpSpPr/>
          <p:nvPr/>
        </p:nvGrpSpPr>
        <p:grpSpPr>
          <a:xfrm>
            <a:off x="6065102" y="3850945"/>
            <a:ext cx="510120" cy="1112040"/>
            <a:chOff x="6065102" y="3850945"/>
            <a:chExt cx="510120" cy="11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FB6553-FAE3-5550-5500-3BF21407DFFE}"/>
                    </a:ext>
                  </a:extLst>
                </p14:cNvPr>
                <p14:cNvContentPartPr/>
                <p14:nvPr/>
              </p14:nvContentPartPr>
              <p14:xfrm>
                <a:off x="6065102" y="3914305"/>
                <a:ext cx="385560" cy="1048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FB6553-FAE3-5550-5500-3BF21407DF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47462" y="3896305"/>
                  <a:ext cx="421200" cy="10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1E4D3CE-0902-DC11-D706-491A7B0A4823}"/>
                    </a:ext>
                  </a:extLst>
                </p14:cNvPr>
                <p14:cNvContentPartPr/>
                <p14:nvPr/>
              </p14:nvContentPartPr>
              <p14:xfrm>
                <a:off x="6425822" y="3850945"/>
                <a:ext cx="149400" cy="32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1E4D3CE-0902-DC11-D706-491A7B0A482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07822" y="3832945"/>
                  <a:ext cx="18504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31200FB-B9D8-9067-A43B-FCFA50DE65B8}"/>
                  </a:ext>
                </a:extLst>
              </p14:cNvPr>
              <p14:cNvContentPartPr/>
              <p14:nvPr/>
            </p14:nvContentPartPr>
            <p14:xfrm>
              <a:off x="2458262" y="1551265"/>
              <a:ext cx="249480" cy="2581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31200FB-B9D8-9067-A43B-FCFA50DE65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40262" y="1533625"/>
                <a:ext cx="2851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6372DA6-E4D2-2570-5B84-3A1BB879EDD8}"/>
                  </a:ext>
                </a:extLst>
              </p14:cNvPr>
              <p14:cNvContentPartPr/>
              <p14:nvPr/>
            </p14:nvContentPartPr>
            <p14:xfrm>
              <a:off x="2659142" y="1472065"/>
              <a:ext cx="170640" cy="1454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6372DA6-E4D2-2570-5B84-3A1BB879ED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41502" y="1454425"/>
                <a:ext cx="2062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3395985-077B-265D-328F-EA4B7EF2B3A2}"/>
                  </a:ext>
                </a:extLst>
              </p14:cNvPr>
              <p14:cNvContentPartPr/>
              <p14:nvPr/>
            </p14:nvContentPartPr>
            <p14:xfrm>
              <a:off x="2957582" y="1321945"/>
              <a:ext cx="155880" cy="1350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3395985-077B-265D-328F-EA4B7EF2B3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39942" y="1304305"/>
                <a:ext cx="1915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5FACC93-E33B-6827-F178-CF49C5F6569D}"/>
                  </a:ext>
                </a:extLst>
              </p14:cNvPr>
              <p14:cNvContentPartPr/>
              <p14:nvPr/>
            </p14:nvContentPartPr>
            <p14:xfrm>
              <a:off x="3052622" y="1254265"/>
              <a:ext cx="88200" cy="1202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5FACC93-E33B-6827-F178-CF49C5F6569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34622" y="1236265"/>
                <a:ext cx="1238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08A95FD-11A1-792E-CA2D-C19D69006E26}"/>
                  </a:ext>
                </a:extLst>
              </p14:cNvPr>
              <p14:cNvContentPartPr/>
              <p14:nvPr/>
            </p14:nvContentPartPr>
            <p14:xfrm>
              <a:off x="3142982" y="1246345"/>
              <a:ext cx="12240" cy="30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08A95FD-11A1-792E-CA2D-C19D69006E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24982" y="1228345"/>
                <a:ext cx="478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88208E2-0A49-C3BA-DE19-3B4415520315}"/>
                  </a:ext>
                </a:extLst>
              </p14:cNvPr>
              <p14:cNvContentPartPr/>
              <p14:nvPr/>
            </p14:nvContentPartPr>
            <p14:xfrm>
              <a:off x="3204902" y="1068145"/>
              <a:ext cx="121680" cy="1656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88208E2-0A49-C3BA-DE19-3B44155203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87262" y="1050505"/>
                <a:ext cx="1573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8290618-F9B5-6FAB-B3AD-80A365C4B8BC}"/>
                  </a:ext>
                </a:extLst>
              </p14:cNvPr>
              <p14:cNvContentPartPr/>
              <p14:nvPr/>
            </p14:nvContentPartPr>
            <p14:xfrm>
              <a:off x="3303542" y="985345"/>
              <a:ext cx="156960" cy="1378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8290618-F9B5-6FAB-B3AD-80A365C4B8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5902" y="967705"/>
                <a:ext cx="1926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942C9D8-F71B-D3A6-A18F-8AC9725274FB}"/>
                  </a:ext>
                </a:extLst>
              </p14:cNvPr>
              <p14:cNvContentPartPr/>
              <p14:nvPr/>
            </p14:nvContentPartPr>
            <p14:xfrm>
              <a:off x="3425942" y="864025"/>
              <a:ext cx="201960" cy="1436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942C9D8-F71B-D3A6-A18F-8AC9725274F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07942" y="846025"/>
                <a:ext cx="2376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47DADC9-BD8B-B838-B3B2-E8EC81FD2B3C}"/>
                  </a:ext>
                </a:extLst>
              </p14:cNvPr>
              <p14:cNvContentPartPr/>
              <p14:nvPr/>
            </p14:nvContentPartPr>
            <p14:xfrm>
              <a:off x="3515942" y="851065"/>
              <a:ext cx="95400" cy="1720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47DADC9-BD8B-B838-B3B2-E8EC81FD2B3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97942" y="833425"/>
                <a:ext cx="131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DDF0C3D-B074-38D0-19C2-609CF666AFBB}"/>
                  </a:ext>
                </a:extLst>
              </p14:cNvPr>
              <p14:cNvContentPartPr/>
              <p14:nvPr/>
            </p14:nvContentPartPr>
            <p14:xfrm>
              <a:off x="3619982" y="735865"/>
              <a:ext cx="126720" cy="124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DDF0C3D-B074-38D0-19C2-609CF666AF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01982" y="718225"/>
                <a:ext cx="1623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A21081C-49B9-081D-143E-F63D9AB67989}"/>
                  </a:ext>
                </a:extLst>
              </p14:cNvPr>
              <p14:cNvContentPartPr/>
              <p14:nvPr/>
            </p14:nvContentPartPr>
            <p14:xfrm>
              <a:off x="3806102" y="598345"/>
              <a:ext cx="106560" cy="1256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A21081C-49B9-081D-143E-F63D9AB679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88102" y="580705"/>
                <a:ext cx="1422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F080AE6-EDD8-B59A-F497-1A161BDD8B01}"/>
                  </a:ext>
                </a:extLst>
              </p14:cNvPr>
              <p14:cNvContentPartPr/>
              <p14:nvPr/>
            </p14:nvContentPartPr>
            <p14:xfrm>
              <a:off x="3915902" y="495025"/>
              <a:ext cx="129240" cy="101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F080AE6-EDD8-B59A-F497-1A161BDD8B0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98262" y="477025"/>
                <a:ext cx="1648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138305E-C746-0286-2D06-6E610E7205DE}"/>
                  </a:ext>
                </a:extLst>
              </p14:cNvPr>
              <p14:cNvContentPartPr/>
              <p14:nvPr/>
            </p14:nvContentPartPr>
            <p14:xfrm>
              <a:off x="4031102" y="426985"/>
              <a:ext cx="102240" cy="101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138305E-C746-0286-2D06-6E610E7205D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13102" y="409345"/>
                <a:ext cx="137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2E34B8D-F073-DD20-3DF5-5CF039C194FC}"/>
                  </a:ext>
                </a:extLst>
              </p14:cNvPr>
              <p14:cNvContentPartPr/>
              <p14:nvPr/>
            </p14:nvContentPartPr>
            <p14:xfrm>
              <a:off x="4194542" y="322225"/>
              <a:ext cx="9720" cy="17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2E34B8D-F073-DD20-3DF5-5CF039C194F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76542" y="304225"/>
                <a:ext cx="453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2A7AC99-D0EF-D025-D601-F0F7031B0AD8}"/>
                  </a:ext>
                </a:extLst>
              </p14:cNvPr>
              <p14:cNvContentPartPr/>
              <p14:nvPr/>
            </p14:nvContentPartPr>
            <p14:xfrm>
              <a:off x="4300022" y="129625"/>
              <a:ext cx="128160" cy="127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2A7AC99-D0EF-D025-D601-F0F7031B0A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82022" y="111985"/>
                <a:ext cx="16380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1F59C391-1960-9BF0-E9AA-E35D728FCDE6}"/>
              </a:ext>
            </a:extLst>
          </p:cNvPr>
          <p:cNvGrpSpPr/>
          <p:nvPr/>
        </p:nvGrpSpPr>
        <p:grpSpPr>
          <a:xfrm>
            <a:off x="4194902" y="1084345"/>
            <a:ext cx="3881880" cy="2543040"/>
            <a:chOff x="4194902" y="1084345"/>
            <a:chExt cx="3881880" cy="254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10DCD7-ECD7-9299-68E2-E624B34BFCA0}"/>
                    </a:ext>
                  </a:extLst>
                </p14:cNvPr>
                <p14:cNvContentPartPr/>
                <p14:nvPr/>
              </p14:nvContentPartPr>
              <p14:xfrm>
                <a:off x="4541222" y="1423465"/>
                <a:ext cx="1487160" cy="1603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10DCD7-ECD7-9299-68E2-E624B34BFC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23222" y="1405465"/>
                  <a:ext cx="1522800" cy="16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28B44A-0DFC-C9E1-DA30-DF80671D563F}"/>
                    </a:ext>
                  </a:extLst>
                </p14:cNvPr>
                <p14:cNvContentPartPr/>
                <p14:nvPr/>
              </p14:nvContentPartPr>
              <p14:xfrm>
                <a:off x="4455902" y="2241025"/>
                <a:ext cx="1666080" cy="155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28B44A-0DFC-C9E1-DA30-DF80671D56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38262" y="2223025"/>
                  <a:ext cx="1701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DC47E2-C59A-2859-519E-E9FB8010AC1B}"/>
                    </a:ext>
                  </a:extLst>
                </p14:cNvPr>
                <p14:cNvContentPartPr/>
                <p14:nvPr/>
              </p14:nvContentPartPr>
              <p14:xfrm>
                <a:off x="4586942" y="1985425"/>
                <a:ext cx="121320" cy="418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DC47E2-C59A-2859-519E-E9FB8010AC1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68942" y="1967425"/>
                  <a:ext cx="1569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528475-4A04-07F3-7D5E-0B1A20DB200B}"/>
                    </a:ext>
                  </a:extLst>
                </p14:cNvPr>
                <p14:cNvContentPartPr/>
                <p14:nvPr/>
              </p14:nvContentPartPr>
              <p14:xfrm>
                <a:off x="4588382" y="1899745"/>
                <a:ext cx="71280" cy="144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528475-4A04-07F3-7D5E-0B1A20DB20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70382" y="1882105"/>
                  <a:ext cx="106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D5AB7E-202B-D0FB-8CD0-B3B00A01868C}"/>
                    </a:ext>
                  </a:extLst>
                </p14:cNvPr>
                <p14:cNvContentPartPr/>
                <p14:nvPr/>
              </p14:nvContentPartPr>
              <p14:xfrm>
                <a:off x="4713662" y="1600225"/>
                <a:ext cx="134280" cy="689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D5AB7E-202B-D0FB-8CD0-B3B00A0186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96022" y="1582225"/>
                  <a:ext cx="16992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675805-A694-91A4-5463-D08EC28B5D39}"/>
                    </a:ext>
                  </a:extLst>
                </p14:cNvPr>
                <p14:cNvContentPartPr/>
                <p14:nvPr/>
              </p14:nvContentPartPr>
              <p14:xfrm>
                <a:off x="4687382" y="1572145"/>
                <a:ext cx="23760" cy="9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675805-A694-91A4-5463-D08EC28B5D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69382" y="1554505"/>
                  <a:ext cx="59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D28C847-DD2E-C89B-F05F-7A81EFBCF260}"/>
                    </a:ext>
                  </a:extLst>
                </p14:cNvPr>
                <p14:cNvContentPartPr/>
                <p14:nvPr/>
              </p14:nvContentPartPr>
              <p14:xfrm>
                <a:off x="4844702" y="1468105"/>
                <a:ext cx="164160" cy="90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D28C847-DD2E-C89B-F05F-7A81EFBCF26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27062" y="1450465"/>
                  <a:ext cx="199800" cy="9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A4CEEE-0C8A-3A7A-923F-63B3FAB74FDF}"/>
                    </a:ext>
                  </a:extLst>
                </p14:cNvPr>
                <p14:cNvContentPartPr/>
                <p14:nvPr/>
              </p14:nvContentPartPr>
              <p14:xfrm>
                <a:off x="4786382" y="1440745"/>
                <a:ext cx="86400" cy="133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A4CEEE-0C8A-3A7A-923F-63B3FAB74F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68382" y="1423105"/>
                  <a:ext cx="122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C06797-3E44-2082-CCA1-568A44CD05AC}"/>
                    </a:ext>
                  </a:extLst>
                </p14:cNvPr>
                <p14:cNvContentPartPr/>
                <p14:nvPr/>
              </p14:nvContentPartPr>
              <p14:xfrm>
                <a:off x="5083742" y="1883545"/>
                <a:ext cx="30960" cy="387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C06797-3E44-2082-CCA1-568A44CD05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65742" y="1865545"/>
                  <a:ext cx="666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F32198-615F-0634-D78C-F4359B38FDD4}"/>
                    </a:ext>
                  </a:extLst>
                </p14:cNvPr>
                <p14:cNvContentPartPr/>
                <p14:nvPr/>
              </p14:nvContentPartPr>
              <p14:xfrm>
                <a:off x="5042702" y="1879945"/>
                <a:ext cx="73800" cy="403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F32198-615F-0634-D78C-F4359B38FD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25062" y="1862305"/>
                  <a:ext cx="1094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569FA6-DF37-1DCC-4B1E-C970E3576637}"/>
                    </a:ext>
                  </a:extLst>
                </p14:cNvPr>
                <p14:cNvContentPartPr/>
                <p14:nvPr/>
              </p14:nvContentPartPr>
              <p14:xfrm>
                <a:off x="5345462" y="2325985"/>
                <a:ext cx="48960" cy="279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569FA6-DF37-1DCC-4B1E-C970E35766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27822" y="2308345"/>
                  <a:ext cx="84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75BA8D-CAE4-363A-137C-212C47287A04}"/>
                    </a:ext>
                  </a:extLst>
                </p14:cNvPr>
                <p14:cNvContentPartPr/>
                <p14:nvPr/>
              </p14:nvContentPartPr>
              <p14:xfrm>
                <a:off x="5349422" y="2606065"/>
                <a:ext cx="46440" cy="83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75BA8D-CAE4-363A-137C-212C47287A0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31422" y="2588065"/>
                  <a:ext cx="82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8DC877-E31C-FA49-5312-8B40C141B2C7}"/>
                    </a:ext>
                  </a:extLst>
                </p14:cNvPr>
                <p14:cNvContentPartPr/>
                <p14:nvPr/>
              </p14:nvContentPartPr>
              <p14:xfrm>
                <a:off x="5552462" y="2262625"/>
                <a:ext cx="41040" cy="741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8DC877-E31C-FA49-5312-8B40C141B2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34822" y="2244625"/>
                  <a:ext cx="7668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09A8F5C-0AD2-D79A-25C2-8B4C0FD9B82F}"/>
                    </a:ext>
                  </a:extLst>
                </p14:cNvPr>
                <p14:cNvContentPartPr/>
                <p14:nvPr/>
              </p14:nvContentPartPr>
              <p14:xfrm>
                <a:off x="5509622" y="2830705"/>
                <a:ext cx="71280" cy="98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09A8F5C-0AD2-D79A-25C2-8B4C0FD9B8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91622" y="2813065"/>
                  <a:ext cx="106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3F8D4C-5509-161A-C6C9-085D0A5FA65F}"/>
                    </a:ext>
                  </a:extLst>
                </p14:cNvPr>
                <p14:cNvContentPartPr/>
                <p14:nvPr/>
              </p14:nvContentPartPr>
              <p14:xfrm>
                <a:off x="5696102" y="2315185"/>
                <a:ext cx="90000" cy="478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3F8D4C-5509-161A-C6C9-085D0A5FA6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78462" y="2297185"/>
                  <a:ext cx="1256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552C006-CA32-78D2-02D5-DDC1E04868A7}"/>
                    </a:ext>
                  </a:extLst>
                </p14:cNvPr>
                <p14:cNvContentPartPr/>
                <p14:nvPr/>
              </p14:nvContentPartPr>
              <p14:xfrm>
                <a:off x="5720942" y="2684545"/>
                <a:ext cx="75240" cy="88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552C006-CA32-78D2-02D5-DDC1E04868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03302" y="2666905"/>
                  <a:ext cx="110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1A4D33-DC11-9362-8964-C0CB0F06B795}"/>
                    </a:ext>
                  </a:extLst>
                </p14:cNvPr>
                <p14:cNvContentPartPr/>
                <p14:nvPr/>
              </p14:nvContentPartPr>
              <p14:xfrm>
                <a:off x="4194902" y="3394465"/>
                <a:ext cx="148320" cy="232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1A4D33-DC11-9362-8964-C0CB0F06B7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77262" y="3376825"/>
                  <a:ext cx="183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E3424B-C353-2DF0-37EC-0C288D71D410}"/>
                    </a:ext>
                  </a:extLst>
                </p14:cNvPr>
                <p14:cNvContentPartPr/>
                <p14:nvPr/>
              </p14:nvContentPartPr>
              <p14:xfrm>
                <a:off x="4266182" y="3399505"/>
                <a:ext cx="118080" cy="147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E3424B-C353-2DF0-37EC-0C288D71D41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48542" y="3381865"/>
                  <a:ext cx="153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75FC41-D611-FD74-7E46-D75356962922}"/>
                    </a:ext>
                  </a:extLst>
                </p14:cNvPr>
                <p14:cNvContentPartPr/>
                <p14:nvPr/>
              </p14:nvContentPartPr>
              <p14:xfrm>
                <a:off x="4428182" y="3446305"/>
                <a:ext cx="70200" cy="105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75FC41-D611-FD74-7E46-D753569629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10542" y="3428665"/>
                  <a:ext cx="105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F947CE-666B-E706-4F4D-09AD8D1E02DC}"/>
                    </a:ext>
                  </a:extLst>
                </p14:cNvPr>
                <p14:cNvContentPartPr/>
                <p14:nvPr/>
              </p14:nvContentPartPr>
              <p14:xfrm>
                <a:off x="4392902" y="3365665"/>
                <a:ext cx="42840" cy="26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F947CE-666B-E706-4F4D-09AD8D1E02D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75262" y="3348025"/>
                  <a:ext cx="78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F2658A-1C9B-F430-40CE-E883CC54396F}"/>
                    </a:ext>
                  </a:extLst>
                </p14:cNvPr>
                <p14:cNvContentPartPr/>
                <p14:nvPr/>
              </p14:nvContentPartPr>
              <p14:xfrm>
                <a:off x="4521422" y="3283945"/>
                <a:ext cx="200160" cy="15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F2658A-1C9B-F430-40CE-E883CC5439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03422" y="3266305"/>
                  <a:ext cx="235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58FD1B-8749-2F30-7C52-1BFE646E9EAD}"/>
                    </a:ext>
                  </a:extLst>
                </p14:cNvPr>
                <p14:cNvContentPartPr/>
                <p14:nvPr/>
              </p14:nvContentPartPr>
              <p14:xfrm>
                <a:off x="4609622" y="3135265"/>
                <a:ext cx="200160" cy="137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58FD1B-8749-2F30-7C52-1BFE646E9E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91982" y="3117625"/>
                  <a:ext cx="235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C4D1C3-BFA9-4845-6A93-383F86BE5C82}"/>
                    </a:ext>
                  </a:extLst>
                </p14:cNvPr>
                <p14:cNvContentPartPr/>
                <p14:nvPr/>
              </p14:nvContentPartPr>
              <p14:xfrm>
                <a:off x="4897982" y="3111145"/>
                <a:ext cx="97560" cy="84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C4D1C3-BFA9-4845-6A93-383F86BE5C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80342" y="3093505"/>
                  <a:ext cx="133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1F33D1-025F-10BF-50B7-D15CA53B8A54}"/>
                    </a:ext>
                  </a:extLst>
                </p14:cNvPr>
                <p14:cNvContentPartPr/>
                <p14:nvPr/>
              </p14:nvContentPartPr>
              <p14:xfrm>
                <a:off x="4988342" y="2974345"/>
                <a:ext cx="112680" cy="153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1F33D1-025F-10BF-50B7-D15CA53B8A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70702" y="2956705"/>
                  <a:ext cx="148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057812-D760-6E78-D603-8A0EB3415ABD}"/>
                    </a:ext>
                  </a:extLst>
                </p14:cNvPr>
                <p14:cNvContentPartPr/>
                <p14:nvPr/>
              </p14:nvContentPartPr>
              <p14:xfrm>
                <a:off x="4708982" y="3109705"/>
                <a:ext cx="97920" cy="77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057812-D760-6E78-D603-8A0EB3415A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90982" y="3091705"/>
                  <a:ext cx="133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BA6EDB-3D80-6349-C0A9-409BC6139122}"/>
                    </a:ext>
                  </a:extLst>
                </p14:cNvPr>
                <p14:cNvContentPartPr/>
                <p14:nvPr/>
              </p14:nvContentPartPr>
              <p14:xfrm>
                <a:off x="5447342" y="2407705"/>
                <a:ext cx="1040760" cy="952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BA6EDB-3D80-6349-C0A9-409BC61391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29342" y="2390065"/>
                  <a:ext cx="107640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E423B3-C86B-8D54-71E2-4866453E25AF}"/>
                    </a:ext>
                  </a:extLst>
                </p14:cNvPr>
                <p14:cNvContentPartPr/>
                <p14:nvPr/>
              </p14:nvContentPartPr>
              <p14:xfrm>
                <a:off x="6362102" y="2366305"/>
                <a:ext cx="198360" cy="106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E423B3-C86B-8D54-71E2-4866453E25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44462" y="2348305"/>
                  <a:ext cx="234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052775-B3A5-E4E9-29F2-87B7058748A0}"/>
                    </a:ext>
                  </a:extLst>
                </p14:cNvPr>
                <p14:cNvContentPartPr/>
                <p14:nvPr/>
              </p14:nvContentPartPr>
              <p14:xfrm>
                <a:off x="6707702" y="2072185"/>
                <a:ext cx="117000" cy="165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052775-B3A5-E4E9-29F2-87B7058748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89702" y="2054185"/>
                  <a:ext cx="152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04D12C1-5EE1-9117-2F5E-441231793BAF}"/>
                    </a:ext>
                  </a:extLst>
                </p14:cNvPr>
                <p14:cNvContentPartPr/>
                <p14:nvPr/>
              </p14:nvContentPartPr>
              <p14:xfrm>
                <a:off x="6915782" y="1951585"/>
                <a:ext cx="64080" cy="86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04D12C1-5EE1-9117-2F5E-441231793B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97782" y="1933945"/>
                  <a:ext cx="99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E1E492-71FB-3D66-D752-1FFE241DBEC0}"/>
                    </a:ext>
                  </a:extLst>
                </p14:cNvPr>
                <p14:cNvContentPartPr/>
                <p14:nvPr/>
              </p14:nvContentPartPr>
              <p14:xfrm>
                <a:off x="6608342" y="2157505"/>
                <a:ext cx="78840" cy="150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E1E492-71FB-3D66-D752-1FFE241DBE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90342" y="2139865"/>
                  <a:ext cx="11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4670E9B-8795-433C-BD99-EF75BD9CF7FB}"/>
                    </a:ext>
                  </a:extLst>
                </p14:cNvPr>
                <p14:cNvContentPartPr/>
                <p14:nvPr/>
              </p14:nvContentPartPr>
              <p14:xfrm>
                <a:off x="7044302" y="1825225"/>
                <a:ext cx="84960" cy="136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4670E9B-8795-433C-BD99-EF75BD9CF7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26302" y="1807225"/>
                  <a:ext cx="120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59CB06-4969-B2F8-2EE3-900D7392A243}"/>
                    </a:ext>
                  </a:extLst>
                </p14:cNvPr>
                <p14:cNvContentPartPr/>
                <p14:nvPr/>
              </p14:nvContentPartPr>
              <p14:xfrm>
                <a:off x="7172462" y="1744945"/>
                <a:ext cx="91080" cy="121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59CB06-4969-B2F8-2EE3-900D7392A2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54462" y="1727305"/>
                  <a:ext cx="126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094A132-49D6-BB22-32C5-0AA5FD2B6C69}"/>
                    </a:ext>
                  </a:extLst>
                </p14:cNvPr>
                <p14:cNvContentPartPr/>
                <p14:nvPr/>
              </p14:nvContentPartPr>
              <p14:xfrm>
                <a:off x="7282262" y="1647025"/>
                <a:ext cx="103320" cy="199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094A132-49D6-BB22-32C5-0AA5FD2B6C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64262" y="1629025"/>
                  <a:ext cx="138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11C6915-35D5-9E2A-B4DD-83598C77C7D2}"/>
                    </a:ext>
                  </a:extLst>
                </p14:cNvPr>
                <p14:cNvContentPartPr/>
                <p14:nvPr/>
              </p14:nvContentPartPr>
              <p14:xfrm>
                <a:off x="7418702" y="1580065"/>
                <a:ext cx="55800" cy="125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11C6915-35D5-9E2A-B4DD-83598C77C7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01062" y="1562425"/>
                  <a:ext cx="91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C8C77C-F239-E405-47A1-F7496F775B9D}"/>
                    </a:ext>
                  </a:extLst>
                </p14:cNvPr>
                <p14:cNvContentPartPr/>
                <p14:nvPr/>
              </p14:nvContentPartPr>
              <p14:xfrm>
                <a:off x="7540022" y="1442185"/>
                <a:ext cx="89640" cy="159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C8C77C-F239-E405-47A1-F7496F775B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22022" y="1424185"/>
                  <a:ext cx="125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EC149C-3B78-11ED-EEF3-6EE2058823B8}"/>
                    </a:ext>
                  </a:extLst>
                </p14:cNvPr>
                <p14:cNvContentPartPr/>
                <p14:nvPr/>
              </p14:nvContentPartPr>
              <p14:xfrm>
                <a:off x="7682942" y="1357225"/>
                <a:ext cx="104400" cy="104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EC149C-3B78-11ED-EEF3-6EE2058823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65302" y="1339585"/>
                  <a:ext cx="140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FE3108-C8A3-B221-A7D4-C29F5A027A64}"/>
                    </a:ext>
                  </a:extLst>
                </p14:cNvPr>
                <p14:cNvContentPartPr/>
                <p14:nvPr/>
              </p14:nvContentPartPr>
              <p14:xfrm>
                <a:off x="7850702" y="1218265"/>
                <a:ext cx="61560" cy="107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FE3108-C8A3-B221-A7D4-C29F5A027A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33062" y="1200265"/>
                  <a:ext cx="97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AC0D8B2-A000-0C64-FA02-6F3CAD8A3B76}"/>
                    </a:ext>
                  </a:extLst>
                </p14:cNvPr>
                <p14:cNvContentPartPr/>
                <p14:nvPr/>
              </p14:nvContentPartPr>
              <p14:xfrm>
                <a:off x="6471902" y="2095585"/>
                <a:ext cx="87120" cy="83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AC0D8B2-A000-0C64-FA02-6F3CAD8A3B7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53902" y="2077945"/>
                  <a:ext cx="122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FF29AA5-D380-A9AC-EE72-AE562132B13F}"/>
                    </a:ext>
                  </a:extLst>
                </p14:cNvPr>
                <p14:cNvContentPartPr/>
                <p14:nvPr/>
              </p14:nvContentPartPr>
              <p14:xfrm>
                <a:off x="6479102" y="2209705"/>
                <a:ext cx="303840" cy="281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FF29AA5-D380-A9AC-EE72-AE562132B1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61462" y="2191705"/>
                  <a:ext cx="3394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DBB9106-D5A1-4A36-F436-32E01F3A5A48}"/>
                    </a:ext>
                  </a:extLst>
                </p14:cNvPr>
                <p14:cNvContentPartPr/>
                <p14:nvPr/>
              </p14:nvContentPartPr>
              <p14:xfrm>
                <a:off x="7789862" y="1084345"/>
                <a:ext cx="286920" cy="336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DBB9106-D5A1-4A36-F436-32E01F3A5A4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71862" y="1066345"/>
                  <a:ext cx="322560" cy="37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384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294B-18B8-1E33-2F33-0D5417E7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887C-0FE0-4C70-D926-80CA957E3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5B79AA24-5330-4627-9CFC-725E1DB97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2" y="2010727"/>
            <a:ext cx="3419475" cy="2105025"/>
          </a:xfrm>
          <a:prstGeom prst="rect">
            <a:avLst/>
          </a:prstGeom>
        </p:spPr>
      </p:pic>
      <p:pic>
        <p:nvPicPr>
          <p:cNvPr id="8" name="Picture 7" descr="A black screen with blue text&#10;&#10;Description automatically generated">
            <a:extLst>
              <a:ext uri="{FF2B5EF4-FFF2-40B4-BE49-F238E27FC236}">
                <a16:creationId xmlns:a16="http://schemas.microsoft.com/office/drawing/2014/main" id="{86EBF750-11F1-9441-9F19-678961C66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155921"/>
            <a:ext cx="4286250" cy="4800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7B9627-7913-7E89-40DB-DE335625DD5D}"/>
                  </a:ext>
                </a:extLst>
              </p14:cNvPr>
              <p14:cNvContentPartPr/>
              <p14:nvPr/>
            </p14:nvContentPartPr>
            <p14:xfrm>
              <a:off x="4677302" y="691585"/>
              <a:ext cx="153720" cy="489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7B9627-7913-7E89-40DB-DE335625DD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9302" y="673945"/>
                <a:ext cx="189360" cy="49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15782F-3FE9-07A1-AB21-76C197FD4E4A}"/>
                  </a:ext>
                </a:extLst>
              </p14:cNvPr>
              <p14:cNvContentPartPr/>
              <p14:nvPr/>
            </p14:nvContentPartPr>
            <p14:xfrm>
              <a:off x="5334662" y="954745"/>
              <a:ext cx="18720" cy="267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15782F-3FE9-07A1-AB21-76C197FD4E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7022" y="936745"/>
                <a:ext cx="543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EA2AF4-5540-B4E3-0DAD-5626B95A488B}"/>
                  </a:ext>
                </a:extLst>
              </p14:cNvPr>
              <p14:cNvContentPartPr/>
              <p14:nvPr/>
            </p14:nvContentPartPr>
            <p14:xfrm>
              <a:off x="5317742" y="806785"/>
              <a:ext cx="5400" cy="55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EA2AF4-5540-B4E3-0DAD-5626B95A48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99742" y="789145"/>
                <a:ext cx="41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137522-0B41-13D6-FBD8-696949269724}"/>
                  </a:ext>
                </a:extLst>
              </p14:cNvPr>
              <p14:cNvContentPartPr/>
              <p14:nvPr/>
            </p14:nvContentPartPr>
            <p14:xfrm>
              <a:off x="5440142" y="961945"/>
              <a:ext cx="167760" cy="154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137522-0B41-13D6-FBD8-6969492697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22142" y="944305"/>
                <a:ext cx="203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4746CC-7E0C-5FD0-F6F0-59D537217C8F}"/>
                  </a:ext>
                </a:extLst>
              </p14:cNvPr>
              <p14:cNvContentPartPr/>
              <p14:nvPr/>
            </p14:nvContentPartPr>
            <p14:xfrm>
              <a:off x="5702942" y="894265"/>
              <a:ext cx="96120" cy="180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4746CC-7E0C-5FD0-F6F0-59D537217C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5302" y="876265"/>
                <a:ext cx="131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A747577-775E-1A3F-ECCC-29DC1D526CF9}"/>
                  </a:ext>
                </a:extLst>
              </p14:cNvPr>
              <p14:cNvContentPartPr/>
              <p14:nvPr/>
            </p14:nvContentPartPr>
            <p14:xfrm>
              <a:off x="5847662" y="899305"/>
              <a:ext cx="144000" cy="173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A747577-775E-1A3F-ECCC-29DC1D526CF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30022" y="881665"/>
                <a:ext cx="1796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2ABA76-09A4-BFBA-4CA0-8C4479B3C8A6}"/>
                  </a:ext>
                </a:extLst>
              </p14:cNvPr>
              <p14:cNvContentPartPr/>
              <p14:nvPr/>
            </p14:nvContentPartPr>
            <p14:xfrm>
              <a:off x="6070862" y="817945"/>
              <a:ext cx="112680" cy="220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2ABA76-09A4-BFBA-4CA0-8C4479B3C8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52862" y="799945"/>
                <a:ext cx="1483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0AB252B-AC6D-AEF8-64A1-6F0DBC04DE28}"/>
                  </a:ext>
                </a:extLst>
              </p14:cNvPr>
              <p14:cNvContentPartPr/>
              <p14:nvPr/>
            </p14:nvContentPartPr>
            <p14:xfrm>
              <a:off x="6348062" y="739465"/>
              <a:ext cx="66240" cy="322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0AB252B-AC6D-AEF8-64A1-6F0DBC04DE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30062" y="721825"/>
                <a:ext cx="1018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1AE121-6FAC-48C3-6B0B-8760709625B5}"/>
                  </a:ext>
                </a:extLst>
              </p14:cNvPr>
              <p14:cNvContentPartPr/>
              <p14:nvPr/>
            </p14:nvContentPartPr>
            <p14:xfrm>
              <a:off x="6353462" y="864025"/>
              <a:ext cx="145080" cy="47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1AE121-6FAC-48C3-6B0B-8760709625B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35462" y="846385"/>
                <a:ext cx="180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54EEFB7-FBBF-BCA0-601D-F95ED70F2004}"/>
                  </a:ext>
                </a:extLst>
              </p14:cNvPr>
              <p14:cNvContentPartPr/>
              <p14:nvPr/>
            </p14:nvContentPartPr>
            <p14:xfrm>
              <a:off x="6507542" y="736225"/>
              <a:ext cx="76680" cy="352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54EEFB7-FBBF-BCA0-601D-F95ED70F20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9542" y="718585"/>
                <a:ext cx="1123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405F9DC-9BA1-0525-6B3D-67D6DC3A3C57}"/>
                  </a:ext>
                </a:extLst>
              </p14:cNvPr>
              <p14:cNvContentPartPr/>
              <p14:nvPr/>
            </p14:nvContentPartPr>
            <p14:xfrm>
              <a:off x="6674222" y="850705"/>
              <a:ext cx="200520" cy="155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405F9DC-9BA1-0525-6B3D-67D6DC3A3C5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56582" y="833065"/>
                <a:ext cx="2361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802759-D8D9-0127-031E-91ACD29352C2}"/>
                  </a:ext>
                </a:extLst>
              </p14:cNvPr>
              <p14:cNvContentPartPr/>
              <p14:nvPr/>
            </p14:nvContentPartPr>
            <p14:xfrm>
              <a:off x="6929102" y="794185"/>
              <a:ext cx="107640" cy="479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802759-D8D9-0127-031E-91ACD29352C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11462" y="776545"/>
                <a:ext cx="143280" cy="51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1659B03F-2957-9602-38CB-EA88F3AC0AC4}"/>
              </a:ext>
            </a:extLst>
          </p:cNvPr>
          <p:cNvGrpSpPr/>
          <p:nvPr/>
        </p:nvGrpSpPr>
        <p:grpSpPr>
          <a:xfrm>
            <a:off x="5150342" y="1452985"/>
            <a:ext cx="2741400" cy="1123920"/>
            <a:chOff x="5150342" y="1452985"/>
            <a:chExt cx="2741400" cy="11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D120D4-5D91-A11B-0FF8-BC4A0E94689A}"/>
                    </a:ext>
                  </a:extLst>
                </p14:cNvPr>
                <p14:cNvContentPartPr/>
                <p14:nvPr/>
              </p14:nvContentPartPr>
              <p14:xfrm>
                <a:off x="5150342" y="1879225"/>
                <a:ext cx="170280" cy="348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D120D4-5D91-A11B-0FF8-BC4A0E9468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32342" y="1861585"/>
                  <a:ext cx="2059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609A24-299D-DEF2-3CB0-BC99293F4852}"/>
                    </a:ext>
                  </a:extLst>
                </p14:cNvPr>
                <p14:cNvContentPartPr/>
                <p14:nvPr/>
              </p14:nvContentPartPr>
              <p14:xfrm>
                <a:off x="5468942" y="2100625"/>
                <a:ext cx="67320" cy="133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609A24-299D-DEF2-3CB0-BC99293F48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50942" y="2082625"/>
                  <a:ext cx="102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DE56C8-D445-CEA2-EC86-C917F6E7B1DA}"/>
                    </a:ext>
                  </a:extLst>
                </p14:cNvPr>
                <p14:cNvContentPartPr/>
                <p14:nvPr/>
              </p14:nvContentPartPr>
              <p14:xfrm>
                <a:off x="5608982" y="2065345"/>
                <a:ext cx="164160" cy="11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DE56C8-D445-CEA2-EC86-C917F6E7B1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91342" y="2047705"/>
                  <a:ext cx="199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872ACD-DF27-BEB7-6AE0-CB598B8ABC1A}"/>
                    </a:ext>
                  </a:extLst>
                </p14:cNvPr>
                <p14:cNvContentPartPr/>
                <p14:nvPr/>
              </p14:nvContentPartPr>
              <p14:xfrm>
                <a:off x="5827862" y="1968145"/>
                <a:ext cx="81000" cy="231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872ACD-DF27-BEB7-6AE0-CB598B8ABC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10222" y="1950145"/>
                  <a:ext cx="116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EC09EC7-AC49-EDD2-E028-D75B64686CEC}"/>
                    </a:ext>
                  </a:extLst>
                </p14:cNvPr>
                <p14:cNvContentPartPr/>
                <p14:nvPr/>
              </p14:nvContentPartPr>
              <p14:xfrm>
                <a:off x="5847662" y="1965985"/>
                <a:ext cx="348840" cy="124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EC09EC7-AC49-EDD2-E028-D75B64686CE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29662" y="1948345"/>
                  <a:ext cx="384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3910F5-850A-FDF6-346E-348E374363A3}"/>
                    </a:ext>
                  </a:extLst>
                </p14:cNvPr>
                <p14:cNvContentPartPr/>
                <p14:nvPr/>
              </p14:nvContentPartPr>
              <p14:xfrm>
                <a:off x="6159782" y="1990105"/>
                <a:ext cx="107280" cy="70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3910F5-850A-FDF6-346E-348E374363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42142" y="1972465"/>
                  <a:ext cx="142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0DD6FC2-B0A9-FE5D-6AE5-1A1898D9F5ED}"/>
                    </a:ext>
                  </a:extLst>
                </p14:cNvPr>
                <p14:cNvContentPartPr/>
                <p14:nvPr/>
              </p14:nvContentPartPr>
              <p14:xfrm>
                <a:off x="6327182" y="1710025"/>
                <a:ext cx="144360" cy="65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0DD6FC2-B0A9-FE5D-6AE5-1A1898D9F5E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09542" y="1692025"/>
                  <a:ext cx="180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32CA29-04E4-7C31-2DC8-18EDF1F1F631}"/>
                    </a:ext>
                  </a:extLst>
                </p14:cNvPr>
                <p14:cNvContentPartPr/>
                <p14:nvPr/>
              </p14:nvContentPartPr>
              <p14:xfrm>
                <a:off x="6586382" y="1452985"/>
                <a:ext cx="109440" cy="409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32CA29-04E4-7C31-2DC8-18EDF1F1F6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68742" y="1434985"/>
                  <a:ext cx="1450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3C19C5-80E8-3D2E-1A81-F2091252CE44}"/>
                    </a:ext>
                  </a:extLst>
                </p14:cNvPr>
                <p14:cNvContentPartPr/>
                <p14:nvPr/>
              </p14:nvContentPartPr>
              <p14:xfrm>
                <a:off x="6592142" y="1527145"/>
                <a:ext cx="207720" cy="190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3C19C5-80E8-3D2E-1A81-F2091252CE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74502" y="1509505"/>
                  <a:ext cx="243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D3FBF0B-BA21-DD50-E1C0-4110531EB91F}"/>
                    </a:ext>
                  </a:extLst>
                </p14:cNvPr>
                <p14:cNvContentPartPr/>
                <p14:nvPr/>
              </p14:nvContentPartPr>
              <p14:xfrm>
                <a:off x="6856742" y="1579705"/>
                <a:ext cx="70200" cy="259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D3FBF0B-BA21-DD50-E1C0-4110531EB91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39102" y="1561705"/>
                  <a:ext cx="105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78A10-5DEB-4A39-820B-034DB23A9606}"/>
                    </a:ext>
                  </a:extLst>
                </p14:cNvPr>
                <p14:cNvContentPartPr/>
                <p14:nvPr/>
              </p14:nvContentPartPr>
              <p14:xfrm>
                <a:off x="6866102" y="1678345"/>
                <a:ext cx="136440" cy="92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78A10-5DEB-4A39-820B-034DB23A960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48102" y="1660345"/>
                  <a:ext cx="172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A73324-E8DC-639D-9658-EEA95D3B662E}"/>
                    </a:ext>
                  </a:extLst>
                </p14:cNvPr>
                <p14:cNvContentPartPr/>
                <p14:nvPr/>
              </p14:nvContentPartPr>
              <p14:xfrm>
                <a:off x="6411422" y="1882465"/>
                <a:ext cx="751320" cy="145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A73324-E8DC-639D-9658-EEA95D3B662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3422" y="1864465"/>
                  <a:ext cx="786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F5D6FD-E9B9-7655-DA4B-FC7553301D36}"/>
                    </a:ext>
                  </a:extLst>
                </p14:cNvPr>
                <p14:cNvContentPartPr/>
                <p14:nvPr/>
              </p14:nvContentPartPr>
              <p14:xfrm>
                <a:off x="6619502" y="2263345"/>
                <a:ext cx="99720" cy="313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F5D6FD-E9B9-7655-DA4B-FC7553301D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01502" y="2245345"/>
                  <a:ext cx="1353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AEA5AE-1A2F-4B15-5091-B0C9E62755ED}"/>
                    </a:ext>
                  </a:extLst>
                </p14:cNvPr>
                <p14:cNvContentPartPr/>
                <p14:nvPr/>
              </p14:nvContentPartPr>
              <p14:xfrm>
                <a:off x="6618062" y="2179105"/>
                <a:ext cx="376920" cy="263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AEA5AE-1A2F-4B15-5091-B0C9E62755E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00062" y="2161465"/>
                  <a:ext cx="412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88CA17-C1CC-56BC-C62C-72281FFDB698}"/>
                    </a:ext>
                  </a:extLst>
                </p14:cNvPr>
                <p14:cNvContentPartPr/>
                <p14:nvPr/>
              </p14:nvContentPartPr>
              <p14:xfrm>
                <a:off x="6241142" y="1455865"/>
                <a:ext cx="304920" cy="939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88CA17-C1CC-56BC-C62C-72281FFDB6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23502" y="1437865"/>
                  <a:ext cx="34056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6800BB-DAF4-B18A-2B53-847AE962D391}"/>
                    </a:ext>
                  </a:extLst>
                </p14:cNvPr>
                <p14:cNvContentPartPr/>
                <p14:nvPr/>
              </p14:nvContentPartPr>
              <p14:xfrm>
                <a:off x="7120622" y="1540105"/>
                <a:ext cx="106920" cy="563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6800BB-DAF4-B18A-2B53-847AE962D39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02982" y="1522105"/>
                  <a:ext cx="1425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7416A9-B549-463C-697A-EEC3C6C30988}"/>
                    </a:ext>
                  </a:extLst>
                </p14:cNvPr>
                <p14:cNvContentPartPr/>
                <p14:nvPr/>
              </p14:nvContentPartPr>
              <p14:xfrm>
                <a:off x="7389902" y="1814065"/>
                <a:ext cx="156240" cy="202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7416A9-B549-463C-697A-EEC3C6C3098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71902" y="1796065"/>
                  <a:ext cx="191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F1D1ED-D65C-E8ED-0E9F-196A2BB12C23}"/>
                    </a:ext>
                  </a:extLst>
                </p14:cNvPr>
                <p14:cNvContentPartPr/>
                <p14:nvPr/>
              </p14:nvContentPartPr>
              <p14:xfrm>
                <a:off x="7624262" y="1832425"/>
                <a:ext cx="21960" cy="228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F1D1ED-D65C-E8ED-0E9F-196A2BB12C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06262" y="1814425"/>
                  <a:ext cx="57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E1DE732-7FE6-E325-6CC7-41086E71D01F}"/>
                    </a:ext>
                  </a:extLst>
                </p14:cNvPr>
                <p14:cNvContentPartPr/>
                <p14:nvPr/>
              </p14:nvContentPartPr>
              <p14:xfrm>
                <a:off x="7593302" y="1679065"/>
                <a:ext cx="182160" cy="300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E1DE732-7FE6-E325-6CC7-41086E71D01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75302" y="1661425"/>
                  <a:ext cx="217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DDFE677-F6DC-453E-1386-BB89FA67B20A}"/>
                    </a:ext>
                  </a:extLst>
                </p14:cNvPr>
                <p14:cNvContentPartPr/>
                <p14:nvPr/>
              </p14:nvContentPartPr>
              <p14:xfrm>
                <a:off x="7775102" y="1856185"/>
                <a:ext cx="116640" cy="156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DDFE677-F6DC-453E-1386-BB89FA67B20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57102" y="1838185"/>
                  <a:ext cx="1522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4BFE9D-A59A-E658-3F09-9AC36C6A0407}"/>
              </a:ext>
            </a:extLst>
          </p:cNvPr>
          <p:cNvGrpSpPr/>
          <p:nvPr/>
        </p:nvGrpSpPr>
        <p:grpSpPr>
          <a:xfrm>
            <a:off x="6165182" y="2983705"/>
            <a:ext cx="540360" cy="731520"/>
            <a:chOff x="6165182" y="2983705"/>
            <a:chExt cx="540360" cy="7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1E6830-A6C4-63B1-5ADD-53304CF1968E}"/>
                    </a:ext>
                  </a:extLst>
                </p14:cNvPr>
                <p14:cNvContentPartPr/>
                <p14:nvPr/>
              </p14:nvContentPartPr>
              <p14:xfrm>
                <a:off x="6165182" y="3327865"/>
                <a:ext cx="96120" cy="30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1E6830-A6C4-63B1-5ADD-53304CF1968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47542" y="3310225"/>
                  <a:ext cx="131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4D3381-4B86-F06F-8703-D334C19A812A}"/>
                    </a:ext>
                  </a:extLst>
                </p14:cNvPr>
                <p14:cNvContentPartPr/>
                <p14:nvPr/>
              </p14:nvContentPartPr>
              <p14:xfrm>
                <a:off x="6242582" y="3419665"/>
                <a:ext cx="93600" cy="51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4D3381-4B86-F06F-8703-D334C19A81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24582" y="3402025"/>
                  <a:ext cx="129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EAEEFCD-416A-6A23-ED08-9D4DDD323448}"/>
                    </a:ext>
                  </a:extLst>
                </p14:cNvPr>
                <p14:cNvContentPartPr/>
                <p14:nvPr/>
              </p14:nvContentPartPr>
              <p14:xfrm>
                <a:off x="6536342" y="3164065"/>
                <a:ext cx="165240" cy="66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EAEEFCD-416A-6A23-ED08-9D4DDD32344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18342" y="3146425"/>
                  <a:ext cx="200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C0CAF8-DA46-CFEC-B2BC-4B32825C75EA}"/>
                    </a:ext>
                  </a:extLst>
                </p14:cNvPr>
                <p14:cNvContentPartPr/>
                <p14:nvPr/>
              </p14:nvContentPartPr>
              <p14:xfrm>
                <a:off x="6490982" y="2983705"/>
                <a:ext cx="214560" cy="731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C0CAF8-DA46-CFEC-B2BC-4B32825C75E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72982" y="2966065"/>
                  <a:ext cx="250200" cy="76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F9DB61-900C-5F38-5754-41F05B53774D}"/>
              </a:ext>
            </a:extLst>
          </p:cNvPr>
          <p:cNvGrpSpPr/>
          <p:nvPr/>
        </p:nvGrpSpPr>
        <p:grpSpPr>
          <a:xfrm>
            <a:off x="6901022" y="2792185"/>
            <a:ext cx="1773720" cy="899280"/>
            <a:chOff x="6901022" y="2792185"/>
            <a:chExt cx="1773720" cy="89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827F991-9949-3BDE-2F85-90BDB0F873EF}"/>
                    </a:ext>
                  </a:extLst>
                </p14:cNvPr>
                <p14:cNvContentPartPr/>
                <p14:nvPr/>
              </p14:nvContentPartPr>
              <p14:xfrm>
                <a:off x="6939902" y="2926465"/>
                <a:ext cx="36360" cy="236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827F991-9949-3BDE-2F85-90BDB0F873E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21902" y="2908465"/>
                  <a:ext cx="72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369032-6AFC-8B05-2D18-22370E0F4F6C}"/>
                    </a:ext>
                  </a:extLst>
                </p14:cNvPr>
                <p14:cNvContentPartPr/>
                <p14:nvPr/>
              </p14:nvContentPartPr>
              <p14:xfrm>
                <a:off x="7037822" y="2913505"/>
                <a:ext cx="152280" cy="214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369032-6AFC-8B05-2D18-22370E0F4F6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020182" y="2895505"/>
                  <a:ext cx="1879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821649-C40F-52A7-63EE-FD7CF4BF8F9D}"/>
                    </a:ext>
                  </a:extLst>
                </p14:cNvPr>
                <p14:cNvContentPartPr/>
                <p14:nvPr/>
              </p14:nvContentPartPr>
              <p14:xfrm>
                <a:off x="7075262" y="2891545"/>
                <a:ext cx="254160" cy="133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821649-C40F-52A7-63EE-FD7CF4BF8F9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57262" y="2873545"/>
                  <a:ext cx="289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3C1E1F-73AE-D34A-D24F-05AD7EBAB583}"/>
                    </a:ext>
                  </a:extLst>
                </p14:cNvPr>
                <p14:cNvContentPartPr/>
                <p14:nvPr/>
              </p14:nvContentPartPr>
              <p14:xfrm>
                <a:off x="7369382" y="2839705"/>
                <a:ext cx="47520" cy="184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3C1E1F-73AE-D34A-D24F-05AD7EBAB5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51382" y="2822065"/>
                  <a:ext cx="83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3E1FF9-9518-7DA1-F587-BACE735B01CF}"/>
                    </a:ext>
                  </a:extLst>
                </p14:cNvPr>
                <p14:cNvContentPartPr/>
                <p14:nvPr/>
              </p14:nvContentPartPr>
              <p14:xfrm>
                <a:off x="7427702" y="2792185"/>
                <a:ext cx="175680" cy="149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3E1FF9-9518-7DA1-F587-BACE735B01C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09702" y="2774185"/>
                  <a:ext cx="211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8716FF-992F-D4D4-E9FF-E797B1E1A5FA}"/>
                    </a:ext>
                  </a:extLst>
                </p14:cNvPr>
                <p14:cNvContentPartPr/>
                <p14:nvPr/>
              </p14:nvContentPartPr>
              <p14:xfrm>
                <a:off x="6901022" y="3120505"/>
                <a:ext cx="872280" cy="215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8716FF-992F-D4D4-E9FF-E797B1E1A5F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83022" y="3102865"/>
                  <a:ext cx="907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E432869-2872-6656-4FA0-90F7810CCDF6}"/>
                    </a:ext>
                  </a:extLst>
                </p14:cNvPr>
                <p14:cNvContentPartPr/>
                <p14:nvPr/>
              </p14:nvContentPartPr>
              <p14:xfrm>
                <a:off x="7188662" y="3462865"/>
                <a:ext cx="71280" cy="228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E432869-2872-6656-4FA0-90F7810CCDF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70662" y="3444865"/>
                  <a:ext cx="106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2A414A5-1DCB-5928-9409-EF9A22FB7791}"/>
                    </a:ext>
                  </a:extLst>
                </p14:cNvPr>
                <p14:cNvContentPartPr/>
                <p14:nvPr/>
              </p14:nvContentPartPr>
              <p14:xfrm>
                <a:off x="7345982" y="3436585"/>
                <a:ext cx="112680" cy="200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2A414A5-1DCB-5928-9409-EF9A22FB779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28342" y="3418585"/>
                  <a:ext cx="148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B1727B8-F9A7-604D-C5B1-BB4B27F50ACA}"/>
                    </a:ext>
                  </a:extLst>
                </p14:cNvPr>
                <p14:cNvContentPartPr/>
                <p14:nvPr/>
              </p14:nvContentPartPr>
              <p14:xfrm>
                <a:off x="7512302" y="3381145"/>
                <a:ext cx="86040" cy="205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B1727B8-F9A7-604D-C5B1-BB4B27F50A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94662" y="3363505"/>
                  <a:ext cx="121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FD0066-9423-85F8-FF5A-E4186B0241F3}"/>
                    </a:ext>
                  </a:extLst>
                </p14:cNvPr>
                <p14:cNvContentPartPr/>
                <p14:nvPr/>
              </p14:nvContentPartPr>
              <p14:xfrm>
                <a:off x="7561982" y="3373225"/>
                <a:ext cx="83160" cy="123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FD0066-9423-85F8-FF5A-E4186B0241F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43982" y="3355225"/>
                  <a:ext cx="118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2F8225-B4B2-0BA7-358E-115C40766B30}"/>
                    </a:ext>
                  </a:extLst>
                </p14:cNvPr>
                <p14:cNvContentPartPr/>
                <p14:nvPr/>
              </p14:nvContentPartPr>
              <p14:xfrm>
                <a:off x="7813262" y="2823865"/>
                <a:ext cx="219960" cy="49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2F8225-B4B2-0BA7-358E-115C40766B3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95622" y="2806225"/>
                  <a:ext cx="2556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C8E3CAC-23B9-36CF-55C2-AD9E05E8A7D7}"/>
                    </a:ext>
                  </a:extLst>
                </p14:cNvPr>
                <p14:cNvContentPartPr/>
                <p14:nvPr/>
              </p14:nvContentPartPr>
              <p14:xfrm>
                <a:off x="8168222" y="2943385"/>
                <a:ext cx="126000" cy="140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C8E3CAC-23B9-36CF-55C2-AD9E05E8A7D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50222" y="2925385"/>
                  <a:ext cx="161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87CBB9-7BBF-0B2D-168C-9F6458C34CDA}"/>
                    </a:ext>
                  </a:extLst>
                </p14:cNvPr>
                <p14:cNvContentPartPr/>
                <p14:nvPr/>
              </p14:nvContentPartPr>
              <p14:xfrm>
                <a:off x="8430302" y="2855905"/>
                <a:ext cx="43920" cy="297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87CBB9-7BBF-0B2D-168C-9F6458C34C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12302" y="2838265"/>
                  <a:ext cx="79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62EE360-A855-D2F3-AC5F-1EF3DE216517}"/>
                    </a:ext>
                  </a:extLst>
                </p14:cNvPr>
                <p14:cNvContentPartPr/>
                <p14:nvPr/>
              </p14:nvContentPartPr>
              <p14:xfrm>
                <a:off x="8535782" y="2970385"/>
                <a:ext cx="138960" cy="125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62EE360-A855-D2F3-AC5F-1EF3DE21651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17782" y="2952745"/>
                  <a:ext cx="1746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F59DD77-20FF-88E7-4995-DE68603C7530}"/>
              </a:ext>
            </a:extLst>
          </p:cNvPr>
          <p:cNvGrpSpPr/>
          <p:nvPr/>
        </p:nvGrpSpPr>
        <p:grpSpPr>
          <a:xfrm>
            <a:off x="6393422" y="4355305"/>
            <a:ext cx="177120" cy="162720"/>
            <a:chOff x="6393422" y="4355305"/>
            <a:chExt cx="17712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42536B-7EF3-8169-D7B8-F582A2913348}"/>
                    </a:ext>
                  </a:extLst>
                </p14:cNvPr>
                <p14:cNvContentPartPr/>
                <p14:nvPr/>
              </p14:nvContentPartPr>
              <p14:xfrm>
                <a:off x="6393422" y="4355305"/>
                <a:ext cx="137160" cy="74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42536B-7EF3-8169-D7B8-F582A291334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75782" y="4337665"/>
                  <a:ext cx="172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D85F5D-9602-300D-E250-FE8A674B2ADF}"/>
                    </a:ext>
                  </a:extLst>
                </p14:cNvPr>
                <p14:cNvContentPartPr/>
                <p14:nvPr/>
              </p14:nvContentPartPr>
              <p14:xfrm>
                <a:off x="6479102" y="4463305"/>
                <a:ext cx="91440" cy="54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D85F5D-9602-300D-E250-FE8A674B2A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61102" y="4445305"/>
                  <a:ext cx="1270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E429BB-C09A-8342-A3AF-EBDB9E163C1B}"/>
              </a:ext>
            </a:extLst>
          </p:cNvPr>
          <p:cNvGrpSpPr/>
          <p:nvPr/>
        </p:nvGrpSpPr>
        <p:grpSpPr>
          <a:xfrm>
            <a:off x="6778262" y="4014745"/>
            <a:ext cx="816120" cy="653400"/>
            <a:chOff x="6778262" y="4014745"/>
            <a:chExt cx="81612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D7A7A8-CFE2-DBFE-A106-2F277517E441}"/>
                    </a:ext>
                  </a:extLst>
                </p14:cNvPr>
                <p14:cNvContentPartPr/>
                <p14:nvPr/>
              </p14:nvContentPartPr>
              <p14:xfrm>
                <a:off x="6778262" y="4014745"/>
                <a:ext cx="213840" cy="653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9D7A7A8-CFE2-DBFE-A106-2F277517E44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0622" y="3997105"/>
                  <a:ext cx="24948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74F1F0-7CCC-A66D-4883-AFCBDEA6DFD8}"/>
                    </a:ext>
                  </a:extLst>
                </p14:cNvPr>
                <p14:cNvContentPartPr/>
                <p14:nvPr/>
              </p14:nvContentPartPr>
              <p14:xfrm>
                <a:off x="6984902" y="4297345"/>
                <a:ext cx="43200" cy="20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74F1F0-7CCC-A66D-4883-AFCBDEA6DF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67262" y="4279345"/>
                  <a:ext cx="78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84EC7B9-164C-60F6-D27F-0EC13104373E}"/>
                    </a:ext>
                  </a:extLst>
                </p14:cNvPr>
                <p14:cNvContentPartPr/>
                <p14:nvPr/>
              </p14:nvContentPartPr>
              <p14:xfrm>
                <a:off x="7191902" y="4177465"/>
                <a:ext cx="36000" cy="290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84EC7B9-164C-60F6-D27F-0EC1310437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73902" y="4159825"/>
                  <a:ext cx="71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67E0AD-A542-E6FC-7391-EE03C4AAAC81}"/>
                    </a:ext>
                  </a:extLst>
                </p14:cNvPr>
                <p14:cNvContentPartPr/>
                <p14:nvPr/>
              </p14:nvContentPartPr>
              <p14:xfrm>
                <a:off x="7348502" y="4169185"/>
                <a:ext cx="105120" cy="198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67E0AD-A542-E6FC-7391-EE03C4AAAC8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30502" y="4151185"/>
                  <a:ext cx="140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30F4974-0EF8-EBC2-214F-F05ACDC80EF5}"/>
                    </a:ext>
                  </a:extLst>
                </p14:cNvPr>
                <p14:cNvContentPartPr/>
                <p14:nvPr/>
              </p14:nvContentPartPr>
              <p14:xfrm>
                <a:off x="7495022" y="4057585"/>
                <a:ext cx="99360" cy="436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30F4974-0EF8-EBC2-214F-F05ACDC80EF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77382" y="4039945"/>
                  <a:ext cx="13500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9D2451-32B1-67BF-38F0-56E225075558}"/>
              </a:ext>
            </a:extLst>
          </p:cNvPr>
          <p:cNvGrpSpPr/>
          <p:nvPr/>
        </p:nvGrpSpPr>
        <p:grpSpPr>
          <a:xfrm>
            <a:off x="7803902" y="4028065"/>
            <a:ext cx="524520" cy="262440"/>
            <a:chOff x="7803902" y="4028065"/>
            <a:chExt cx="52452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4F57CE-E162-6B0D-F0A1-271CB9CA1071}"/>
                    </a:ext>
                  </a:extLst>
                </p14:cNvPr>
                <p14:cNvContentPartPr/>
                <p14:nvPr/>
              </p14:nvContentPartPr>
              <p14:xfrm>
                <a:off x="7803902" y="4065145"/>
                <a:ext cx="271800" cy="225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4F57CE-E162-6B0D-F0A1-271CB9CA107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86262" y="4047145"/>
                  <a:ext cx="307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1FB761-8350-4784-7452-E87E07B50904}"/>
                    </a:ext>
                  </a:extLst>
                </p14:cNvPr>
                <p14:cNvContentPartPr/>
                <p14:nvPr/>
              </p14:nvContentPartPr>
              <p14:xfrm>
                <a:off x="8050502" y="4028065"/>
                <a:ext cx="6480" cy="68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1FB761-8350-4784-7452-E87E07B5090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032502" y="4010065"/>
                  <a:ext cx="42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3451A5-E328-F4CB-E6D1-9C48C637E9CB}"/>
                    </a:ext>
                  </a:extLst>
                </p14:cNvPr>
                <p14:cNvContentPartPr/>
                <p14:nvPr/>
              </p14:nvContentPartPr>
              <p14:xfrm>
                <a:off x="8154182" y="4111225"/>
                <a:ext cx="174240" cy="100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3451A5-E328-F4CB-E6D1-9C48C637E9C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36542" y="4093225"/>
                  <a:ext cx="209880" cy="13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0366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294B-18B8-1E33-2F33-0D5417E7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887C-0FE0-4C70-D926-80CA957E3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5B79AA24-5330-4627-9CFC-725E1DB97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2" y="2010727"/>
            <a:ext cx="3419475" cy="2105025"/>
          </a:xfrm>
          <a:prstGeom prst="rect">
            <a:avLst/>
          </a:prstGeom>
        </p:spPr>
      </p:pic>
      <p:pic>
        <p:nvPicPr>
          <p:cNvPr id="8" name="Picture 7" descr="A black screen with blue text&#10;&#10;Description automatically generated">
            <a:extLst>
              <a:ext uri="{FF2B5EF4-FFF2-40B4-BE49-F238E27FC236}">
                <a16:creationId xmlns:a16="http://schemas.microsoft.com/office/drawing/2014/main" id="{86EBF750-11F1-9441-9F19-678961C66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155921"/>
            <a:ext cx="4286250" cy="4800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29C99-E452-6A2D-3DB1-C0A95FE43341}"/>
              </a:ext>
            </a:extLst>
          </p:cNvPr>
          <p:cNvGrpSpPr/>
          <p:nvPr/>
        </p:nvGrpSpPr>
        <p:grpSpPr>
          <a:xfrm>
            <a:off x="5235827" y="2170954"/>
            <a:ext cx="1212840" cy="502920"/>
            <a:chOff x="5235827" y="2170954"/>
            <a:chExt cx="121284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3186727-4E25-4E81-D81B-3F212C39A24E}"/>
                    </a:ext>
                  </a:extLst>
                </p14:cNvPr>
                <p14:cNvContentPartPr/>
                <p14:nvPr/>
              </p14:nvContentPartPr>
              <p14:xfrm>
                <a:off x="5235827" y="2170954"/>
                <a:ext cx="200520" cy="502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3186727-4E25-4E81-D81B-3F212C39A2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17827" y="2152954"/>
                  <a:ext cx="2361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B81DE4-CD71-4D84-1F7F-3ED4A18C8403}"/>
                    </a:ext>
                  </a:extLst>
                </p14:cNvPr>
                <p14:cNvContentPartPr/>
                <p14:nvPr/>
              </p14:nvContentPartPr>
              <p14:xfrm>
                <a:off x="5589707" y="2512234"/>
                <a:ext cx="57240" cy="16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B81DE4-CD71-4D84-1F7F-3ED4A18C84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71707" y="2494234"/>
                  <a:ext cx="92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40CFF3-BE07-EFB6-64CB-2333A9482710}"/>
                    </a:ext>
                  </a:extLst>
                </p14:cNvPr>
                <p14:cNvContentPartPr/>
                <p14:nvPr/>
              </p14:nvContentPartPr>
              <p14:xfrm>
                <a:off x="5794907" y="2438074"/>
                <a:ext cx="188280" cy="226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40CFF3-BE07-EFB6-64CB-2333A948271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76907" y="2420074"/>
                  <a:ext cx="223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AA5A2F-F724-20FE-6965-41E12ED828B2}"/>
                    </a:ext>
                  </a:extLst>
                </p14:cNvPr>
                <p14:cNvContentPartPr/>
                <p14:nvPr/>
              </p14:nvContentPartPr>
              <p14:xfrm>
                <a:off x="6055907" y="2280754"/>
                <a:ext cx="77040" cy="37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AA5A2F-F724-20FE-6965-41E12ED828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37907" y="2262754"/>
                  <a:ext cx="1126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BD955B-0A63-A5A5-60F8-6DC55C727FB8}"/>
                    </a:ext>
                  </a:extLst>
                </p14:cNvPr>
                <p14:cNvContentPartPr/>
                <p14:nvPr/>
              </p14:nvContentPartPr>
              <p14:xfrm>
                <a:off x="6018107" y="2435554"/>
                <a:ext cx="364680" cy="11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BD955B-0A63-A5A5-60F8-6DC55C727FB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00467" y="2417914"/>
                  <a:ext cx="400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C4DE01-C694-1F4D-703C-8B28C029D4FC}"/>
                    </a:ext>
                  </a:extLst>
                </p14:cNvPr>
                <p14:cNvContentPartPr/>
                <p14:nvPr/>
              </p14:nvContentPartPr>
              <p14:xfrm>
                <a:off x="6388187" y="2502874"/>
                <a:ext cx="60480" cy="1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C4DE01-C694-1F4D-703C-8B28C029D4F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70547" y="2484874"/>
                  <a:ext cx="961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4F4B21-6DB4-EB54-AEE5-8EFCAF193FBA}"/>
              </a:ext>
            </a:extLst>
          </p:cNvPr>
          <p:cNvGrpSpPr/>
          <p:nvPr/>
        </p:nvGrpSpPr>
        <p:grpSpPr>
          <a:xfrm>
            <a:off x="6803987" y="1921114"/>
            <a:ext cx="2008800" cy="1190160"/>
            <a:chOff x="6803987" y="1921114"/>
            <a:chExt cx="2008800" cy="11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AC97BF-7761-16D3-26D4-E583354CC0D8}"/>
                    </a:ext>
                  </a:extLst>
                </p14:cNvPr>
                <p14:cNvContentPartPr/>
                <p14:nvPr/>
              </p14:nvContentPartPr>
              <p14:xfrm>
                <a:off x="6803987" y="2267794"/>
                <a:ext cx="162720" cy="3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AC97BF-7761-16D3-26D4-E583354CC0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85987" y="2249794"/>
                  <a:ext cx="198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7FFBF1-2B13-5F93-AEAB-74487553C18D}"/>
                    </a:ext>
                  </a:extLst>
                </p14:cNvPr>
                <p14:cNvContentPartPr/>
                <p14:nvPr/>
              </p14:nvContentPartPr>
              <p14:xfrm>
                <a:off x="7208627" y="1921114"/>
                <a:ext cx="78840" cy="39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7FFBF1-2B13-5F93-AEAB-74487553C1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0627" y="1903114"/>
                  <a:ext cx="1144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5348B1-D0DD-2EE2-C304-99C5890AD161}"/>
                    </a:ext>
                  </a:extLst>
                </p14:cNvPr>
                <p14:cNvContentPartPr/>
                <p14:nvPr/>
              </p14:nvContentPartPr>
              <p14:xfrm>
                <a:off x="7167587" y="1932634"/>
                <a:ext cx="17064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5348B1-D0DD-2EE2-C304-99C5890AD1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49587" y="1914994"/>
                  <a:ext cx="206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7A533A-5021-7970-31D1-4A206570A8F6}"/>
                    </a:ext>
                  </a:extLst>
                </p14:cNvPr>
                <p14:cNvContentPartPr/>
                <p14:nvPr/>
              </p14:nvContentPartPr>
              <p14:xfrm>
                <a:off x="7481867" y="1988434"/>
                <a:ext cx="61920" cy="299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7A533A-5021-7970-31D1-4A206570A8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64227" y="1970434"/>
                  <a:ext cx="97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27BEA6-F4F0-534E-3280-A0915C4B5009}"/>
                    </a:ext>
                  </a:extLst>
                </p14:cNvPr>
                <p14:cNvContentPartPr/>
                <p14:nvPr/>
              </p14:nvContentPartPr>
              <p14:xfrm>
                <a:off x="7405907" y="2096794"/>
                <a:ext cx="141840" cy="58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27BEA6-F4F0-534E-3280-A0915C4B500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87907" y="2078794"/>
                  <a:ext cx="177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6E964B-FF98-3DA5-3830-99740B52CAAA}"/>
                    </a:ext>
                  </a:extLst>
                </p14:cNvPr>
                <p14:cNvContentPartPr/>
                <p14:nvPr/>
              </p14:nvContentPartPr>
              <p14:xfrm>
                <a:off x="6971747" y="2431234"/>
                <a:ext cx="865800" cy="137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6E964B-FF98-3DA5-3830-99740B52CA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54107" y="2413594"/>
                  <a:ext cx="901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382650-49D6-6F2D-2281-4CB81F76B681}"/>
                    </a:ext>
                  </a:extLst>
                </p14:cNvPr>
                <p14:cNvContentPartPr/>
                <p14:nvPr/>
              </p14:nvContentPartPr>
              <p14:xfrm>
                <a:off x="7288907" y="2700874"/>
                <a:ext cx="87120" cy="41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382650-49D6-6F2D-2281-4CB81F76B6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70907" y="2682874"/>
                  <a:ext cx="1227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21B1FA-CF5E-CC1D-F36F-BEFA24E5A1BE}"/>
                    </a:ext>
                  </a:extLst>
                </p14:cNvPr>
                <p14:cNvContentPartPr/>
                <p14:nvPr/>
              </p14:nvContentPartPr>
              <p14:xfrm>
                <a:off x="7253987" y="2704114"/>
                <a:ext cx="225000" cy="221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21B1FA-CF5E-CC1D-F36F-BEFA24E5A1B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36347" y="2686114"/>
                  <a:ext cx="260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4EF87C2-DA1C-C98D-ED50-53916D15F036}"/>
                    </a:ext>
                  </a:extLst>
                </p14:cNvPr>
                <p14:cNvContentPartPr/>
                <p14:nvPr/>
              </p14:nvContentPartPr>
              <p14:xfrm>
                <a:off x="7533707" y="2674594"/>
                <a:ext cx="83520" cy="247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4EF87C2-DA1C-C98D-ED50-53916D15F0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15707" y="2656594"/>
                  <a:ext cx="119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FE7BF8-0992-0B65-2F2A-FC12DA2C4A6D}"/>
                    </a:ext>
                  </a:extLst>
                </p14:cNvPr>
                <p14:cNvContentPartPr/>
                <p14:nvPr/>
              </p14:nvContentPartPr>
              <p14:xfrm>
                <a:off x="8006747" y="2374354"/>
                <a:ext cx="5040" cy="3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FE7BF8-0992-0B65-2F2A-FC12DA2C4A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89107" y="2356354"/>
                  <a:ext cx="40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C977AC-60EF-B89E-FF49-B696A367CDF8}"/>
                    </a:ext>
                  </a:extLst>
                </p14:cNvPr>
                <p14:cNvContentPartPr/>
                <p14:nvPr/>
              </p14:nvContentPartPr>
              <p14:xfrm>
                <a:off x="8075507" y="2127034"/>
                <a:ext cx="231480" cy="27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C977AC-60EF-B89E-FF49-B696A367CD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57507" y="2109034"/>
                  <a:ext cx="267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155C34-1C4E-5913-EBF8-105F24D6471A}"/>
                    </a:ext>
                  </a:extLst>
                </p14:cNvPr>
                <p14:cNvContentPartPr/>
                <p14:nvPr/>
              </p14:nvContentPartPr>
              <p14:xfrm>
                <a:off x="8418947" y="2156194"/>
                <a:ext cx="62280" cy="270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155C34-1C4E-5913-EBF8-105F24D64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00947" y="2138194"/>
                  <a:ext cx="979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B2E2EF-45FC-BC93-CBA7-61702AE75097}"/>
                    </a:ext>
                  </a:extLst>
                </p14:cNvPr>
                <p14:cNvContentPartPr/>
                <p14:nvPr/>
              </p14:nvContentPartPr>
              <p14:xfrm>
                <a:off x="8642147" y="2224954"/>
                <a:ext cx="170640" cy="10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B2E2EF-45FC-BC93-CBA7-61702AE7509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24507" y="2207314"/>
                  <a:ext cx="2062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6945A6-390E-2612-5037-052C54EFB18B}"/>
              </a:ext>
            </a:extLst>
          </p:cNvPr>
          <p:cNvGrpSpPr/>
          <p:nvPr/>
        </p:nvGrpSpPr>
        <p:grpSpPr>
          <a:xfrm>
            <a:off x="6197747" y="3893914"/>
            <a:ext cx="190440" cy="137520"/>
            <a:chOff x="6197747" y="3893914"/>
            <a:chExt cx="19044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9A624E-7BA0-8B25-57E8-44D67DAFE878}"/>
                    </a:ext>
                  </a:extLst>
                </p14:cNvPr>
                <p14:cNvContentPartPr/>
                <p14:nvPr/>
              </p14:nvContentPartPr>
              <p14:xfrm>
                <a:off x="6197747" y="3893914"/>
                <a:ext cx="121680" cy="1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9A624E-7BA0-8B25-57E8-44D67DAFE87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80107" y="3875914"/>
                  <a:ext cx="157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8655AE-118F-78D4-1695-53522B182691}"/>
                    </a:ext>
                  </a:extLst>
                </p14:cNvPr>
                <p14:cNvContentPartPr/>
                <p14:nvPr/>
              </p14:nvContentPartPr>
              <p14:xfrm>
                <a:off x="6312227" y="4011634"/>
                <a:ext cx="75960" cy="19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8655AE-118F-78D4-1695-53522B18269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94227" y="3993634"/>
                  <a:ext cx="11160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02758B-948C-FE0D-722C-1DFEF4A85BCB}"/>
              </a:ext>
            </a:extLst>
          </p:cNvPr>
          <p:cNvGrpSpPr/>
          <p:nvPr/>
        </p:nvGrpSpPr>
        <p:grpSpPr>
          <a:xfrm>
            <a:off x="6842867" y="3330154"/>
            <a:ext cx="2445120" cy="1049760"/>
            <a:chOff x="6842867" y="3330154"/>
            <a:chExt cx="2445120" cy="10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4AE2E0-9EE2-7914-262F-9E2683C31D92}"/>
                    </a:ext>
                  </a:extLst>
                </p14:cNvPr>
                <p14:cNvContentPartPr/>
                <p14:nvPr/>
              </p14:nvContentPartPr>
              <p14:xfrm>
                <a:off x="6842867" y="3658474"/>
                <a:ext cx="127440" cy="23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4AE2E0-9EE2-7914-262F-9E2683C31D9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25227" y="3640474"/>
                  <a:ext cx="163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7ED9D6-4B36-F364-FAA4-D65C498FC7F8}"/>
                    </a:ext>
                  </a:extLst>
                </p14:cNvPr>
                <p14:cNvContentPartPr/>
                <p14:nvPr/>
              </p14:nvContentPartPr>
              <p14:xfrm>
                <a:off x="7243547" y="3464074"/>
                <a:ext cx="28800" cy="265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7ED9D6-4B36-F364-FAA4-D65C498FC7F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25907" y="3446434"/>
                  <a:ext cx="644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A2ECAE-F988-00EF-225C-0DCE611A2365}"/>
                    </a:ext>
                  </a:extLst>
                </p14:cNvPr>
                <p14:cNvContentPartPr/>
                <p14:nvPr/>
              </p14:nvContentPartPr>
              <p14:xfrm>
                <a:off x="7392947" y="3492154"/>
                <a:ext cx="208440" cy="256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A2ECAE-F988-00EF-225C-0DCE611A236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74947" y="3474514"/>
                  <a:ext cx="244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D4813B-DBB7-83FB-70C0-F9787C50627F}"/>
                    </a:ext>
                  </a:extLst>
                </p14:cNvPr>
                <p14:cNvContentPartPr/>
                <p14:nvPr/>
              </p14:nvContentPartPr>
              <p14:xfrm>
                <a:off x="7748987" y="3414394"/>
                <a:ext cx="95760" cy="175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D4813B-DBB7-83FB-70C0-F9787C50627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30987" y="3396394"/>
                  <a:ext cx="131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270DC4-59A0-7228-9EE5-BADFE53CAE53}"/>
                    </a:ext>
                  </a:extLst>
                </p14:cNvPr>
                <p14:cNvContentPartPr/>
                <p14:nvPr/>
              </p14:nvContentPartPr>
              <p14:xfrm>
                <a:off x="8022947" y="3330154"/>
                <a:ext cx="27000" cy="254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270DC4-59A0-7228-9EE5-BADFE53CAE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05307" y="3312154"/>
                  <a:ext cx="62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0B576D0-0EA3-F975-CBDA-55E8663D043F}"/>
                    </a:ext>
                  </a:extLst>
                </p14:cNvPr>
                <p14:cNvContentPartPr/>
                <p14:nvPr/>
              </p14:nvContentPartPr>
              <p14:xfrm>
                <a:off x="8050667" y="3363274"/>
                <a:ext cx="116640" cy="144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B576D0-0EA3-F975-CBDA-55E8663D04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33027" y="3345634"/>
                  <a:ext cx="152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33C7FD-7BE7-BD84-C0A6-92D27F214C18}"/>
                    </a:ext>
                  </a:extLst>
                </p14:cNvPr>
                <p14:cNvContentPartPr/>
                <p14:nvPr/>
              </p14:nvContentPartPr>
              <p14:xfrm>
                <a:off x="7032227" y="3711034"/>
                <a:ext cx="1519560" cy="18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33C7FD-7BE7-BD84-C0A6-92D27F214C1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14227" y="3693034"/>
                  <a:ext cx="1555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700EC3-6855-68BD-ADA0-693D426FF472}"/>
                    </a:ext>
                  </a:extLst>
                </p14:cNvPr>
                <p14:cNvContentPartPr/>
                <p14:nvPr/>
              </p14:nvContentPartPr>
              <p14:xfrm>
                <a:off x="7480427" y="4085794"/>
                <a:ext cx="42480" cy="29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700EC3-6855-68BD-ADA0-693D426FF47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62787" y="4068154"/>
                  <a:ext cx="78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264501A-3793-6137-C4A3-3AB9BC8D81B4}"/>
                    </a:ext>
                  </a:extLst>
                </p14:cNvPr>
                <p14:cNvContentPartPr/>
                <p14:nvPr/>
              </p14:nvContentPartPr>
              <p14:xfrm>
                <a:off x="7636307" y="4056274"/>
                <a:ext cx="141120" cy="253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264501A-3793-6137-C4A3-3AB9BC8D81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18307" y="4038634"/>
                  <a:ext cx="176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447E25-58B6-EE46-082E-C0106AE0C315}"/>
                    </a:ext>
                  </a:extLst>
                </p14:cNvPr>
                <p14:cNvContentPartPr/>
                <p14:nvPr/>
              </p14:nvContentPartPr>
              <p14:xfrm>
                <a:off x="7923587" y="4005154"/>
                <a:ext cx="40680" cy="21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447E25-58B6-EE46-082E-C0106AE0C31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05587" y="3987514"/>
                  <a:ext cx="76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4DDD3CB-67E5-2F5F-9C13-1EC975922918}"/>
                    </a:ext>
                  </a:extLst>
                </p14:cNvPr>
                <p14:cNvContentPartPr/>
                <p14:nvPr/>
              </p14:nvContentPartPr>
              <p14:xfrm>
                <a:off x="7986227" y="4015594"/>
                <a:ext cx="100440" cy="11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4DDD3CB-67E5-2F5F-9C13-1EC97592291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68587" y="3997594"/>
                  <a:ext cx="136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D59AE49-E47E-28FB-07CB-3B7E4E18DE60}"/>
                    </a:ext>
                  </a:extLst>
                </p14:cNvPr>
                <p14:cNvContentPartPr/>
                <p14:nvPr/>
              </p14:nvContentPartPr>
              <p14:xfrm>
                <a:off x="8661947" y="3552634"/>
                <a:ext cx="136800" cy="18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D59AE49-E47E-28FB-07CB-3B7E4E18DE6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44307" y="3534634"/>
                  <a:ext cx="172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C31B94-AA20-04EF-FA0F-E0DD72A3FAAC}"/>
                    </a:ext>
                  </a:extLst>
                </p14:cNvPr>
                <p14:cNvContentPartPr/>
                <p14:nvPr/>
              </p14:nvContentPartPr>
              <p14:xfrm>
                <a:off x="8983427" y="3635074"/>
                <a:ext cx="24840" cy="12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C31B94-AA20-04EF-FA0F-E0DD72A3FAA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65427" y="3617434"/>
                  <a:ext cx="60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AA1837-C6B3-7CA6-0094-92517283A4CB}"/>
                    </a:ext>
                  </a:extLst>
                </p14:cNvPr>
                <p14:cNvContentPartPr/>
                <p14:nvPr/>
              </p14:nvContentPartPr>
              <p14:xfrm>
                <a:off x="8921147" y="3493234"/>
                <a:ext cx="366840" cy="174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AA1837-C6B3-7CA6-0094-92517283A4C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03507" y="3475234"/>
                  <a:ext cx="40248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CD9A234-E81E-AEFC-028D-8F7848CC0CA2}"/>
              </a:ext>
            </a:extLst>
          </p:cNvPr>
          <p:cNvGrpSpPr/>
          <p:nvPr/>
        </p:nvGrpSpPr>
        <p:grpSpPr>
          <a:xfrm>
            <a:off x="6935387" y="4622554"/>
            <a:ext cx="1013760" cy="813240"/>
            <a:chOff x="6935387" y="4622554"/>
            <a:chExt cx="101376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96F487-E267-72BE-75C8-684137A5CDD9}"/>
                    </a:ext>
                  </a:extLst>
                </p14:cNvPr>
                <p14:cNvContentPartPr/>
                <p14:nvPr/>
              </p14:nvContentPartPr>
              <p14:xfrm>
                <a:off x="6935387" y="4656034"/>
                <a:ext cx="194400" cy="779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96F487-E267-72BE-75C8-684137A5CDD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17387" y="4638034"/>
                  <a:ext cx="23004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A9DA33-F856-23F3-B0E3-18834782C4BF}"/>
                    </a:ext>
                  </a:extLst>
                </p14:cNvPr>
                <p14:cNvContentPartPr/>
                <p14:nvPr/>
              </p14:nvContentPartPr>
              <p14:xfrm>
                <a:off x="7161107" y="5033674"/>
                <a:ext cx="219960" cy="5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A9DA33-F856-23F3-B0E3-18834782C4B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43107" y="5016034"/>
                  <a:ext cx="255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453CDB-55E4-8A22-0A65-F6F1DDC06A13}"/>
                    </a:ext>
                  </a:extLst>
                </p14:cNvPr>
                <p14:cNvContentPartPr/>
                <p14:nvPr/>
              </p14:nvContentPartPr>
              <p14:xfrm>
                <a:off x="7473947" y="4810474"/>
                <a:ext cx="68400" cy="480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453CDB-55E4-8A22-0A65-F6F1DDC06A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55947" y="4792834"/>
                  <a:ext cx="104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52B942-380C-2ECE-391A-AE11226F949F}"/>
                    </a:ext>
                  </a:extLst>
                </p14:cNvPr>
                <p14:cNvContentPartPr/>
                <p14:nvPr/>
              </p14:nvContentPartPr>
              <p14:xfrm>
                <a:off x="7631267" y="4892914"/>
                <a:ext cx="148320" cy="23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52B942-380C-2ECE-391A-AE11226F949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13267" y="4874914"/>
                  <a:ext cx="183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7E9AAF1-A54C-707E-CC5D-585B8FC76EC5}"/>
                    </a:ext>
                  </a:extLst>
                </p14:cNvPr>
                <p14:cNvContentPartPr/>
                <p14:nvPr/>
              </p14:nvContentPartPr>
              <p14:xfrm>
                <a:off x="7782827" y="4622554"/>
                <a:ext cx="166320" cy="593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7E9AAF1-A54C-707E-CC5D-585B8FC76EC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65187" y="4604554"/>
                  <a:ext cx="201960" cy="62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6C3E00-2746-5EA2-D963-7FB1F876FCFA}"/>
              </a:ext>
            </a:extLst>
          </p:cNvPr>
          <p:cNvGrpSpPr/>
          <p:nvPr/>
        </p:nvGrpSpPr>
        <p:grpSpPr>
          <a:xfrm>
            <a:off x="8268827" y="4736674"/>
            <a:ext cx="667800" cy="283320"/>
            <a:chOff x="8268827" y="4736674"/>
            <a:chExt cx="66780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22ADE6-F054-7376-5B35-8BC0AEEBAE79}"/>
                    </a:ext>
                  </a:extLst>
                </p14:cNvPr>
                <p14:cNvContentPartPr/>
                <p14:nvPr/>
              </p14:nvContentPartPr>
              <p14:xfrm>
                <a:off x="8268827" y="4736674"/>
                <a:ext cx="175320" cy="262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22ADE6-F054-7376-5B35-8BC0AEEBAE7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51187" y="4719034"/>
                  <a:ext cx="210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401D38-75B1-FF00-8104-575131703945}"/>
                    </a:ext>
                  </a:extLst>
                </p14:cNvPr>
                <p14:cNvContentPartPr/>
                <p14:nvPr/>
              </p14:nvContentPartPr>
              <p14:xfrm>
                <a:off x="8609387" y="4922794"/>
                <a:ext cx="24840" cy="97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401D38-75B1-FF00-8104-57513170394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591387" y="4904794"/>
                  <a:ext cx="60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578B506-9F55-1679-6164-24FA79302FC4}"/>
                    </a:ext>
                  </a:extLst>
                </p14:cNvPr>
                <p14:cNvContentPartPr/>
                <p14:nvPr/>
              </p14:nvContentPartPr>
              <p14:xfrm>
                <a:off x="8624867" y="4756114"/>
                <a:ext cx="30240" cy="66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578B506-9F55-1679-6164-24FA79302FC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06867" y="4738114"/>
                  <a:ext cx="65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A2F8F71-6C71-2634-7221-FD51AD21657D}"/>
                    </a:ext>
                  </a:extLst>
                </p14:cNvPr>
                <p14:cNvContentPartPr/>
                <p14:nvPr/>
              </p14:nvContentPartPr>
              <p14:xfrm>
                <a:off x="8815307" y="4873834"/>
                <a:ext cx="121320" cy="122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A2F8F71-6C71-2634-7221-FD51AD21657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797667" y="4855834"/>
                  <a:ext cx="1569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8865C0E-3270-BBF2-D1AE-8C74C991B9F7}"/>
              </a:ext>
            </a:extLst>
          </p:cNvPr>
          <p:cNvGrpSpPr/>
          <p:nvPr/>
        </p:nvGrpSpPr>
        <p:grpSpPr>
          <a:xfrm>
            <a:off x="5649827" y="4960234"/>
            <a:ext cx="1067040" cy="420120"/>
            <a:chOff x="5649827" y="4960234"/>
            <a:chExt cx="106704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F13FF9-7E89-C821-37AB-FAB6FD75A860}"/>
                    </a:ext>
                  </a:extLst>
                </p14:cNvPr>
                <p14:cNvContentPartPr/>
                <p14:nvPr/>
              </p14:nvContentPartPr>
              <p14:xfrm>
                <a:off x="6549107" y="5044474"/>
                <a:ext cx="96480" cy="42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F13FF9-7E89-C821-37AB-FAB6FD75A86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31107" y="5026474"/>
                  <a:ext cx="132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BC258E-24E5-C593-9B69-5442C19A34ED}"/>
                    </a:ext>
                  </a:extLst>
                </p14:cNvPr>
                <p14:cNvContentPartPr/>
                <p14:nvPr/>
              </p14:nvContentPartPr>
              <p14:xfrm>
                <a:off x="6675107" y="5163634"/>
                <a:ext cx="41760" cy="1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BC258E-24E5-C593-9B69-5442C19A34E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57107" y="5145634"/>
                  <a:ext cx="77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199E8AF-49C4-EEEF-9D0C-BB0DEBC65EFB}"/>
                    </a:ext>
                  </a:extLst>
                </p14:cNvPr>
                <p14:cNvContentPartPr/>
                <p14:nvPr/>
              </p14:nvContentPartPr>
              <p14:xfrm>
                <a:off x="5649827" y="5011714"/>
                <a:ext cx="215280" cy="329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199E8AF-49C4-EEEF-9D0C-BB0DEBC65E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31827" y="4994074"/>
                  <a:ext cx="2509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9FF5E7-2372-0883-B9A8-6A93FA40CD8D}"/>
                    </a:ext>
                  </a:extLst>
                </p14:cNvPr>
                <p14:cNvContentPartPr/>
                <p14:nvPr/>
              </p14:nvContentPartPr>
              <p14:xfrm>
                <a:off x="6025307" y="5244994"/>
                <a:ext cx="122040" cy="135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9FF5E7-2372-0883-B9A8-6A93FA40CD8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07307" y="5226994"/>
                  <a:ext cx="157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BD5388-56B3-39B2-7334-7AEC869557D0}"/>
                    </a:ext>
                  </a:extLst>
                </p14:cNvPr>
                <p14:cNvContentPartPr/>
                <p14:nvPr/>
              </p14:nvContentPartPr>
              <p14:xfrm>
                <a:off x="6197027" y="5188834"/>
                <a:ext cx="199800" cy="143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BD5388-56B3-39B2-7334-7AEC869557D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79387" y="5171194"/>
                  <a:ext cx="235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5E9E491-89F9-C8E5-A67E-6DCDD5870371}"/>
                    </a:ext>
                  </a:extLst>
                </p14:cNvPr>
                <p14:cNvContentPartPr/>
                <p14:nvPr/>
              </p14:nvContentPartPr>
              <p14:xfrm>
                <a:off x="6405467" y="4960234"/>
                <a:ext cx="124200" cy="284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5E9E491-89F9-C8E5-A67E-6DCDD58703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87467" y="4942594"/>
                  <a:ext cx="159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87A70D-1210-FE99-CEEC-22A26E8F2FEF}"/>
                    </a:ext>
                  </a:extLst>
                </p14:cNvPr>
                <p14:cNvContentPartPr/>
                <p14:nvPr/>
              </p14:nvContentPartPr>
              <p14:xfrm>
                <a:off x="6412307" y="5025394"/>
                <a:ext cx="97200" cy="110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87A70D-1210-FE99-CEEC-22A26E8F2FE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94307" y="5007394"/>
                  <a:ext cx="132840" cy="14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7571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A4F1-B869-3DF6-6207-214B5FA4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readout circuit</a:t>
            </a:r>
          </a:p>
        </p:txBody>
      </p:sp>
      <p:pic>
        <p:nvPicPr>
          <p:cNvPr id="6" name="Content Placeholder 5" descr="A diagram of a triangle with a voltage and a voltage&#10;&#10;Description automatically generated with medium confidence">
            <a:extLst>
              <a:ext uri="{FF2B5EF4-FFF2-40B4-BE49-F238E27FC236}">
                <a16:creationId xmlns:a16="http://schemas.microsoft.com/office/drawing/2014/main" id="{24FBCCDB-F234-2B13-5D99-23377D5AE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55" y="2010486"/>
            <a:ext cx="4821424" cy="29670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3DED7-B2A1-7948-6550-F63363D7C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14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F7DC05-8B43-72AD-0515-F95543511000}"/>
              </a:ext>
            </a:extLst>
          </p:cNvPr>
          <p:cNvGrpSpPr/>
          <p:nvPr/>
        </p:nvGrpSpPr>
        <p:grpSpPr>
          <a:xfrm>
            <a:off x="6608147" y="1785394"/>
            <a:ext cx="2725200" cy="1167120"/>
            <a:chOff x="6608147" y="1785394"/>
            <a:chExt cx="2725200" cy="11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EA010E3-0E4B-C104-090A-48F999D334BD}"/>
                    </a:ext>
                  </a:extLst>
                </p14:cNvPr>
                <p14:cNvContentPartPr/>
                <p14:nvPr/>
              </p14:nvContentPartPr>
              <p14:xfrm>
                <a:off x="6717587" y="1785394"/>
                <a:ext cx="181080" cy="415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EA010E3-0E4B-C104-090A-48F999D334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99587" y="1767754"/>
                  <a:ext cx="216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D61191-2345-B0EE-3364-D3DFE9EF9928}"/>
                    </a:ext>
                  </a:extLst>
                </p14:cNvPr>
                <p14:cNvContentPartPr/>
                <p14:nvPr/>
              </p14:nvContentPartPr>
              <p14:xfrm>
                <a:off x="7019987" y="1973314"/>
                <a:ext cx="183600" cy="2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D61191-2345-B0EE-3364-D3DFE9EF99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1987" y="1955314"/>
                  <a:ext cx="219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A0A591-C572-CD4D-C76C-D0D2134DC340}"/>
                    </a:ext>
                  </a:extLst>
                </p14:cNvPr>
                <p14:cNvContentPartPr/>
                <p14:nvPr/>
              </p14:nvContentPartPr>
              <p14:xfrm>
                <a:off x="7373147" y="1820314"/>
                <a:ext cx="151200" cy="27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A0A591-C572-CD4D-C76C-D0D2134DC3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55507" y="1802674"/>
                  <a:ext cx="186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F2A7E9-6B7D-7BC9-D301-CB507D13A2DE}"/>
                    </a:ext>
                  </a:extLst>
                </p14:cNvPr>
                <p14:cNvContentPartPr/>
                <p14:nvPr/>
              </p14:nvContentPartPr>
              <p14:xfrm>
                <a:off x="7680947" y="2010034"/>
                <a:ext cx="79560" cy="123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F2A7E9-6B7D-7BC9-D301-CB507D13A2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62947" y="1992394"/>
                  <a:ext cx="115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37BD0D-1AFB-F77F-66F8-033D7E638E21}"/>
                    </a:ext>
                  </a:extLst>
                </p14:cNvPr>
                <p14:cNvContentPartPr/>
                <p14:nvPr/>
              </p14:nvContentPartPr>
              <p14:xfrm>
                <a:off x="7886507" y="1986994"/>
                <a:ext cx="169920" cy="181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37BD0D-1AFB-F77F-66F8-033D7E638E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68867" y="1968994"/>
                  <a:ext cx="205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0ED24B-3721-73B2-7B04-1931F2421B40}"/>
                    </a:ext>
                  </a:extLst>
                </p14:cNvPr>
                <p14:cNvContentPartPr/>
                <p14:nvPr/>
              </p14:nvContentPartPr>
              <p14:xfrm>
                <a:off x="8137427" y="1842994"/>
                <a:ext cx="57240" cy="31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0ED24B-3721-73B2-7B04-1931F2421B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19427" y="1824994"/>
                  <a:ext cx="92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F75CAF-51B2-4CB0-55F2-41BC7406058D}"/>
                    </a:ext>
                  </a:extLst>
                </p14:cNvPr>
                <p14:cNvContentPartPr/>
                <p14:nvPr/>
              </p14:nvContentPartPr>
              <p14:xfrm>
                <a:off x="8106467" y="2007514"/>
                <a:ext cx="149400" cy="64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F75CAF-51B2-4CB0-55F2-41BC740605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88467" y="1989874"/>
                  <a:ext cx="18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422592-3E8E-3648-ED8A-3400F44193AD}"/>
                    </a:ext>
                  </a:extLst>
                </p14:cNvPr>
                <p14:cNvContentPartPr/>
                <p14:nvPr/>
              </p14:nvContentPartPr>
              <p14:xfrm>
                <a:off x="6608147" y="2281114"/>
                <a:ext cx="1920240" cy="133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422592-3E8E-3648-ED8A-3400F44193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90147" y="2263474"/>
                  <a:ext cx="1955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A3C3B9-3084-3B59-2957-6B3B7953D3C1}"/>
                    </a:ext>
                  </a:extLst>
                </p14:cNvPr>
                <p14:cNvContentPartPr/>
                <p14:nvPr/>
              </p14:nvContentPartPr>
              <p14:xfrm>
                <a:off x="7437587" y="2568034"/>
                <a:ext cx="42480" cy="342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A3C3B9-3084-3B59-2957-6B3B7953D3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19947" y="2550034"/>
                  <a:ext cx="781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4A5788-5C47-A5B2-885C-D3CAF9A2B9A7}"/>
                    </a:ext>
                  </a:extLst>
                </p14:cNvPr>
                <p14:cNvContentPartPr/>
                <p14:nvPr/>
              </p14:nvContentPartPr>
              <p14:xfrm>
                <a:off x="7428947" y="2544994"/>
                <a:ext cx="128520" cy="221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4A5788-5C47-A5B2-885C-D3CAF9A2B9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10947" y="2526994"/>
                  <a:ext cx="164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AC08E-5A78-4906-1E26-6139538FED1D}"/>
                    </a:ext>
                  </a:extLst>
                </p14:cNvPr>
                <p14:cNvContentPartPr/>
                <p14:nvPr/>
              </p14:nvContentPartPr>
              <p14:xfrm>
                <a:off x="7721627" y="2627434"/>
                <a:ext cx="82080" cy="325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AC08E-5A78-4906-1E26-6139538FED1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03987" y="2609794"/>
                  <a:ext cx="1177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408B70-3D1E-0557-340B-97357E3F5C57}"/>
                    </a:ext>
                  </a:extLst>
                </p14:cNvPr>
                <p14:cNvContentPartPr/>
                <p14:nvPr/>
              </p14:nvContentPartPr>
              <p14:xfrm>
                <a:off x="7682027" y="2843074"/>
                <a:ext cx="132480" cy="66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408B70-3D1E-0557-340B-97357E3F5C5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64027" y="2825074"/>
                  <a:ext cx="168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37B138-77FF-1FC1-F577-0DEBC43EDCE1}"/>
                    </a:ext>
                  </a:extLst>
                </p14:cNvPr>
                <p14:cNvContentPartPr/>
                <p14:nvPr/>
              </p14:nvContentPartPr>
              <p14:xfrm>
                <a:off x="8682107" y="2206954"/>
                <a:ext cx="121320" cy="6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37B138-77FF-1FC1-F577-0DEBC43EDCE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64107" y="2188954"/>
                  <a:ext cx="156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F20820D-9444-9769-000E-DA61AD01F836}"/>
                    </a:ext>
                  </a:extLst>
                </p14:cNvPr>
                <p14:cNvContentPartPr/>
                <p14:nvPr/>
              </p14:nvContentPartPr>
              <p14:xfrm>
                <a:off x="8675267" y="2310994"/>
                <a:ext cx="98280" cy="37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F20820D-9444-9769-000E-DA61AD01F8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57627" y="2292994"/>
                  <a:ext cx="133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7C7901-09E9-B682-DDB7-5BE766405079}"/>
                    </a:ext>
                  </a:extLst>
                </p14:cNvPr>
                <p14:cNvContentPartPr/>
                <p14:nvPr/>
              </p14:nvContentPartPr>
              <p14:xfrm>
                <a:off x="8946347" y="1990954"/>
                <a:ext cx="127440" cy="399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7C7901-09E9-B682-DDB7-5BE76640507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28347" y="1973314"/>
                  <a:ext cx="1630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BD6C97-1589-2680-86F7-87B344C5374B}"/>
                    </a:ext>
                  </a:extLst>
                </p14:cNvPr>
                <p14:cNvContentPartPr/>
                <p14:nvPr/>
              </p14:nvContentPartPr>
              <p14:xfrm>
                <a:off x="9055427" y="2308474"/>
                <a:ext cx="93240" cy="91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BD6C97-1589-2680-86F7-87B344C5374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37787" y="2290474"/>
                  <a:ext cx="128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925331-8C5A-01A1-6460-C335A33BAEFD}"/>
                    </a:ext>
                  </a:extLst>
                </p14:cNvPr>
                <p14:cNvContentPartPr/>
                <p14:nvPr/>
              </p14:nvContentPartPr>
              <p14:xfrm>
                <a:off x="9214907" y="2207674"/>
                <a:ext cx="118440" cy="26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925331-8C5A-01A1-6460-C335A33BAE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97267" y="2189674"/>
                  <a:ext cx="15408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B0D346-7B02-E9EE-FE3E-1D41D673F1D9}"/>
              </a:ext>
            </a:extLst>
          </p:cNvPr>
          <p:cNvGrpSpPr/>
          <p:nvPr/>
        </p:nvGrpSpPr>
        <p:grpSpPr>
          <a:xfrm>
            <a:off x="7053107" y="3569554"/>
            <a:ext cx="1207440" cy="395640"/>
            <a:chOff x="7053107" y="3569554"/>
            <a:chExt cx="120744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0085CA-6058-72A9-2C95-3D4E2E4E2DA0}"/>
                    </a:ext>
                  </a:extLst>
                </p14:cNvPr>
                <p14:cNvContentPartPr/>
                <p14:nvPr/>
              </p14:nvContentPartPr>
              <p14:xfrm>
                <a:off x="7053107" y="3655954"/>
                <a:ext cx="157320" cy="309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0085CA-6058-72A9-2C95-3D4E2E4E2D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35467" y="3638314"/>
                  <a:ext cx="1929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0D4CACC-4800-553D-F1AA-92D0EA4F5E7B}"/>
                    </a:ext>
                  </a:extLst>
                </p14:cNvPr>
                <p14:cNvContentPartPr/>
                <p14:nvPr/>
              </p14:nvContentPartPr>
              <p14:xfrm>
                <a:off x="7397987" y="3814354"/>
                <a:ext cx="83160" cy="133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0D4CACC-4800-553D-F1AA-92D0EA4F5E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0347" y="3796714"/>
                  <a:ext cx="118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85F139-B40B-150D-197C-8D236FC647DB}"/>
                    </a:ext>
                  </a:extLst>
                </p14:cNvPr>
                <p14:cNvContentPartPr/>
                <p14:nvPr/>
              </p14:nvContentPartPr>
              <p14:xfrm>
                <a:off x="7632347" y="3740194"/>
                <a:ext cx="153360" cy="12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85F139-B40B-150D-197C-8D236FC647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14707" y="3722194"/>
                  <a:ext cx="189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BA05FE-21A2-0B8E-E7BC-573877186237}"/>
                    </a:ext>
                  </a:extLst>
                </p14:cNvPr>
                <p14:cNvContentPartPr/>
                <p14:nvPr/>
              </p14:nvContentPartPr>
              <p14:xfrm>
                <a:off x="7881827" y="3569554"/>
                <a:ext cx="50400" cy="28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BA05FE-21A2-0B8E-E7BC-57387718623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64187" y="3551914"/>
                  <a:ext cx="86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0D4E04-005F-5458-5CBB-3296C5E31AB2}"/>
                    </a:ext>
                  </a:extLst>
                </p14:cNvPr>
                <p14:cNvContentPartPr/>
                <p14:nvPr/>
              </p14:nvContentPartPr>
              <p14:xfrm>
                <a:off x="7851227" y="3700954"/>
                <a:ext cx="329760" cy="100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0D4E04-005F-5458-5CBB-3296C5E31AB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33227" y="3682954"/>
                  <a:ext cx="365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055EF7-6C06-324B-60DF-37BC24120969}"/>
                    </a:ext>
                  </a:extLst>
                </p14:cNvPr>
                <p14:cNvContentPartPr/>
                <p14:nvPr/>
              </p14:nvContentPartPr>
              <p14:xfrm>
                <a:off x="8169107" y="3837394"/>
                <a:ext cx="91440" cy="50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055EF7-6C06-324B-60DF-37BC2412096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51107" y="3819394"/>
                  <a:ext cx="12708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F936F9-E7D1-42CE-0DE0-DEEECEDEDAEA}"/>
              </a:ext>
            </a:extLst>
          </p:cNvPr>
          <p:cNvGrpSpPr/>
          <p:nvPr/>
        </p:nvGrpSpPr>
        <p:grpSpPr>
          <a:xfrm>
            <a:off x="8536307" y="3317554"/>
            <a:ext cx="737280" cy="426960"/>
            <a:chOff x="8536307" y="3317554"/>
            <a:chExt cx="73728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B598FF-43DB-E7D2-0E32-B2E09F32F956}"/>
                    </a:ext>
                  </a:extLst>
                </p14:cNvPr>
                <p14:cNvContentPartPr/>
                <p14:nvPr/>
              </p14:nvContentPartPr>
              <p14:xfrm>
                <a:off x="8536307" y="3584674"/>
                <a:ext cx="139680" cy="1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B598FF-43DB-E7D2-0E32-B2E09F32F95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18667" y="3567034"/>
                  <a:ext cx="175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6948D7-8CD1-6A13-FA3A-1DFE950ACC16}"/>
                    </a:ext>
                  </a:extLst>
                </p14:cNvPr>
                <p14:cNvContentPartPr/>
                <p14:nvPr/>
              </p14:nvContentPartPr>
              <p14:xfrm>
                <a:off x="8915387" y="3317554"/>
                <a:ext cx="86040" cy="425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6948D7-8CD1-6A13-FA3A-1DFE950ACC1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97387" y="3299554"/>
                  <a:ext cx="1216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73FF20-BC15-9F9D-8762-F734FDF00709}"/>
                    </a:ext>
                  </a:extLst>
                </p14:cNvPr>
                <p14:cNvContentPartPr/>
                <p14:nvPr/>
              </p14:nvContentPartPr>
              <p14:xfrm>
                <a:off x="8830067" y="3378394"/>
                <a:ext cx="92880" cy="5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73FF20-BC15-9F9D-8762-F734FDF0070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12067" y="3360394"/>
                  <a:ext cx="128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6A30CF-2732-3BBD-91A9-789CECBFF62E}"/>
                    </a:ext>
                  </a:extLst>
                </p14:cNvPr>
                <p14:cNvContentPartPr/>
                <p14:nvPr/>
              </p14:nvContentPartPr>
              <p14:xfrm>
                <a:off x="8951387" y="3683674"/>
                <a:ext cx="121680" cy="51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6A30CF-2732-3BBD-91A9-789CECBFF62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3747" y="3665674"/>
                  <a:ext cx="157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BFBFEA7-8422-B32E-F057-D7A1D1A6B8C3}"/>
                    </a:ext>
                  </a:extLst>
                </p14:cNvPr>
                <p14:cNvContentPartPr/>
                <p14:nvPr/>
              </p14:nvContentPartPr>
              <p14:xfrm>
                <a:off x="9149387" y="3512314"/>
                <a:ext cx="124200" cy="232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BFBFEA7-8422-B32E-F057-D7A1D1A6B8C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1387" y="3494674"/>
                  <a:ext cx="1598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969308-C3B9-9666-7730-C38D28BD88CD}"/>
              </a:ext>
            </a:extLst>
          </p:cNvPr>
          <p:cNvGrpSpPr/>
          <p:nvPr/>
        </p:nvGrpSpPr>
        <p:grpSpPr>
          <a:xfrm>
            <a:off x="9488147" y="3296674"/>
            <a:ext cx="585000" cy="436320"/>
            <a:chOff x="9488147" y="3296674"/>
            <a:chExt cx="58500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CC3A11-9802-31E2-3637-AC70A256A8A0}"/>
                    </a:ext>
                  </a:extLst>
                </p14:cNvPr>
                <p14:cNvContentPartPr/>
                <p14:nvPr/>
              </p14:nvContentPartPr>
              <p14:xfrm>
                <a:off x="9488147" y="3610954"/>
                <a:ext cx="8640" cy="1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CC3A11-9802-31E2-3637-AC70A256A8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70147" y="3592954"/>
                  <a:ext cx="44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1B0F82-8978-70AD-D629-1A5D7E1D98C8}"/>
                    </a:ext>
                  </a:extLst>
                </p14:cNvPr>
                <p14:cNvContentPartPr/>
                <p14:nvPr/>
              </p14:nvContentPartPr>
              <p14:xfrm>
                <a:off x="9578507" y="3462994"/>
                <a:ext cx="69480" cy="253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1B0F82-8978-70AD-D629-1A5D7E1D98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60507" y="3445354"/>
                  <a:ext cx="105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2A7A07-3874-9878-1900-330C181147E6}"/>
                    </a:ext>
                  </a:extLst>
                </p14:cNvPr>
                <p14:cNvContentPartPr/>
                <p14:nvPr/>
              </p14:nvContentPartPr>
              <p14:xfrm>
                <a:off x="9591467" y="3366874"/>
                <a:ext cx="161640" cy="21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2A7A07-3874-9878-1900-330C181147E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73467" y="3349234"/>
                  <a:ext cx="197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164A743-D6C6-348D-D38F-A867AE8F74F5}"/>
                    </a:ext>
                  </a:extLst>
                </p14:cNvPr>
                <p14:cNvContentPartPr/>
                <p14:nvPr/>
              </p14:nvContentPartPr>
              <p14:xfrm>
                <a:off x="9915827" y="3296674"/>
                <a:ext cx="157320" cy="43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164A743-D6C6-348D-D38F-A867AE8F74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98187" y="3279034"/>
                  <a:ext cx="1929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69E727-7C8A-153F-63C4-4C6C33B8963D}"/>
                    </a:ext>
                  </a:extLst>
                </p14:cNvPr>
                <p14:cNvContentPartPr/>
                <p14:nvPr/>
              </p14:nvContentPartPr>
              <p14:xfrm>
                <a:off x="9923387" y="3450034"/>
                <a:ext cx="116640" cy="147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69E727-7C8A-153F-63C4-4C6C33B8963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05387" y="3432034"/>
                  <a:ext cx="1522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BE01A56-9EFC-6569-0E87-DD552772B87C}"/>
              </a:ext>
            </a:extLst>
          </p:cNvPr>
          <p:cNvGrpSpPr/>
          <p:nvPr/>
        </p:nvGrpSpPr>
        <p:grpSpPr>
          <a:xfrm>
            <a:off x="1090427" y="5450914"/>
            <a:ext cx="426240" cy="336600"/>
            <a:chOff x="1090427" y="5450914"/>
            <a:chExt cx="42624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E0AE7E-0658-D858-FE81-A42E1F5915A2}"/>
                    </a:ext>
                  </a:extLst>
                </p14:cNvPr>
                <p14:cNvContentPartPr/>
                <p14:nvPr/>
              </p14:nvContentPartPr>
              <p14:xfrm>
                <a:off x="1090427" y="5450914"/>
                <a:ext cx="232560" cy="336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E0AE7E-0658-D858-FE81-A42E1F5915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2427" y="5432914"/>
                  <a:ext cx="2682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9B523B-B42E-3779-AAAA-0282C2F25B71}"/>
                    </a:ext>
                  </a:extLst>
                </p14:cNvPr>
                <p14:cNvContentPartPr/>
                <p14:nvPr/>
              </p14:nvContentPartPr>
              <p14:xfrm>
                <a:off x="1436387" y="5562514"/>
                <a:ext cx="80280" cy="191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9B523B-B42E-3779-AAAA-0282C2F25B7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18387" y="5544874"/>
                  <a:ext cx="1159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4EAB435-B1C5-FAC6-FF1C-3816B981CA41}"/>
              </a:ext>
            </a:extLst>
          </p:cNvPr>
          <p:cNvGrpSpPr/>
          <p:nvPr/>
        </p:nvGrpSpPr>
        <p:grpSpPr>
          <a:xfrm>
            <a:off x="1904027" y="5322754"/>
            <a:ext cx="887760" cy="389880"/>
            <a:chOff x="1904027" y="5322754"/>
            <a:chExt cx="88776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365C7E-0EA0-2753-ADC9-4D0ECB12653F}"/>
                    </a:ext>
                  </a:extLst>
                </p14:cNvPr>
                <p14:cNvContentPartPr/>
                <p14:nvPr/>
              </p14:nvContentPartPr>
              <p14:xfrm>
                <a:off x="1904027" y="5525434"/>
                <a:ext cx="167760" cy="146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365C7E-0EA0-2753-ADC9-4D0ECB1265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86387" y="5507794"/>
                  <a:ext cx="203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376B5B-DC3A-94E2-FB10-476C997E6D4C}"/>
                    </a:ext>
                  </a:extLst>
                </p14:cNvPr>
                <p14:cNvContentPartPr/>
                <p14:nvPr/>
              </p14:nvContentPartPr>
              <p14:xfrm>
                <a:off x="2177987" y="5505274"/>
                <a:ext cx="92160" cy="16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376B5B-DC3A-94E2-FB10-476C997E6D4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59987" y="5487274"/>
                  <a:ext cx="127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DAA0D7E-817C-E73D-4207-3A667707A424}"/>
                    </a:ext>
                  </a:extLst>
                </p14:cNvPr>
                <p14:cNvContentPartPr/>
                <p14:nvPr/>
              </p14:nvContentPartPr>
              <p14:xfrm>
                <a:off x="2375987" y="5510674"/>
                <a:ext cx="92880" cy="15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DAA0D7E-817C-E73D-4207-3A667707A42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8347" y="5492674"/>
                  <a:ext cx="128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70E8E9-6F09-74C3-7E8C-10D03E08441E}"/>
                    </a:ext>
                  </a:extLst>
                </p14:cNvPr>
                <p14:cNvContentPartPr/>
                <p14:nvPr/>
              </p14:nvContentPartPr>
              <p14:xfrm>
                <a:off x="2637707" y="5322754"/>
                <a:ext cx="154080" cy="389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70E8E9-6F09-74C3-7E8C-10D03E08441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19707" y="5304754"/>
                  <a:ext cx="18972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DF2F3F-FD8F-D5EF-E868-B3DCB81C08FA}"/>
              </a:ext>
            </a:extLst>
          </p:cNvPr>
          <p:cNvGrpSpPr/>
          <p:nvPr/>
        </p:nvGrpSpPr>
        <p:grpSpPr>
          <a:xfrm>
            <a:off x="3336467" y="5377114"/>
            <a:ext cx="1185480" cy="425880"/>
            <a:chOff x="3336467" y="5377114"/>
            <a:chExt cx="118548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C1A6C4-BF05-1892-7E5F-22FF45CB5A13}"/>
                    </a:ext>
                  </a:extLst>
                </p14:cNvPr>
                <p14:cNvContentPartPr/>
                <p14:nvPr/>
              </p14:nvContentPartPr>
              <p14:xfrm>
                <a:off x="3336467" y="5377114"/>
                <a:ext cx="236160" cy="348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C1A6C4-BF05-1892-7E5F-22FF45CB5A1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18827" y="5359474"/>
                  <a:ext cx="271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58C72D-C4C0-AA6C-FFD8-9BA7F6724405}"/>
                    </a:ext>
                  </a:extLst>
                </p14:cNvPr>
                <p14:cNvContentPartPr/>
                <p14:nvPr/>
              </p14:nvContentPartPr>
              <p14:xfrm>
                <a:off x="3735707" y="5587714"/>
                <a:ext cx="149400" cy="196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58C72D-C4C0-AA6C-FFD8-9BA7F672440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18067" y="5569714"/>
                  <a:ext cx="185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F2128E-03B0-58F2-5404-9535ED5CE3F4}"/>
                    </a:ext>
                  </a:extLst>
                </p14:cNvPr>
                <p14:cNvContentPartPr/>
                <p14:nvPr/>
              </p14:nvContentPartPr>
              <p14:xfrm>
                <a:off x="4003187" y="5581234"/>
                <a:ext cx="94680" cy="184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F2128E-03B0-58F2-5404-9535ED5CE3F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85547" y="5563234"/>
                  <a:ext cx="130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8652E6-BC4B-B3B3-A1BE-4B879D205334}"/>
                    </a:ext>
                  </a:extLst>
                </p14:cNvPr>
                <p14:cNvContentPartPr/>
                <p14:nvPr/>
              </p14:nvContentPartPr>
              <p14:xfrm>
                <a:off x="4106507" y="5678794"/>
                <a:ext cx="110160" cy="6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8652E6-BC4B-B3B3-A1BE-4B879D20533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88867" y="5660794"/>
                  <a:ext cx="145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5D49574-5FC5-9A0E-D143-D4530753D63D}"/>
                    </a:ext>
                  </a:extLst>
                </p14:cNvPr>
                <p14:cNvContentPartPr/>
                <p14:nvPr/>
              </p14:nvContentPartPr>
              <p14:xfrm>
                <a:off x="4198667" y="5561074"/>
                <a:ext cx="30240" cy="22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5D49574-5FC5-9A0E-D143-D4530753D63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80667" y="5543434"/>
                  <a:ext cx="65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8673F1-CC56-C145-2AF2-231DB67632DC}"/>
                    </a:ext>
                  </a:extLst>
                </p14:cNvPr>
                <p14:cNvContentPartPr/>
                <p14:nvPr/>
              </p14:nvContentPartPr>
              <p14:xfrm>
                <a:off x="4442387" y="5399074"/>
                <a:ext cx="71280" cy="403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8673F1-CC56-C145-2AF2-231DB67632D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24387" y="5381434"/>
                  <a:ext cx="106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F95C0D3-4D01-196D-4A58-1F18C100A48E}"/>
                    </a:ext>
                  </a:extLst>
                </p14:cNvPr>
                <p14:cNvContentPartPr/>
                <p14:nvPr/>
              </p14:nvContentPartPr>
              <p14:xfrm>
                <a:off x="4382987" y="5585554"/>
                <a:ext cx="138960" cy="60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F95C0D3-4D01-196D-4A58-1F18C100A4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65347" y="5567914"/>
                  <a:ext cx="17460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FF621DC-A0ED-AE46-36BE-D1B2073F0663}"/>
              </a:ext>
            </a:extLst>
          </p:cNvPr>
          <p:cNvGrpSpPr/>
          <p:nvPr/>
        </p:nvGrpSpPr>
        <p:grpSpPr>
          <a:xfrm>
            <a:off x="4899227" y="5181994"/>
            <a:ext cx="927720" cy="609840"/>
            <a:chOff x="4899227" y="5181994"/>
            <a:chExt cx="92772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D7C72D6-8AC7-9796-449B-A74BBA244CC4}"/>
                    </a:ext>
                  </a:extLst>
                </p14:cNvPr>
                <p14:cNvContentPartPr/>
                <p14:nvPr/>
              </p14:nvContentPartPr>
              <p14:xfrm>
                <a:off x="4899227" y="5181994"/>
                <a:ext cx="294840" cy="609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D7C72D6-8AC7-9796-449B-A74BBA244CC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81587" y="5164354"/>
                  <a:ext cx="33048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CF066F4-043A-C707-AB26-0D7234EABB6A}"/>
                    </a:ext>
                  </a:extLst>
                </p14:cNvPr>
                <p14:cNvContentPartPr/>
                <p14:nvPr/>
              </p14:nvContentPartPr>
              <p14:xfrm>
                <a:off x="5680787" y="5529754"/>
                <a:ext cx="146160" cy="30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CF066F4-043A-C707-AB26-0D7234EABB6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62787" y="5512114"/>
                  <a:ext cx="18180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BCFE5A-9578-5E66-D5D7-C25CE126D813}"/>
              </a:ext>
            </a:extLst>
          </p:cNvPr>
          <p:cNvGrpSpPr/>
          <p:nvPr/>
        </p:nvGrpSpPr>
        <p:grpSpPr>
          <a:xfrm>
            <a:off x="6013787" y="5122954"/>
            <a:ext cx="830520" cy="647280"/>
            <a:chOff x="6013787" y="5122954"/>
            <a:chExt cx="83052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3A5E39-F5C5-4774-1872-03BDFDAE139D}"/>
                    </a:ext>
                  </a:extLst>
                </p14:cNvPr>
                <p14:cNvContentPartPr/>
                <p14:nvPr/>
              </p14:nvContentPartPr>
              <p14:xfrm>
                <a:off x="6013787" y="5346514"/>
                <a:ext cx="274320" cy="337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3A5E39-F5C5-4774-1872-03BDFDAE139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95787" y="5328874"/>
                  <a:ext cx="3099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B0787A0-42EE-0961-19C7-62D4E899EA7B}"/>
                    </a:ext>
                  </a:extLst>
                </p14:cNvPr>
                <p14:cNvContentPartPr/>
                <p14:nvPr/>
              </p14:nvContentPartPr>
              <p14:xfrm>
                <a:off x="6424907" y="5376394"/>
                <a:ext cx="194040" cy="214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B0787A0-42EE-0961-19C7-62D4E899EA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07267" y="5358754"/>
                  <a:ext cx="229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2AE0970-7FF1-662B-A88B-DF9242445140}"/>
                    </a:ext>
                  </a:extLst>
                </p14:cNvPr>
                <p14:cNvContentPartPr/>
                <p14:nvPr/>
              </p14:nvContentPartPr>
              <p14:xfrm>
                <a:off x="6668987" y="5122954"/>
                <a:ext cx="175320" cy="64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2AE0970-7FF1-662B-A88B-DF924244514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50987" y="5104954"/>
                  <a:ext cx="210960" cy="68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1CEEA97-81C5-3AAA-0998-423B77E8671C}"/>
                  </a:ext>
                </a:extLst>
              </p14:cNvPr>
              <p14:cNvContentPartPr/>
              <p14:nvPr/>
            </p14:nvContentPartPr>
            <p14:xfrm>
              <a:off x="7108547" y="5509594"/>
              <a:ext cx="4680" cy="38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1CEEA97-81C5-3AAA-0998-423B77E8671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090547" y="5491954"/>
                <a:ext cx="4032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1FB320C-7222-270E-8D4C-C332E9485240}"/>
              </a:ext>
            </a:extLst>
          </p:cNvPr>
          <p:cNvGrpSpPr/>
          <p:nvPr/>
        </p:nvGrpSpPr>
        <p:grpSpPr>
          <a:xfrm>
            <a:off x="7491587" y="5257954"/>
            <a:ext cx="827280" cy="466200"/>
            <a:chOff x="7491587" y="5257954"/>
            <a:chExt cx="82728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A188D24-85CA-D08F-E64A-568ADC0EFF00}"/>
                    </a:ext>
                  </a:extLst>
                </p14:cNvPr>
                <p14:cNvContentPartPr/>
                <p14:nvPr/>
              </p14:nvContentPartPr>
              <p14:xfrm>
                <a:off x="7523267" y="5257954"/>
                <a:ext cx="113040" cy="43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A188D24-85CA-D08F-E64A-568ADC0EFF0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05627" y="5239954"/>
                  <a:ext cx="1486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EAC4BD6-DE0F-C20C-7E82-EFFCC31A1ABA}"/>
                    </a:ext>
                  </a:extLst>
                </p14:cNvPr>
                <p14:cNvContentPartPr/>
                <p14:nvPr/>
              </p14:nvContentPartPr>
              <p14:xfrm>
                <a:off x="7491587" y="5289634"/>
                <a:ext cx="104040" cy="27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EAC4BD6-DE0F-C20C-7E82-EFFCC31A1AB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73587" y="5271994"/>
                  <a:ext cx="139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F40729-6B4B-9D0D-15D5-6590D880B74A}"/>
                    </a:ext>
                  </a:extLst>
                </p14:cNvPr>
                <p14:cNvContentPartPr/>
                <p14:nvPr/>
              </p14:nvContentPartPr>
              <p14:xfrm>
                <a:off x="7543067" y="5611474"/>
                <a:ext cx="144360" cy="86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F40729-6B4B-9D0D-15D5-6590D880B74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5427" y="5593834"/>
                  <a:ext cx="180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63AE90-2AFE-BC6F-168F-BD6ACDB15226}"/>
                    </a:ext>
                  </a:extLst>
                </p14:cNvPr>
                <p14:cNvContentPartPr/>
                <p14:nvPr/>
              </p14:nvContentPartPr>
              <p14:xfrm>
                <a:off x="7850507" y="5473954"/>
                <a:ext cx="117360" cy="250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63AE90-2AFE-BC6F-168F-BD6ACDB1522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832867" y="5455954"/>
                  <a:ext cx="153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DDE2BB-FC09-C9C0-25EE-08FC1FF0D3F5}"/>
                    </a:ext>
                  </a:extLst>
                </p14:cNvPr>
                <p14:cNvContentPartPr/>
                <p14:nvPr/>
              </p14:nvContentPartPr>
              <p14:xfrm>
                <a:off x="8119787" y="5418514"/>
                <a:ext cx="129960" cy="39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DDE2BB-FC09-C9C0-25EE-08FC1FF0D3F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02147" y="5400514"/>
                  <a:ext cx="165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A91D28-5E8F-598B-1A5C-50497BEC2D2B}"/>
                    </a:ext>
                  </a:extLst>
                </p14:cNvPr>
                <p14:cNvContentPartPr/>
                <p14:nvPr/>
              </p14:nvContentPartPr>
              <p14:xfrm>
                <a:off x="8187107" y="5499154"/>
                <a:ext cx="131760" cy="45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A91D28-5E8F-598B-1A5C-50497BEC2D2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69467" y="5481514"/>
                  <a:ext cx="16740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280863-1096-44B0-D1E6-3F6B5D8CB641}"/>
              </a:ext>
            </a:extLst>
          </p:cNvPr>
          <p:cNvGrpSpPr/>
          <p:nvPr/>
        </p:nvGrpSpPr>
        <p:grpSpPr>
          <a:xfrm>
            <a:off x="8602547" y="5102074"/>
            <a:ext cx="1149120" cy="504360"/>
            <a:chOff x="8602547" y="5102074"/>
            <a:chExt cx="114912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B6219F-C3C8-C067-E684-A703C2688FB5}"/>
                    </a:ext>
                  </a:extLst>
                </p14:cNvPr>
                <p14:cNvContentPartPr/>
                <p14:nvPr/>
              </p14:nvContentPartPr>
              <p14:xfrm>
                <a:off x="8602547" y="5284594"/>
                <a:ext cx="87120" cy="321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B6219F-C3C8-C067-E684-A703C2688F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584907" y="5266954"/>
                  <a:ext cx="122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B9B998-B836-5483-CA23-5B94F1B5C166}"/>
                    </a:ext>
                  </a:extLst>
                </p14:cNvPr>
                <p14:cNvContentPartPr/>
                <p14:nvPr/>
              </p14:nvContentPartPr>
              <p14:xfrm>
                <a:off x="8815307" y="5277394"/>
                <a:ext cx="136440" cy="222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B9B998-B836-5483-CA23-5B94F1B5C16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97307" y="5259754"/>
                  <a:ext cx="172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CE60209-9A1B-2BB5-C420-BADE01240876}"/>
                    </a:ext>
                  </a:extLst>
                </p14:cNvPr>
                <p14:cNvContentPartPr/>
                <p14:nvPr/>
              </p14:nvContentPartPr>
              <p14:xfrm>
                <a:off x="9100067" y="5282794"/>
                <a:ext cx="12600" cy="280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CE60209-9A1B-2BB5-C420-BADE0124087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082067" y="5265154"/>
                  <a:ext cx="48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79E3D8-D7F8-1F24-F376-865F9B159887}"/>
                    </a:ext>
                  </a:extLst>
                </p14:cNvPr>
                <p14:cNvContentPartPr/>
                <p14:nvPr/>
              </p14:nvContentPartPr>
              <p14:xfrm>
                <a:off x="9128867" y="5253274"/>
                <a:ext cx="246600" cy="86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79E3D8-D7F8-1F24-F376-865F9B15988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10867" y="5235274"/>
                  <a:ext cx="282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98E9AE7-33F8-8FE2-D6F3-8A1CFBBBB75C}"/>
                    </a:ext>
                  </a:extLst>
                </p14:cNvPr>
                <p14:cNvContentPartPr/>
                <p14:nvPr/>
              </p14:nvContentPartPr>
              <p14:xfrm>
                <a:off x="9537827" y="5123314"/>
                <a:ext cx="24840" cy="402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98E9AE7-33F8-8FE2-D6F3-8A1CFBBBB75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519827" y="5105314"/>
                  <a:ext cx="604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2AD4B-4AC1-0020-A463-0E85B396219B}"/>
                    </a:ext>
                  </a:extLst>
                </p14:cNvPr>
                <p14:cNvContentPartPr/>
                <p14:nvPr/>
              </p14:nvContentPartPr>
              <p14:xfrm>
                <a:off x="9545027" y="5102074"/>
                <a:ext cx="206640" cy="36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2AD4B-4AC1-0020-A463-0E85B396219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527387" y="5084074"/>
                  <a:ext cx="2422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0BF83B5-1940-917E-8C71-BBBF573D8D4F}"/>
                    </a:ext>
                  </a:extLst>
                </p14:cNvPr>
                <p14:cNvContentPartPr/>
                <p14:nvPr/>
              </p14:nvContentPartPr>
              <p14:xfrm>
                <a:off x="9553307" y="5331394"/>
                <a:ext cx="110880" cy="42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0BF83B5-1940-917E-8C71-BBBF573D8D4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35307" y="5313394"/>
                  <a:ext cx="1465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F72CC67-8B44-578C-C6E2-4FAA7DD1E6BC}"/>
              </a:ext>
            </a:extLst>
          </p:cNvPr>
          <p:cNvGrpSpPr/>
          <p:nvPr/>
        </p:nvGrpSpPr>
        <p:grpSpPr>
          <a:xfrm>
            <a:off x="1776227" y="6040594"/>
            <a:ext cx="1119960" cy="388800"/>
            <a:chOff x="1776227" y="6040594"/>
            <a:chExt cx="111996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96B31C2-EAE0-8748-B14B-30C252D1C507}"/>
                    </a:ext>
                  </a:extLst>
                </p14:cNvPr>
                <p14:cNvContentPartPr/>
                <p14:nvPr/>
              </p14:nvContentPartPr>
              <p14:xfrm>
                <a:off x="1776227" y="6152914"/>
                <a:ext cx="241560" cy="276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96B31C2-EAE0-8748-B14B-30C252D1C50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758587" y="6134914"/>
                  <a:ext cx="277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38E03AD-1AD2-1055-0670-490ACE37DF97}"/>
                    </a:ext>
                  </a:extLst>
                </p14:cNvPr>
                <p14:cNvContentPartPr/>
                <p14:nvPr/>
              </p14:nvContentPartPr>
              <p14:xfrm>
                <a:off x="2110667" y="6119794"/>
                <a:ext cx="215280" cy="221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38E03AD-1AD2-1055-0670-490ACE37DF9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3027" y="6101794"/>
                  <a:ext cx="250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4CA0A7A-1C27-673D-0404-AFCFAC0F6FD3}"/>
                    </a:ext>
                  </a:extLst>
                </p14:cNvPr>
                <p14:cNvContentPartPr/>
                <p14:nvPr/>
              </p14:nvContentPartPr>
              <p14:xfrm>
                <a:off x="2488667" y="6236434"/>
                <a:ext cx="147960" cy="121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4CA0A7A-1C27-673D-0404-AFCFAC0F6FD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71027" y="6218434"/>
                  <a:ext cx="183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2B5E93A-7F99-ADC3-EFA0-92F045BFBD6F}"/>
                    </a:ext>
                  </a:extLst>
                </p14:cNvPr>
                <p14:cNvContentPartPr/>
                <p14:nvPr/>
              </p14:nvContentPartPr>
              <p14:xfrm>
                <a:off x="2719787" y="6040594"/>
                <a:ext cx="135360" cy="320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2B5E93A-7F99-ADC3-EFA0-92F045BFBD6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01787" y="6022594"/>
                  <a:ext cx="171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B05B52-4997-DFF2-4E05-DBE17C0DF354}"/>
                    </a:ext>
                  </a:extLst>
                </p14:cNvPr>
                <p14:cNvContentPartPr/>
                <p14:nvPr/>
              </p14:nvContentPartPr>
              <p14:xfrm>
                <a:off x="2750027" y="6150034"/>
                <a:ext cx="146160" cy="9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B05B52-4997-DFF2-4E05-DBE17C0DF35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732027" y="6132034"/>
                  <a:ext cx="1818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1BED77-7F21-90AA-9CB8-E4E6556B9704}"/>
              </a:ext>
            </a:extLst>
          </p:cNvPr>
          <p:cNvGrpSpPr/>
          <p:nvPr/>
        </p:nvGrpSpPr>
        <p:grpSpPr>
          <a:xfrm>
            <a:off x="3509987" y="6107914"/>
            <a:ext cx="496080" cy="432720"/>
            <a:chOff x="3509987" y="6107914"/>
            <a:chExt cx="49608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77ABA5F-0127-8440-AEEF-CF1C5B43843C}"/>
                    </a:ext>
                  </a:extLst>
                </p14:cNvPr>
                <p14:cNvContentPartPr/>
                <p14:nvPr/>
              </p14:nvContentPartPr>
              <p14:xfrm>
                <a:off x="3509987" y="6211954"/>
                <a:ext cx="96480" cy="328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77ABA5F-0127-8440-AEEF-CF1C5B43843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491987" y="6193954"/>
                  <a:ext cx="132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752BFA5-5438-D009-097B-0B2493F29193}"/>
                    </a:ext>
                  </a:extLst>
                </p14:cNvPr>
                <p14:cNvContentPartPr/>
                <p14:nvPr/>
              </p14:nvContentPartPr>
              <p14:xfrm>
                <a:off x="3542747" y="6107914"/>
                <a:ext cx="172800" cy="188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752BFA5-5438-D009-097B-0B2493F2919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525107" y="6090274"/>
                  <a:ext cx="208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625F8A9-51CE-0FA6-ED5B-ED1365686F42}"/>
                    </a:ext>
                  </a:extLst>
                </p14:cNvPr>
                <p14:cNvContentPartPr/>
                <p14:nvPr/>
              </p14:nvContentPartPr>
              <p14:xfrm>
                <a:off x="3868907" y="6260194"/>
                <a:ext cx="108720" cy="266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625F8A9-51CE-0FA6-ED5B-ED1365686F4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851267" y="6242194"/>
                  <a:ext cx="144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4B119E-7FFF-FBA2-1514-97E67D92935E}"/>
                    </a:ext>
                  </a:extLst>
                </p14:cNvPr>
                <p14:cNvContentPartPr/>
                <p14:nvPr/>
              </p14:nvContentPartPr>
              <p14:xfrm>
                <a:off x="3844787" y="6351994"/>
                <a:ext cx="161280" cy="117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4B119E-7FFF-FBA2-1514-97E67D92935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827147" y="6334354"/>
                  <a:ext cx="196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10C273-CD79-E3CF-93C6-27AF0FF84D4F}"/>
              </a:ext>
            </a:extLst>
          </p:cNvPr>
          <p:cNvGrpSpPr/>
          <p:nvPr/>
        </p:nvGrpSpPr>
        <p:grpSpPr>
          <a:xfrm>
            <a:off x="4435547" y="6252634"/>
            <a:ext cx="406080" cy="206280"/>
            <a:chOff x="4435547" y="6252634"/>
            <a:chExt cx="4060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9C0AA7-3211-320C-1E4D-51ABF9238D0D}"/>
                    </a:ext>
                  </a:extLst>
                </p14:cNvPr>
                <p14:cNvContentPartPr/>
                <p14:nvPr/>
              </p14:nvContentPartPr>
              <p14:xfrm>
                <a:off x="4435547" y="6252634"/>
                <a:ext cx="211320" cy="20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9C0AA7-3211-320C-1E4D-51ABF9238D0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417547" y="6234994"/>
                  <a:ext cx="246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332585-3BA0-0457-0746-251D06AEAEE6}"/>
                    </a:ext>
                  </a:extLst>
                </p14:cNvPr>
                <p14:cNvContentPartPr/>
                <p14:nvPr/>
              </p14:nvContentPartPr>
              <p14:xfrm>
                <a:off x="4730387" y="6278914"/>
                <a:ext cx="111240" cy="140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332585-3BA0-0457-0746-251D06AEAEE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12387" y="6261274"/>
                  <a:ext cx="1468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DE9C95C-9110-27F3-4C56-79F22F9E31C6}"/>
              </a:ext>
            </a:extLst>
          </p:cNvPr>
          <p:cNvGrpSpPr/>
          <p:nvPr/>
        </p:nvGrpSpPr>
        <p:grpSpPr>
          <a:xfrm>
            <a:off x="5329067" y="6008914"/>
            <a:ext cx="1432800" cy="410400"/>
            <a:chOff x="5329067" y="6008914"/>
            <a:chExt cx="143280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BBAC344-C464-B120-B573-383DA1FC958D}"/>
                    </a:ext>
                  </a:extLst>
                </p14:cNvPr>
                <p14:cNvContentPartPr/>
                <p14:nvPr/>
              </p14:nvContentPartPr>
              <p14:xfrm>
                <a:off x="5329067" y="6193954"/>
                <a:ext cx="132120" cy="225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BBAC344-C464-B120-B573-383DA1FC958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311067" y="6175954"/>
                  <a:ext cx="167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77404-3C75-65E8-BCF9-94BA6BCC3414}"/>
                    </a:ext>
                  </a:extLst>
                </p14:cNvPr>
                <p14:cNvContentPartPr/>
                <p14:nvPr/>
              </p14:nvContentPartPr>
              <p14:xfrm>
                <a:off x="5539307" y="6133474"/>
                <a:ext cx="241200" cy="250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77404-3C75-65E8-BCF9-94BA6BCC341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21307" y="6115474"/>
                  <a:ext cx="276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8578A8B-4EF6-20AB-90D2-601C95A3A8F0}"/>
                    </a:ext>
                  </a:extLst>
                </p14:cNvPr>
                <p14:cNvContentPartPr/>
                <p14:nvPr/>
              </p14:nvContentPartPr>
              <p14:xfrm>
                <a:off x="5920907" y="6240034"/>
                <a:ext cx="115920" cy="119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8578A8B-4EF6-20AB-90D2-601C95A3A8F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902907" y="6222034"/>
                  <a:ext cx="151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122C69B-46BF-4921-A366-8D211396E40A}"/>
                    </a:ext>
                  </a:extLst>
                </p14:cNvPr>
                <p14:cNvContentPartPr/>
                <p14:nvPr/>
              </p14:nvContentPartPr>
              <p14:xfrm>
                <a:off x="6112067" y="6214834"/>
                <a:ext cx="195480" cy="118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122C69B-46BF-4921-A366-8D211396E40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094067" y="6196834"/>
                  <a:ext cx="231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DF2C127-9BA4-6F94-F579-C7953E014169}"/>
                    </a:ext>
                  </a:extLst>
                </p14:cNvPr>
                <p14:cNvContentPartPr/>
                <p14:nvPr/>
              </p14:nvContentPartPr>
              <p14:xfrm>
                <a:off x="6411587" y="6024034"/>
                <a:ext cx="81000" cy="311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DF2C127-9BA4-6F94-F579-C7953E01416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93587" y="6006394"/>
                  <a:ext cx="116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AAF532-248A-55B9-A678-10E07C33120F}"/>
                    </a:ext>
                  </a:extLst>
                </p14:cNvPr>
                <p14:cNvContentPartPr/>
                <p14:nvPr/>
              </p14:nvContentPartPr>
              <p14:xfrm>
                <a:off x="6578627" y="6008914"/>
                <a:ext cx="183240" cy="345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AAF532-248A-55B9-A678-10E07C33120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560627" y="5991274"/>
                  <a:ext cx="21888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834EE45-8A46-1702-F80C-0AC80C452F97}"/>
              </a:ext>
            </a:extLst>
          </p:cNvPr>
          <p:cNvGrpSpPr/>
          <p:nvPr/>
        </p:nvGrpSpPr>
        <p:grpSpPr>
          <a:xfrm>
            <a:off x="7222307" y="6093154"/>
            <a:ext cx="642960" cy="272160"/>
            <a:chOff x="7222307" y="6093154"/>
            <a:chExt cx="6429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18E755-C821-FFBC-25F4-CF1E892E58E7}"/>
                    </a:ext>
                  </a:extLst>
                </p14:cNvPr>
                <p14:cNvContentPartPr/>
                <p14:nvPr/>
              </p14:nvContentPartPr>
              <p14:xfrm>
                <a:off x="7222307" y="6112594"/>
                <a:ext cx="330120" cy="206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18E755-C821-FFBC-25F4-CF1E892E58E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04307" y="6094594"/>
                  <a:ext cx="365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E9B9FD2-1A29-F790-4BC4-BE5929977E21}"/>
                    </a:ext>
                  </a:extLst>
                </p14:cNvPr>
                <p14:cNvContentPartPr/>
                <p14:nvPr/>
              </p14:nvContentPartPr>
              <p14:xfrm>
                <a:off x="7637027" y="6099634"/>
                <a:ext cx="110160" cy="265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E9B9FD2-1A29-F790-4BC4-BE5929977E2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19387" y="6081994"/>
                  <a:ext cx="145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82C9D6C-F9EE-B0EB-E1E7-5262B2DFC5EE}"/>
                    </a:ext>
                  </a:extLst>
                </p14:cNvPr>
                <p14:cNvContentPartPr/>
                <p14:nvPr/>
              </p14:nvContentPartPr>
              <p14:xfrm>
                <a:off x="7746107" y="6093154"/>
                <a:ext cx="119160" cy="232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82C9D6C-F9EE-B0EB-E1E7-5262B2DFC5E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28107" y="6075154"/>
                  <a:ext cx="15480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D155860-0CE0-F6B2-BB1A-3A3E56D660C5}"/>
                  </a:ext>
                </a:extLst>
              </p14:cNvPr>
              <p14:cNvContentPartPr/>
              <p14:nvPr/>
            </p14:nvContentPartPr>
            <p14:xfrm>
              <a:off x="8179907" y="6037714"/>
              <a:ext cx="73080" cy="281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D155860-0CE0-F6B2-BB1A-3A3E56D660C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161907" y="6020074"/>
                <a:ext cx="1087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8522A5A-D637-F1F5-5E04-14B93BBE3933}"/>
                  </a:ext>
                </a:extLst>
              </p14:cNvPr>
              <p14:cNvContentPartPr/>
              <p14:nvPr/>
            </p14:nvContentPartPr>
            <p14:xfrm>
              <a:off x="8264507" y="6502474"/>
              <a:ext cx="11160" cy="36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8522A5A-D637-F1F5-5E04-14B93BBE393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246867" y="6484834"/>
                <a:ext cx="4680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B31082-B0A4-7C8C-8242-6ADCC615CC93}"/>
              </a:ext>
            </a:extLst>
          </p:cNvPr>
          <p:cNvGrpSpPr/>
          <p:nvPr/>
        </p:nvGrpSpPr>
        <p:grpSpPr>
          <a:xfrm>
            <a:off x="9885227" y="4200274"/>
            <a:ext cx="974520" cy="2335680"/>
            <a:chOff x="9885227" y="4200274"/>
            <a:chExt cx="974520" cy="23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E8F113C-7944-0CF2-2B6D-E8B8A6901F6D}"/>
                    </a:ext>
                  </a:extLst>
                </p14:cNvPr>
                <p14:cNvContentPartPr/>
                <p14:nvPr/>
              </p14:nvContentPartPr>
              <p14:xfrm>
                <a:off x="9885227" y="4200274"/>
                <a:ext cx="163080" cy="2335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E8F113C-7944-0CF2-2B6D-E8B8A6901F6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67587" y="4182274"/>
                  <a:ext cx="198720" cy="23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7E3EF43-8267-5141-92D1-7C9556629EC5}"/>
                    </a:ext>
                  </a:extLst>
                </p14:cNvPr>
                <p14:cNvContentPartPr/>
                <p14:nvPr/>
              </p14:nvContentPartPr>
              <p14:xfrm>
                <a:off x="10209587" y="4532554"/>
                <a:ext cx="174240" cy="336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7E3EF43-8267-5141-92D1-7C9556629EC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191947" y="4514914"/>
                  <a:ext cx="2098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B688A7E-C982-4910-F39C-32DECB73AED6}"/>
                    </a:ext>
                  </a:extLst>
                </p14:cNvPr>
                <p14:cNvContentPartPr/>
                <p14:nvPr/>
              </p14:nvContentPartPr>
              <p14:xfrm>
                <a:off x="10445387" y="4528954"/>
                <a:ext cx="119520" cy="252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B688A7E-C982-4910-F39C-32DECB73AED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27387" y="4510954"/>
                  <a:ext cx="1551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85B4E7-AABE-DAC6-4B9E-4AD2D5EB8978}"/>
                    </a:ext>
                  </a:extLst>
                </p14:cNvPr>
                <p14:cNvContentPartPr/>
                <p14:nvPr/>
              </p14:nvContentPartPr>
              <p14:xfrm>
                <a:off x="10726547" y="4586194"/>
                <a:ext cx="76680" cy="39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85B4E7-AABE-DAC6-4B9E-4AD2D5EB89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708547" y="4568194"/>
                  <a:ext cx="112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48798F0-62DA-3C3D-18E6-86779598B699}"/>
                    </a:ext>
                  </a:extLst>
                </p14:cNvPr>
                <p14:cNvContentPartPr/>
                <p14:nvPr/>
              </p14:nvContentPartPr>
              <p14:xfrm>
                <a:off x="10755347" y="4679074"/>
                <a:ext cx="104400" cy="74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48798F0-62DA-3C3D-18E6-86779598B69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37707" y="4661434"/>
                  <a:ext cx="140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7264DB3-4DED-1FE4-28A5-B0DDF31A8210}"/>
                    </a:ext>
                  </a:extLst>
                </p14:cNvPr>
                <p14:cNvContentPartPr/>
                <p14:nvPr/>
              </p14:nvContentPartPr>
              <p14:xfrm>
                <a:off x="10015547" y="4809754"/>
                <a:ext cx="92160" cy="41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7264DB3-4DED-1FE4-28A5-B0DDF31A821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997907" y="4791754"/>
                  <a:ext cx="1278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88CFBEF-F5D9-0579-BC9F-D001A4D90D2D}"/>
              </a:ext>
            </a:extLst>
          </p:cNvPr>
          <p:cNvGrpSpPr/>
          <p:nvPr/>
        </p:nvGrpSpPr>
        <p:grpSpPr>
          <a:xfrm>
            <a:off x="10997987" y="4056274"/>
            <a:ext cx="1154520" cy="771120"/>
            <a:chOff x="10997987" y="4056274"/>
            <a:chExt cx="1154520" cy="77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7B44CF8-C12F-4629-06AA-2962EDE19AB1}"/>
                    </a:ext>
                  </a:extLst>
                </p14:cNvPr>
                <p14:cNvContentPartPr/>
                <p14:nvPr/>
              </p14:nvContentPartPr>
              <p14:xfrm>
                <a:off x="10997987" y="4365874"/>
                <a:ext cx="79200" cy="364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7B44CF8-C12F-4629-06AA-2962EDE19AB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980347" y="4347874"/>
                  <a:ext cx="1148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5BCC1C-B27F-6ECF-1B84-BDE74272B8C7}"/>
                    </a:ext>
                  </a:extLst>
                </p14:cNvPr>
                <p14:cNvContentPartPr/>
                <p14:nvPr/>
              </p14:nvContentPartPr>
              <p14:xfrm>
                <a:off x="11165387" y="4311514"/>
                <a:ext cx="168120" cy="297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5BCC1C-B27F-6ECF-1B84-BDE74272B8C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147387" y="4293514"/>
                  <a:ext cx="203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3010E0-936C-B768-0071-25D4751EA599}"/>
                    </a:ext>
                  </a:extLst>
                </p14:cNvPr>
                <p14:cNvContentPartPr/>
                <p14:nvPr/>
              </p14:nvContentPartPr>
              <p14:xfrm>
                <a:off x="11451587" y="4389634"/>
                <a:ext cx="144360" cy="162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3010E0-936C-B768-0071-25D4751EA59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433587" y="4371994"/>
                  <a:ext cx="180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DBC0E09-0E9D-F66D-12AA-42DCA107DCA6}"/>
                    </a:ext>
                  </a:extLst>
                </p14:cNvPr>
                <p14:cNvContentPartPr/>
                <p14:nvPr/>
              </p14:nvContentPartPr>
              <p14:xfrm>
                <a:off x="11621147" y="4343914"/>
                <a:ext cx="88920" cy="232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DBC0E09-0E9D-F66D-12AA-42DCA107DCA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603507" y="4326274"/>
                  <a:ext cx="124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D00C08A-A458-6D58-63D1-AB0099C92218}"/>
                    </a:ext>
                  </a:extLst>
                </p14:cNvPr>
                <p14:cNvContentPartPr/>
                <p14:nvPr/>
              </p14:nvContentPartPr>
              <p14:xfrm>
                <a:off x="11807267" y="4201714"/>
                <a:ext cx="14760" cy="358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D00C08A-A458-6D58-63D1-AB0099C9221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789627" y="4183714"/>
                  <a:ext cx="504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5E3C5D7-7AD6-3130-33C8-E44A343C9A06}"/>
                    </a:ext>
                  </a:extLst>
                </p14:cNvPr>
                <p14:cNvContentPartPr/>
                <p14:nvPr/>
              </p14:nvContentPartPr>
              <p14:xfrm>
                <a:off x="11785667" y="4234114"/>
                <a:ext cx="113040" cy="133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5E3C5D7-7AD6-3130-33C8-E44A343C9A0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768027" y="4216114"/>
                  <a:ext cx="148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480F7F3-BF64-B175-1146-B881CC980AE5}"/>
                    </a:ext>
                  </a:extLst>
                </p14:cNvPr>
                <p14:cNvContentPartPr/>
                <p14:nvPr/>
              </p14:nvContentPartPr>
              <p14:xfrm>
                <a:off x="11847227" y="4342834"/>
                <a:ext cx="65520" cy="56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480F7F3-BF64-B175-1146-B881CC980AE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829587" y="4325194"/>
                  <a:ext cx="101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05C75E6-79DE-B1D7-4340-2DFD4B879573}"/>
                    </a:ext>
                  </a:extLst>
                </p14:cNvPr>
                <p14:cNvContentPartPr/>
                <p14:nvPr/>
              </p14:nvContentPartPr>
              <p14:xfrm>
                <a:off x="11080787" y="4712194"/>
                <a:ext cx="28080" cy="115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05C75E6-79DE-B1D7-4340-2DFD4B87957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063147" y="4694194"/>
                  <a:ext cx="63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49ED586-EE75-A759-716D-5058A2EAD117}"/>
                    </a:ext>
                  </a:extLst>
                </p14:cNvPr>
                <p14:cNvContentPartPr/>
                <p14:nvPr/>
              </p14:nvContentPartPr>
              <p14:xfrm>
                <a:off x="12038387" y="4298194"/>
                <a:ext cx="14040" cy="20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49ED586-EE75-A759-716D-5058A2EAD11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020387" y="4280554"/>
                  <a:ext cx="49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3F9A0FD-EDFE-DD9D-74AB-2466FB8BDB15}"/>
                    </a:ext>
                  </a:extLst>
                </p14:cNvPr>
                <p14:cNvContentPartPr/>
                <p14:nvPr/>
              </p14:nvContentPartPr>
              <p14:xfrm>
                <a:off x="11995907" y="4056274"/>
                <a:ext cx="11916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3F9A0FD-EDFE-DD9D-74AB-2466FB8BDB1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977907" y="4038634"/>
                  <a:ext cx="154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30D64EA-D255-8427-E552-AF87A2200920}"/>
                    </a:ext>
                  </a:extLst>
                </p14:cNvPr>
                <p14:cNvContentPartPr/>
                <p14:nvPr/>
              </p14:nvContentPartPr>
              <p14:xfrm>
                <a:off x="12029387" y="4092274"/>
                <a:ext cx="123120" cy="105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30D64EA-D255-8427-E552-AF87A220092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011387" y="4074274"/>
                  <a:ext cx="15876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98446A3-9057-D4FA-C3F8-6E27AECD5BB7}"/>
                  </a:ext>
                </a:extLst>
              </p14:cNvPr>
              <p14:cNvContentPartPr/>
              <p14:nvPr/>
            </p14:nvContentPartPr>
            <p14:xfrm>
              <a:off x="10825187" y="4435714"/>
              <a:ext cx="92880" cy="26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98446A3-9057-D4FA-C3F8-6E27AECD5BB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807547" y="4417714"/>
                <a:ext cx="12852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8540675-BAC7-0FE2-6137-1CEC5056D072}"/>
              </a:ext>
            </a:extLst>
          </p:cNvPr>
          <p:cNvGrpSpPr/>
          <p:nvPr/>
        </p:nvGrpSpPr>
        <p:grpSpPr>
          <a:xfrm>
            <a:off x="10181507" y="5156434"/>
            <a:ext cx="1879920" cy="1632960"/>
            <a:chOff x="10181507" y="5156434"/>
            <a:chExt cx="1879920" cy="16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FBAD6B0-44EA-37BA-6593-EBD3C4A7E5A9}"/>
                    </a:ext>
                  </a:extLst>
                </p14:cNvPr>
                <p14:cNvContentPartPr/>
                <p14:nvPr/>
              </p14:nvContentPartPr>
              <p14:xfrm>
                <a:off x="10195187" y="5400874"/>
                <a:ext cx="125280" cy="387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FBAD6B0-44EA-37BA-6593-EBD3C4A7E5A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7547" y="5382874"/>
                  <a:ext cx="1609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E17D41C-CB18-1201-D786-F24F2583A514}"/>
                    </a:ext>
                  </a:extLst>
                </p14:cNvPr>
                <p14:cNvContentPartPr/>
                <p14:nvPr/>
              </p14:nvContentPartPr>
              <p14:xfrm>
                <a:off x="10181507" y="5390794"/>
                <a:ext cx="247680" cy="250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E17D41C-CB18-1201-D786-F24F2583A51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163867" y="5372794"/>
                  <a:ext cx="283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3DED3E4-B893-D6A5-0C18-EA496B69BABB}"/>
                    </a:ext>
                  </a:extLst>
                </p14:cNvPr>
                <p14:cNvContentPartPr/>
                <p14:nvPr/>
              </p14:nvContentPartPr>
              <p14:xfrm>
                <a:off x="10496507" y="5574754"/>
                <a:ext cx="89640" cy="151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3DED3E4-B893-D6A5-0C18-EA496B69BAB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478867" y="5557114"/>
                  <a:ext cx="125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1F60A46-E308-6B87-4591-3937990C8996}"/>
                    </a:ext>
                  </a:extLst>
                </p14:cNvPr>
                <p14:cNvContentPartPr/>
                <p14:nvPr/>
              </p14:nvContentPartPr>
              <p14:xfrm>
                <a:off x="10486787" y="5618674"/>
                <a:ext cx="88920" cy="123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1F60A46-E308-6B87-4591-3937990C89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469147" y="5600674"/>
                  <a:ext cx="124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F07327A-F959-D5DE-061F-99446F93B25C}"/>
                    </a:ext>
                  </a:extLst>
                </p14:cNvPr>
                <p14:cNvContentPartPr/>
                <p14:nvPr/>
              </p14:nvContentPartPr>
              <p14:xfrm>
                <a:off x="10717907" y="5537674"/>
                <a:ext cx="89640" cy="71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F07327A-F959-D5DE-061F-99446F93B25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00267" y="5519674"/>
                  <a:ext cx="125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0FD83B7-2417-85D2-3040-2C93BE69A70E}"/>
                    </a:ext>
                  </a:extLst>
                </p14:cNvPr>
                <p14:cNvContentPartPr/>
                <p14:nvPr/>
              </p14:nvContentPartPr>
              <p14:xfrm>
                <a:off x="10926707" y="5156434"/>
                <a:ext cx="190800" cy="235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0FD83B7-2417-85D2-3040-2C93BE69A70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908707" y="5138434"/>
                  <a:ext cx="226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0FF8947-CC52-7B1F-2366-D1E430E264DA}"/>
                    </a:ext>
                  </a:extLst>
                </p14:cNvPr>
                <p14:cNvContentPartPr/>
                <p14:nvPr/>
              </p14:nvContentPartPr>
              <p14:xfrm>
                <a:off x="10937867" y="5350474"/>
                <a:ext cx="581040" cy="200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0FF8947-CC52-7B1F-2366-D1E430E264D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919867" y="5332834"/>
                  <a:ext cx="616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DB332E0-6663-E8ED-AE48-CF871394EC28}"/>
                    </a:ext>
                  </a:extLst>
                </p14:cNvPr>
                <p14:cNvContentPartPr/>
                <p14:nvPr/>
              </p14:nvContentPartPr>
              <p14:xfrm>
                <a:off x="11007347" y="5690674"/>
                <a:ext cx="42480" cy="249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DB332E0-6663-E8ED-AE48-CF871394EC2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989347" y="5673034"/>
                  <a:ext cx="78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D65FDB5-5F4A-71D5-CD86-91D58EF03C28}"/>
                    </a:ext>
                  </a:extLst>
                </p14:cNvPr>
                <p14:cNvContentPartPr/>
                <p14:nvPr/>
              </p14:nvContentPartPr>
              <p14:xfrm>
                <a:off x="11085827" y="5650354"/>
                <a:ext cx="104040" cy="208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D65FDB5-5F4A-71D5-CD86-91D58EF03C2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068187" y="5632714"/>
                  <a:ext cx="139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600CDA-2B5B-4C7D-BFB1-9CC1F3CDB6E6}"/>
                    </a:ext>
                  </a:extLst>
                </p14:cNvPr>
                <p14:cNvContentPartPr/>
                <p14:nvPr/>
              </p14:nvContentPartPr>
              <p14:xfrm>
                <a:off x="11324507" y="5650354"/>
                <a:ext cx="16920" cy="225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600CDA-2B5B-4C7D-BFB1-9CC1F3CDB6E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306867" y="5632714"/>
                  <a:ext cx="52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9135EFE-BC46-ADD8-5E2D-9295AE55DC6C}"/>
                    </a:ext>
                  </a:extLst>
                </p14:cNvPr>
                <p14:cNvContentPartPr/>
                <p14:nvPr/>
              </p14:nvContentPartPr>
              <p14:xfrm>
                <a:off x="11322707" y="5598874"/>
                <a:ext cx="239400" cy="146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9135EFE-BC46-ADD8-5E2D-9295AE55DC6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305067" y="5580874"/>
                  <a:ext cx="275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0575150-2F1C-7E4F-CF8A-DD41E58CAD82}"/>
                    </a:ext>
                  </a:extLst>
                </p14:cNvPr>
                <p14:cNvContentPartPr/>
                <p14:nvPr/>
              </p14:nvContentPartPr>
              <p14:xfrm>
                <a:off x="10644467" y="6388354"/>
                <a:ext cx="57240" cy="18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0575150-2F1C-7E4F-CF8A-DD41E58CAD8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626467" y="6370354"/>
                  <a:ext cx="92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FB0534-262C-EA1B-6FD7-8D94F363ED4A}"/>
                    </a:ext>
                  </a:extLst>
                </p14:cNvPr>
                <p14:cNvContentPartPr/>
                <p14:nvPr/>
              </p14:nvContentPartPr>
              <p14:xfrm>
                <a:off x="10681187" y="6434794"/>
                <a:ext cx="130680" cy="55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FB0534-262C-EA1B-6FD7-8D94F363ED4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663547" y="6416794"/>
                  <a:ext cx="166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EFE010F-F42D-9E70-ED03-D12330880232}"/>
                    </a:ext>
                  </a:extLst>
                </p14:cNvPr>
                <p14:cNvContentPartPr/>
                <p14:nvPr/>
              </p14:nvContentPartPr>
              <p14:xfrm>
                <a:off x="10970627" y="6135994"/>
                <a:ext cx="214920" cy="249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EFE010F-F42D-9E70-ED03-D1233088023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952987" y="6118354"/>
                  <a:ext cx="250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F0BC1E0-DFB5-5AD8-0B66-5F9B9DC17448}"/>
                    </a:ext>
                  </a:extLst>
                </p14:cNvPr>
                <p14:cNvContentPartPr/>
                <p14:nvPr/>
              </p14:nvContentPartPr>
              <p14:xfrm>
                <a:off x="11000867" y="6446314"/>
                <a:ext cx="331560" cy="58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F0BC1E0-DFB5-5AD8-0B66-5F9B9DC1744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83227" y="6428674"/>
                  <a:ext cx="367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F1D66CA-E8C0-6814-A65F-F6D398434929}"/>
                    </a:ext>
                  </a:extLst>
                </p14:cNvPr>
                <p14:cNvContentPartPr/>
                <p14:nvPr/>
              </p14:nvContentPartPr>
              <p14:xfrm>
                <a:off x="11115707" y="6596794"/>
                <a:ext cx="31320" cy="192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F1D66CA-E8C0-6814-A65F-F6D39843492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098067" y="6579154"/>
                  <a:ext cx="66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7D91BA8-1069-05A3-0C53-84D2B38036D0}"/>
                    </a:ext>
                  </a:extLst>
                </p14:cNvPr>
                <p14:cNvContentPartPr/>
                <p14:nvPr/>
              </p14:nvContentPartPr>
              <p14:xfrm>
                <a:off x="11195267" y="6598234"/>
                <a:ext cx="87120" cy="134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7D91BA8-1069-05A3-0C53-84D2B38036D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177267" y="6580234"/>
                  <a:ext cx="122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659CD65-6721-9244-A3CF-3D6925D50DC3}"/>
                    </a:ext>
                  </a:extLst>
                </p14:cNvPr>
                <p14:cNvContentPartPr/>
                <p14:nvPr/>
              </p14:nvContentPartPr>
              <p14:xfrm>
                <a:off x="11407667" y="6183514"/>
                <a:ext cx="50040" cy="276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659CD65-6721-9244-A3CF-3D6925D50DC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389667" y="6165874"/>
                  <a:ext cx="85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3666865-8F18-9A3B-E950-CA68FEC9389C}"/>
                    </a:ext>
                  </a:extLst>
                </p14:cNvPr>
                <p14:cNvContentPartPr/>
                <p14:nvPr/>
              </p14:nvContentPartPr>
              <p14:xfrm>
                <a:off x="11511347" y="6139594"/>
                <a:ext cx="127440" cy="212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3666865-8F18-9A3B-E950-CA68FEC9389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493707" y="6121594"/>
                  <a:ext cx="163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A1EFE43-4D83-7515-3F83-11F4D4439411}"/>
                    </a:ext>
                  </a:extLst>
                </p14:cNvPr>
                <p14:cNvContentPartPr/>
                <p14:nvPr/>
              </p14:nvContentPartPr>
              <p14:xfrm>
                <a:off x="11627987" y="5863114"/>
                <a:ext cx="87840" cy="183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A1EFE43-4D83-7515-3F83-11F4D443941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610347" y="5845474"/>
                  <a:ext cx="123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B707685-3E20-CB91-7102-767C234D24BE}"/>
                    </a:ext>
                  </a:extLst>
                </p14:cNvPr>
                <p14:cNvContentPartPr/>
                <p14:nvPr/>
              </p14:nvContentPartPr>
              <p14:xfrm>
                <a:off x="11346827" y="6341194"/>
                <a:ext cx="15120" cy="17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B707685-3E20-CB91-7102-767C234D24B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329187" y="6323194"/>
                  <a:ext cx="50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CB96C12-E8E0-ED7F-3E76-91F2D1EE65A6}"/>
                    </a:ext>
                  </a:extLst>
                </p14:cNvPr>
                <p14:cNvContentPartPr/>
                <p14:nvPr/>
              </p14:nvContentPartPr>
              <p14:xfrm>
                <a:off x="11763347" y="6088114"/>
                <a:ext cx="298080" cy="168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CB96C12-E8E0-ED7F-3E76-91F2D1EE65A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745707" y="6070474"/>
                  <a:ext cx="333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E460DDA-643C-0EAF-31B9-4DC37DD71FBF}"/>
                    </a:ext>
                  </a:extLst>
                </p14:cNvPr>
                <p14:cNvContentPartPr/>
                <p14:nvPr/>
              </p14:nvContentPartPr>
              <p14:xfrm>
                <a:off x="11320187" y="6299434"/>
                <a:ext cx="110880" cy="132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E460DDA-643C-0EAF-31B9-4DC37DD71FB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302547" y="6281794"/>
                  <a:ext cx="146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791D87-4E60-45F7-54BA-1ECF28F4EF8C}"/>
                    </a:ext>
                  </a:extLst>
                </p14:cNvPr>
                <p14:cNvContentPartPr/>
                <p14:nvPr/>
              </p14:nvContentPartPr>
              <p14:xfrm>
                <a:off x="11367707" y="6318154"/>
                <a:ext cx="55080" cy="139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791D87-4E60-45F7-54BA-1ECF28F4EF8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49707" y="6300154"/>
                  <a:ext cx="9072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F961C32-330A-2DD5-4AB1-836A7DB65F85}"/>
                  </a:ext>
                </a:extLst>
              </p14:cNvPr>
              <p14:cNvContentPartPr/>
              <p14:nvPr/>
            </p14:nvContentPartPr>
            <p14:xfrm>
              <a:off x="4491182" y="4314985"/>
              <a:ext cx="1492560" cy="1058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F961C32-330A-2DD5-4AB1-836A7DB65F8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473182" y="4297345"/>
                <a:ext cx="152820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2D7343F-0FE3-EB06-AEFD-31061FEF8E79}"/>
              </a:ext>
            </a:extLst>
          </p:cNvPr>
          <p:cNvGrpSpPr/>
          <p:nvPr/>
        </p:nvGrpSpPr>
        <p:grpSpPr>
          <a:xfrm>
            <a:off x="2227142" y="1823785"/>
            <a:ext cx="362880" cy="1252800"/>
            <a:chOff x="2227142" y="1823785"/>
            <a:chExt cx="362880" cy="12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DBE88B-A633-3023-780C-0B3A834B66FA}"/>
                    </a:ext>
                  </a:extLst>
                </p14:cNvPr>
                <p14:cNvContentPartPr/>
                <p14:nvPr/>
              </p14:nvContentPartPr>
              <p14:xfrm>
                <a:off x="2322542" y="2029705"/>
                <a:ext cx="267480" cy="1046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DBE88B-A633-3023-780C-0B3A834B66F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304542" y="2012065"/>
                  <a:ext cx="303120" cy="10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30AAF9-0B2C-5DF5-AA15-5DA9C575F338}"/>
                    </a:ext>
                  </a:extLst>
                </p14:cNvPr>
                <p14:cNvContentPartPr/>
                <p14:nvPr/>
              </p14:nvContentPartPr>
              <p14:xfrm>
                <a:off x="2227142" y="1823785"/>
                <a:ext cx="204840" cy="198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30AAF9-0B2C-5DF5-AA15-5DA9C575F33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209502" y="1805785"/>
                  <a:ext cx="24048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9133053-557D-8135-3356-1A9420FA6CCC}"/>
                  </a:ext>
                </a:extLst>
              </p14:cNvPr>
              <p14:cNvContentPartPr/>
              <p14:nvPr/>
            </p14:nvContentPartPr>
            <p14:xfrm>
              <a:off x="3109502" y="1027105"/>
              <a:ext cx="225360" cy="2264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9133053-557D-8135-3356-1A9420FA6CCC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091862" y="1009105"/>
                <a:ext cx="2610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55F6C2E-E31A-AEFA-A1B4-6A16A89C37D9}"/>
                  </a:ext>
                </a:extLst>
              </p14:cNvPr>
              <p14:cNvContentPartPr/>
              <p14:nvPr/>
            </p14:nvContentPartPr>
            <p14:xfrm>
              <a:off x="4686302" y="3535945"/>
              <a:ext cx="71640" cy="1044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55F6C2E-E31A-AEFA-A1B4-6A16A89C37D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668302" y="3518305"/>
                <a:ext cx="10728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6190350-0867-DD4C-E565-91CB33C941F8}"/>
              </a:ext>
            </a:extLst>
          </p:cNvPr>
          <p:cNvGrpSpPr/>
          <p:nvPr/>
        </p:nvGrpSpPr>
        <p:grpSpPr>
          <a:xfrm>
            <a:off x="3198782" y="512305"/>
            <a:ext cx="1565640" cy="1015200"/>
            <a:chOff x="3198782" y="512305"/>
            <a:chExt cx="1565640" cy="10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54AF55D-CA92-48F8-4518-B094A521FEC9}"/>
                    </a:ext>
                  </a:extLst>
                </p14:cNvPr>
                <p14:cNvContentPartPr/>
                <p14:nvPr/>
              </p14:nvContentPartPr>
              <p14:xfrm>
                <a:off x="3580382" y="944305"/>
                <a:ext cx="145800" cy="29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54AF55D-CA92-48F8-4518-B094A521FEC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62742" y="926305"/>
                  <a:ext cx="181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36AFC1F-45BD-7F58-7F62-38D694491983}"/>
                    </a:ext>
                  </a:extLst>
                </p14:cNvPr>
                <p14:cNvContentPartPr/>
                <p14:nvPr/>
              </p14:nvContentPartPr>
              <p14:xfrm>
                <a:off x="3794582" y="720025"/>
                <a:ext cx="110880" cy="179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36AFC1F-45BD-7F58-7F62-38D69449198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776942" y="702385"/>
                  <a:ext cx="146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3A75F5-F81C-6069-F749-553725BEE063}"/>
                    </a:ext>
                  </a:extLst>
                </p14:cNvPr>
                <p14:cNvContentPartPr/>
                <p14:nvPr/>
              </p14:nvContentPartPr>
              <p14:xfrm>
                <a:off x="4052342" y="729025"/>
                <a:ext cx="80280" cy="123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3A75F5-F81C-6069-F749-553725BEE06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034702" y="711025"/>
                  <a:ext cx="115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F38817E-20D8-C8C2-5FA5-91EBFE1F5484}"/>
                    </a:ext>
                  </a:extLst>
                </p14:cNvPr>
                <p14:cNvContentPartPr/>
                <p14:nvPr/>
              </p14:nvContentPartPr>
              <p14:xfrm>
                <a:off x="4160342" y="663505"/>
                <a:ext cx="140400" cy="112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F38817E-20D8-C8C2-5FA5-91EBFE1F548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142342" y="645505"/>
                  <a:ext cx="176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BFC714B-8D39-DBA8-F3DD-44860FD30969}"/>
                    </a:ext>
                  </a:extLst>
                </p14:cNvPr>
                <p14:cNvContentPartPr/>
                <p14:nvPr/>
              </p14:nvContentPartPr>
              <p14:xfrm>
                <a:off x="4343942" y="512305"/>
                <a:ext cx="120240" cy="180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BFC714B-8D39-DBA8-F3DD-44860FD3096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325942" y="494305"/>
                  <a:ext cx="155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567F1D-27D9-F4C7-DE46-E14EF75A69A4}"/>
                    </a:ext>
                  </a:extLst>
                </p14:cNvPr>
                <p14:cNvContentPartPr/>
                <p14:nvPr/>
              </p14:nvContentPartPr>
              <p14:xfrm>
                <a:off x="4319822" y="543625"/>
                <a:ext cx="167760" cy="146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567F1D-27D9-F4C7-DE46-E14EF75A69A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01822" y="525625"/>
                  <a:ext cx="203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0714B97-DAD3-31EC-A8EA-8DBB7329BDEE}"/>
                    </a:ext>
                  </a:extLst>
                </p14:cNvPr>
                <p14:cNvContentPartPr/>
                <p14:nvPr/>
              </p14:nvContentPartPr>
              <p14:xfrm>
                <a:off x="3198782" y="784825"/>
                <a:ext cx="1565640" cy="636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0714B97-DAD3-31EC-A8EA-8DBB7329BDE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80782" y="766825"/>
                  <a:ext cx="160128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2EF635F-46EC-DA8C-C56F-DCE0E9CB7182}"/>
                    </a:ext>
                  </a:extLst>
                </p14:cNvPr>
                <p14:cNvContentPartPr/>
                <p14:nvPr/>
              </p14:nvContentPartPr>
              <p14:xfrm>
                <a:off x="3877022" y="1276585"/>
                <a:ext cx="162720" cy="250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2EF635F-46EC-DA8C-C56F-DCE0E9CB718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59022" y="1258585"/>
                  <a:ext cx="198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9EB0467-D7A9-7626-9A74-F48AF2D88E88}"/>
                    </a:ext>
                  </a:extLst>
                </p14:cNvPr>
                <p14:cNvContentPartPr/>
                <p14:nvPr/>
              </p14:nvContentPartPr>
              <p14:xfrm>
                <a:off x="3902582" y="1245265"/>
                <a:ext cx="206280" cy="129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9EB0467-D7A9-7626-9A74-F48AF2D88E8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884942" y="1227625"/>
                  <a:ext cx="241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8B2EB02-14DB-73FA-997F-3525B6399AEE}"/>
                    </a:ext>
                  </a:extLst>
                </p14:cNvPr>
                <p14:cNvContentPartPr/>
                <p14:nvPr/>
              </p14:nvContentPartPr>
              <p14:xfrm>
                <a:off x="4245302" y="1226905"/>
                <a:ext cx="144000" cy="265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8B2EB02-14DB-73FA-997F-3525B6399AE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27302" y="1209265"/>
                  <a:ext cx="179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C6C5307-616E-82E3-3E3C-1005FA0E821B}"/>
                    </a:ext>
                  </a:extLst>
                </p14:cNvPr>
                <p14:cNvContentPartPr/>
                <p14:nvPr/>
              </p14:nvContentPartPr>
              <p14:xfrm>
                <a:off x="4238462" y="1329505"/>
                <a:ext cx="89640" cy="101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C6C5307-616E-82E3-3E3C-1005FA0E821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220822" y="1311865"/>
                  <a:ext cx="1252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1891ED2-7E59-820F-225A-098D47ED3AE9}"/>
              </a:ext>
            </a:extLst>
          </p:cNvPr>
          <p:cNvGrpSpPr/>
          <p:nvPr/>
        </p:nvGrpSpPr>
        <p:grpSpPr>
          <a:xfrm>
            <a:off x="4855142" y="2513905"/>
            <a:ext cx="195120" cy="862200"/>
            <a:chOff x="4855142" y="2513905"/>
            <a:chExt cx="195120" cy="86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CD2B864-D708-289A-CAF4-425DA975CA5C}"/>
                    </a:ext>
                  </a:extLst>
                </p14:cNvPr>
                <p14:cNvContentPartPr/>
                <p14:nvPr/>
              </p14:nvContentPartPr>
              <p14:xfrm>
                <a:off x="4906262" y="2513905"/>
                <a:ext cx="23760" cy="850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CD2B864-D708-289A-CAF4-425DA975CA5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888262" y="2495905"/>
                  <a:ext cx="5940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05A2195-83FE-CD3F-410C-238B5B88291F}"/>
                    </a:ext>
                  </a:extLst>
                </p14:cNvPr>
                <p14:cNvContentPartPr/>
                <p14:nvPr/>
              </p14:nvContentPartPr>
              <p14:xfrm>
                <a:off x="4855142" y="3191425"/>
                <a:ext cx="195120" cy="184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05A2195-83FE-CD3F-410C-238B5B88291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837502" y="3173425"/>
                  <a:ext cx="2307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3B19392-300F-64E7-AF7E-172EEDA36FFF}"/>
              </a:ext>
            </a:extLst>
          </p:cNvPr>
          <p:cNvGrpSpPr/>
          <p:nvPr/>
        </p:nvGrpSpPr>
        <p:grpSpPr>
          <a:xfrm>
            <a:off x="1985222" y="2619385"/>
            <a:ext cx="1141560" cy="904680"/>
            <a:chOff x="1985222" y="2619385"/>
            <a:chExt cx="1141560" cy="90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5BB39A4-6E64-CBB9-D98E-1AE3297A094A}"/>
                    </a:ext>
                  </a:extLst>
                </p14:cNvPr>
                <p14:cNvContentPartPr/>
                <p14:nvPr/>
              </p14:nvContentPartPr>
              <p14:xfrm>
                <a:off x="1999262" y="3288625"/>
                <a:ext cx="25920" cy="235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5BB39A4-6E64-CBB9-D98E-1AE3297A094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981262" y="3270625"/>
                  <a:ext cx="61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A0A3060-0730-FE51-6E80-77397371AC6B}"/>
                    </a:ext>
                  </a:extLst>
                </p14:cNvPr>
                <p14:cNvContentPartPr/>
                <p14:nvPr/>
              </p14:nvContentPartPr>
              <p14:xfrm>
                <a:off x="2009702" y="3249025"/>
                <a:ext cx="740160" cy="50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A0A3060-0730-FE51-6E80-77397371AC6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992062" y="3231025"/>
                  <a:ext cx="775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9A1E02-9A6B-61A3-FAC2-373C4462FA01}"/>
                    </a:ext>
                  </a:extLst>
                </p14:cNvPr>
                <p14:cNvContentPartPr/>
                <p14:nvPr/>
              </p14:nvContentPartPr>
              <p14:xfrm>
                <a:off x="2714582" y="3226705"/>
                <a:ext cx="153360" cy="182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9A1E02-9A6B-61A3-FAC2-373C4462FA0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696942" y="3208705"/>
                  <a:ext cx="189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943D744-2121-4165-53E0-C24E42FC9766}"/>
                    </a:ext>
                  </a:extLst>
                </p14:cNvPr>
                <p14:cNvContentPartPr/>
                <p14:nvPr/>
              </p14:nvContentPartPr>
              <p14:xfrm>
                <a:off x="2774342" y="2675905"/>
                <a:ext cx="39600" cy="388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943D744-2121-4165-53E0-C24E42FC976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756702" y="2657905"/>
                  <a:ext cx="75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FA54B8A-D7B2-4A14-749A-0B252613C95E}"/>
                    </a:ext>
                  </a:extLst>
                </p14:cNvPr>
                <p14:cNvContentPartPr/>
                <p14:nvPr/>
              </p14:nvContentPartPr>
              <p14:xfrm>
                <a:off x="2731142" y="2642785"/>
                <a:ext cx="148680" cy="91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FA54B8A-D7B2-4A14-749A-0B252613C95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13502" y="2625145"/>
                  <a:ext cx="18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4AF4AAC-5779-1498-99C4-1A4A138CCB65}"/>
                    </a:ext>
                  </a:extLst>
                </p14:cNvPr>
                <p14:cNvContentPartPr/>
                <p14:nvPr/>
              </p14:nvContentPartPr>
              <p14:xfrm>
                <a:off x="2943542" y="3156865"/>
                <a:ext cx="183240" cy="90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4AF4AAC-5779-1498-99C4-1A4A138CCB6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25902" y="3138865"/>
                  <a:ext cx="218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1D8997-781E-02C5-0C0B-E0DB847B8CB3}"/>
                    </a:ext>
                  </a:extLst>
                </p14:cNvPr>
                <p14:cNvContentPartPr/>
                <p14:nvPr/>
              </p14:nvContentPartPr>
              <p14:xfrm>
                <a:off x="2966582" y="3142825"/>
                <a:ext cx="102960" cy="215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1D8997-781E-02C5-0C0B-E0DB847B8CB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48942" y="3125185"/>
                  <a:ext cx="138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716A441-0765-3F34-B5BD-F997184E8DDA}"/>
                    </a:ext>
                  </a:extLst>
                </p14:cNvPr>
                <p14:cNvContentPartPr/>
                <p14:nvPr/>
              </p14:nvContentPartPr>
              <p14:xfrm>
                <a:off x="1985222" y="3260905"/>
                <a:ext cx="865080" cy="263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716A441-0765-3F34-B5BD-F997184E8DD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967582" y="3242905"/>
                  <a:ext cx="900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E6754E7-70AB-6F86-B320-7ABAE7D4D8E2}"/>
                    </a:ext>
                  </a:extLst>
                </p14:cNvPr>
                <p14:cNvContentPartPr/>
                <p14:nvPr/>
              </p14:nvContentPartPr>
              <p14:xfrm>
                <a:off x="2662382" y="3212665"/>
                <a:ext cx="178920" cy="96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E6754E7-70AB-6F86-B320-7ABAE7D4D8E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644382" y="3194665"/>
                  <a:ext cx="214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A5F0E6F-E3FF-5550-EA4C-F9E73D74B3B1}"/>
                    </a:ext>
                  </a:extLst>
                </p14:cNvPr>
                <p14:cNvContentPartPr/>
                <p14:nvPr/>
              </p14:nvContentPartPr>
              <p14:xfrm>
                <a:off x="2714222" y="3229945"/>
                <a:ext cx="153720" cy="141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A5F0E6F-E3FF-5550-EA4C-F9E73D74B3B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696222" y="3212305"/>
                  <a:ext cx="189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009B58E-B7AE-D04C-9061-29771514D1B4}"/>
                    </a:ext>
                  </a:extLst>
                </p14:cNvPr>
                <p14:cNvContentPartPr/>
                <p14:nvPr/>
              </p14:nvContentPartPr>
              <p14:xfrm>
                <a:off x="2746262" y="2996665"/>
                <a:ext cx="43920" cy="78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009B58E-B7AE-D04C-9061-29771514D1B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728622" y="2979025"/>
                  <a:ext cx="79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CBB2070-8437-9EC3-16D1-43498AABBE24}"/>
                    </a:ext>
                  </a:extLst>
                </p14:cNvPr>
                <p14:cNvContentPartPr/>
                <p14:nvPr/>
              </p14:nvContentPartPr>
              <p14:xfrm>
                <a:off x="2766782" y="2670865"/>
                <a:ext cx="35640" cy="406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CBB2070-8437-9EC3-16D1-43498AABBE2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748782" y="2652865"/>
                  <a:ext cx="71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CED545B-F4EF-00AD-E91A-02CEBD249EE7}"/>
                    </a:ext>
                  </a:extLst>
                </p14:cNvPr>
                <p14:cNvContentPartPr/>
                <p14:nvPr/>
              </p14:nvContentPartPr>
              <p14:xfrm>
                <a:off x="2689742" y="2619385"/>
                <a:ext cx="252720" cy="171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CED545B-F4EF-00AD-E91A-02CEBD249EE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672102" y="2601385"/>
                  <a:ext cx="2883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FC14BBC-2A4E-45A0-4989-9E61CB9BBAE2}"/>
              </a:ext>
            </a:extLst>
          </p:cNvPr>
          <p:cNvGrpSpPr/>
          <p:nvPr/>
        </p:nvGrpSpPr>
        <p:grpSpPr>
          <a:xfrm>
            <a:off x="2429822" y="177145"/>
            <a:ext cx="3629880" cy="2049120"/>
            <a:chOff x="2429822" y="177145"/>
            <a:chExt cx="3629880" cy="20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9258D30-D3E1-5AC8-22EE-CE31DD6C487B}"/>
                    </a:ext>
                  </a:extLst>
                </p14:cNvPr>
                <p14:cNvContentPartPr/>
                <p14:nvPr/>
              </p14:nvContentPartPr>
              <p14:xfrm>
                <a:off x="4975382" y="606985"/>
                <a:ext cx="75960" cy="66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9258D30-D3E1-5AC8-22EE-CE31DD6C487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57382" y="588985"/>
                  <a:ext cx="111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E74C8A6-09A2-21C6-6131-64B46D23FE09}"/>
                    </a:ext>
                  </a:extLst>
                </p14:cNvPr>
                <p14:cNvContentPartPr/>
                <p14:nvPr/>
              </p14:nvContentPartPr>
              <p14:xfrm>
                <a:off x="5014262" y="689785"/>
                <a:ext cx="87120" cy="52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E74C8A6-09A2-21C6-6131-64B46D23FE0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96262" y="671785"/>
                  <a:ext cx="122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18FABDC-C927-5556-F4DA-6C554AE5A834}"/>
                    </a:ext>
                  </a:extLst>
                </p14:cNvPr>
                <p14:cNvContentPartPr/>
                <p14:nvPr/>
              </p14:nvContentPartPr>
              <p14:xfrm>
                <a:off x="5241062" y="341665"/>
                <a:ext cx="216000" cy="389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18FABDC-C927-5556-F4DA-6C554AE5A83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223062" y="323665"/>
                  <a:ext cx="2516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2BED9D-5BB8-19A7-606A-3B852F9436AF}"/>
                    </a:ext>
                  </a:extLst>
                </p14:cNvPr>
                <p14:cNvContentPartPr/>
                <p14:nvPr/>
              </p14:nvContentPartPr>
              <p14:xfrm>
                <a:off x="5240342" y="377665"/>
                <a:ext cx="141120" cy="103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2BED9D-5BB8-19A7-606A-3B852F9436A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222702" y="360025"/>
                  <a:ext cx="176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7D58D1F-0715-F9D2-A0DE-33DF46FB6AE7}"/>
                    </a:ext>
                  </a:extLst>
                </p14:cNvPr>
                <p14:cNvContentPartPr/>
                <p14:nvPr/>
              </p14:nvContentPartPr>
              <p14:xfrm>
                <a:off x="5358782" y="597985"/>
                <a:ext cx="93600" cy="78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7D58D1F-0715-F9D2-A0DE-33DF46FB6AE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341142" y="579985"/>
                  <a:ext cx="129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A7C0BCF-791C-3728-E89F-7EB32CD4AF47}"/>
                    </a:ext>
                  </a:extLst>
                </p14:cNvPr>
                <p14:cNvContentPartPr/>
                <p14:nvPr/>
              </p14:nvContentPartPr>
              <p14:xfrm>
                <a:off x="5554622" y="493945"/>
                <a:ext cx="138960" cy="222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A7C0BCF-791C-3728-E89F-7EB32CD4AF4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536622" y="475945"/>
                  <a:ext cx="174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00FF264-E3FF-6184-6139-4B430EA41913}"/>
                    </a:ext>
                  </a:extLst>
                </p14:cNvPr>
                <p14:cNvContentPartPr/>
                <p14:nvPr/>
              </p14:nvContentPartPr>
              <p14:xfrm>
                <a:off x="3224342" y="2013145"/>
                <a:ext cx="1211400" cy="143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00FF264-E3FF-6184-6139-4B430EA4191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206342" y="1995145"/>
                  <a:ext cx="1247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415B0C-D8A3-E771-DBC2-C49675683DB3}"/>
                    </a:ext>
                  </a:extLst>
                </p14:cNvPr>
                <p14:cNvContentPartPr/>
                <p14:nvPr/>
              </p14:nvContentPartPr>
              <p14:xfrm>
                <a:off x="4307222" y="1958425"/>
                <a:ext cx="146160" cy="200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415B0C-D8A3-E771-DBC2-C49675683DB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289582" y="1940785"/>
                  <a:ext cx="181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CC9A2E7-0220-EF2F-354D-C6200A4C5173}"/>
                    </a:ext>
                  </a:extLst>
                </p14:cNvPr>
                <p14:cNvContentPartPr/>
                <p14:nvPr/>
              </p14:nvContentPartPr>
              <p14:xfrm>
                <a:off x="3310742" y="2009905"/>
                <a:ext cx="1107720" cy="70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CC9A2E7-0220-EF2F-354D-C6200A4C517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293102" y="1992265"/>
                  <a:ext cx="1143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70DFBA0-8C33-9296-F4C9-31CA6B62F3CE}"/>
                    </a:ext>
                  </a:extLst>
                </p14:cNvPr>
                <p14:cNvContentPartPr/>
                <p14:nvPr/>
              </p14:nvContentPartPr>
              <p14:xfrm>
                <a:off x="4265822" y="1946185"/>
                <a:ext cx="211680" cy="280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70DFBA0-8C33-9296-F4C9-31CA6B62F3C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247822" y="1928185"/>
                  <a:ext cx="247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844124-A2C9-1361-44A4-F0BFD3F4F801}"/>
                    </a:ext>
                  </a:extLst>
                </p14:cNvPr>
                <p14:cNvContentPartPr/>
                <p14:nvPr/>
              </p14:nvContentPartPr>
              <p14:xfrm>
                <a:off x="3387062" y="1120345"/>
                <a:ext cx="2623320" cy="844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844124-A2C9-1361-44A4-F0BFD3F4F80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369422" y="1102705"/>
                  <a:ext cx="265896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23B417A-2DF3-537A-AEFE-FD45BF40DF04}"/>
                    </a:ext>
                  </a:extLst>
                </p14:cNvPr>
                <p14:cNvContentPartPr/>
                <p14:nvPr/>
              </p14:nvContentPartPr>
              <p14:xfrm>
                <a:off x="5817422" y="177505"/>
                <a:ext cx="242280" cy="842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23B417A-2DF3-537A-AEFE-FD45BF40DF0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799422" y="159865"/>
                  <a:ext cx="27792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3A30A19-FAF2-F39B-C8D8-F9E11DCA4D08}"/>
                    </a:ext>
                  </a:extLst>
                </p14:cNvPr>
                <p14:cNvContentPartPr/>
                <p14:nvPr/>
              </p14:nvContentPartPr>
              <p14:xfrm>
                <a:off x="2450342" y="177145"/>
                <a:ext cx="3271680" cy="794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3A30A19-FAF2-F39B-C8D8-F9E11DCA4D0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432702" y="159145"/>
                  <a:ext cx="330732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1BAFE70-CCB1-90E7-4ADE-8A75AE869F4E}"/>
                    </a:ext>
                  </a:extLst>
                </p14:cNvPr>
                <p14:cNvContentPartPr/>
                <p14:nvPr/>
              </p14:nvContentPartPr>
              <p14:xfrm>
                <a:off x="2429822" y="962665"/>
                <a:ext cx="783000" cy="1029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1BAFE70-CCB1-90E7-4ADE-8A75AE869F4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411822" y="944665"/>
                  <a:ext cx="818640" cy="10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F8F00F1-CAC3-E4E7-6BCD-07E1B1219654}"/>
                  </a:ext>
                </a:extLst>
              </p14:cNvPr>
              <p14:cNvContentPartPr/>
              <p14:nvPr/>
            </p14:nvContentPartPr>
            <p14:xfrm>
              <a:off x="6955382" y="3849145"/>
              <a:ext cx="3548160" cy="3866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F8F00F1-CAC3-E4E7-6BCD-07E1B1219654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6937742" y="3831145"/>
                <a:ext cx="358380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10DCE6F-40AD-DA76-0B16-BBE2449419A4}"/>
              </a:ext>
            </a:extLst>
          </p:cNvPr>
          <p:cNvGrpSpPr/>
          <p:nvPr/>
        </p:nvGrpSpPr>
        <p:grpSpPr>
          <a:xfrm>
            <a:off x="5512502" y="3897745"/>
            <a:ext cx="4431960" cy="2146680"/>
            <a:chOff x="5512502" y="3897745"/>
            <a:chExt cx="4431960" cy="21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A079ADC-6CB3-380B-FB09-F8C9B477944F}"/>
                    </a:ext>
                  </a:extLst>
                </p14:cNvPr>
                <p14:cNvContentPartPr/>
                <p14:nvPr/>
              </p14:nvContentPartPr>
              <p14:xfrm>
                <a:off x="5512502" y="5034625"/>
                <a:ext cx="1284480" cy="1009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A079ADC-6CB3-380B-FB09-F8C9B477944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494502" y="5016985"/>
                  <a:ext cx="1320120" cy="10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801C4B0-2350-20E2-C7D3-C4EDCA3C3E18}"/>
                    </a:ext>
                  </a:extLst>
                </p14:cNvPr>
                <p14:cNvContentPartPr/>
                <p14:nvPr/>
              </p14:nvContentPartPr>
              <p14:xfrm>
                <a:off x="6402782" y="4283665"/>
                <a:ext cx="956520" cy="997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801C4B0-2350-20E2-C7D3-C4EDCA3C3E1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385142" y="4266025"/>
                  <a:ext cx="992160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7680FC1-2D44-57B4-C2B8-96EDC79A14DB}"/>
                    </a:ext>
                  </a:extLst>
                </p14:cNvPr>
                <p14:cNvContentPartPr/>
                <p14:nvPr/>
              </p14:nvContentPartPr>
              <p14:xfrm>
                <a:off x="7151582" y="4249465"/>
                <a:ext cx="244080" cy="196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7680FC1-2D44-57B4-C2B8-96EDC79A14D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133942" y="4231465"/>
                  <a:ext cx="279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A1B0CC-05BC-A8A6-FAF5-1BA1147BA926}"/>
                    </a:ext>
                  </a:extLst>
                </p14:cNvPr>
                <p14:cNvContentPartPr/>
                <p14:nvPr/>
              </p14:nvContentPartPr>
              <p14:xfrm>
                <a:off x="7321502" y="4974505"/>
                <a:ext cx="2482200" cy="169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A1B0CC-05BC-A8A6-FAF5-1BA1147BA9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303502" y="4956865"/>
                  <a:ext cx="2517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900382A-B24B-70EA-0457-38A6E1B470E2}"/>
                    </a:ext>
                  </a:extLst>
                </p14:cNvPr>
                <p14:cNvContentPartPr/>
                <p14:nvPr/>
              </p14:nvContentPartPr>
              <p14:xfrm>
                <a:off x="7312502" y="5021305"/>
                <a:ext cx="2631960" cy="864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900382A-B24B-70EA-0457-38A6E1B470E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294502" y="5003665"/>
                  <a:ext cx="266760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8112F90-E671-CCB0-2E8B-907ED13449E2}"/>
                    </a:ext>
                  </a:extLst>
                </p14:cNvPr>
                <p14:cNvContentPartPr/>
                <p14:nvPr/>
              </p14:nvContentPartPr>
              <p14:xfrm>
                <a:off x="7174262" y="5171065"/>
                <a:ext cx="8280" cy="11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8112F90-E671-CCB0-2E8B-907ED13449E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156262" y="5153065"/>
                  <a:ext cx="43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D4C8174-8792-BB0E-5DA6-83F55FE63722}"/>
                    </a:ext>
                  </a:extLst>
                </p14:cNvPr>
                <p14:cNvContentPartPr/>
                <p14:nvPr/>
              </p14:nvContentPartPr>
              <p14:xfrm>
                <a:off x="7227182" y="5128945"/>
                <a:ext cx="190440" cy="709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D4C8174-8792-BB0E-5DA6-83F55FE6372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09182" y="5110945"/>
                  <a:ext cx="22608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F27FCAE-CE61-273E-18EC-F3ED0C592613}"/>
                    </a:ext>
                  </a:extLst>
                </p14:cNvPr>
                <p14:cNvContentPartPr/>
                <p14:nvPr/>
              </p14:nvContentPartPr>
              <p14:xfrm>
                <a:off x="8991182" y="3897745"/>
                <a:ext cx="168480" cy="1237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F27FCAE-CE61-273E-18EC-F3ED0C59261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973182" y="3880105"/>
                  <a:ext cx="204120" cy="127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455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F621-8B98-E06B-CC28-18F30926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physical world to getting data on a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079BA-2182-B005-B282-B71730F4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F42B74E8-95D2-A88A-1B6A-F19479E1C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0"/>
          <a:stretch/>
        </p:blipFill>
        <p:spPr>
          <a:xfrm>
            <a:off x="2765370" y="2029140"/>
            <a:ext cx="6973843" cy="22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0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CD38E-AC79-C48E-3CB2-8833399C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Packaged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6068-316A-B765-D4B1-744486519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Diagram of a diagram of a chip&#10;&#10;Description automatically generated">
            <a:extLst>
              <a:ext uri="{FF2B5EF4-FFF2-40B4-BE49-F238E27FC236}">
                <a16:creationId xmlns:a16="http://schemas.microsoft.com/office/drawing/2014/main" id="{7318A0C6-3B72-E744-6D04-F3DC33BFF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72" y="1782937"/>
            <a:ext cx="7323455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5CAE-4CED-FB38-8AF9-5D4584C5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 packages</a:t>
            </a:r>
          </a:p>
        </p:txBody>
      </p:sp>
      <p:pic>
        <p:nvPicPr>
          <p:cNvPr id="6" name="Content Placeholder 5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A6CE3C2A-0409-F2E3-42CB-098C3530D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99" y="1825625"/>
            <a:ext cx="754080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121C3-4E03-2A86-268A-D5B045218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460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6C971-7D00-4241-2C6D-19E04543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front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90F5D-8BFA-4420-A3CF-FCD135E72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18</a:t>
            </a:fld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02F4C-E962-1F85-F00C-5B72BAF0705B}"/>
              </a:ext>
            </a:extLst>
          </p:cNvPr>
          <p:cNvSpPr txBox="1"/>
          <p:nvPr/>
        </p:nvSpPr>
        <p:spPr>
          <a:xfrm>
            <a:off x="181885" y="889323"/>
            <a:ext cx="10151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T Sans" panose="020B0503020203020204" pitchFamily="34" charset="0"/>
              </a:rPr>
              <a:t>An analog front-end (AFE) is a set of analog signal conditioning circuitry that uses sensitive analog amplifiers, often operational amplifiers, filters, and sometimes application-specific integrated circuits for sensors block needed to interface a variety of sensors to analog-to-digital converter or, in some cases, to a microcontroller.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9F1FB8E-30E2-9C69-8F23-E0058DF29661}"/>
              </a:ext>
            </a:extLst>
          </p:cNvPr>
          <p:cNvGrpSpPr/>
          <p:nvPr/>
        </p:nvGrpSpPr>
        <p:grpSpPr>
          <a:xfrm>
            <a:off x="1528654" y="2681890"/>
            <a:ext cx="9690480" cy="2287440"/>
            <a:chOff x="1528654" y="2681890"/>
            <a:chExt cx="9690480" cy="22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B954417-DCC6-A248-C6F3-B286AE9FD521}"/>
                    </a:ext>
                  </a:extLst>
                </p14:cNvPr>
                <p14:cNvContentPartPr/>
                <p14:nvPr/>
              </p14:nvContentPartPr>
              <p14:xfrm>
                <a:off x="4180414" y="3212530"/>
                <a:ext cx="92880" cy="1545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B954417-DCC6-A248-C6F3-B286AE9FD5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62774" y="3194530"/>
                  <a:ext cx="128520" cy="15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DA1A1A-EA51-FEBB-0C87-079FC7F855B7}"/>
                    </a:ext>
                  </a:extLst>
                </p14:cNvPr>
                <p14:cNvContentPartPr/>
                <p14:nvPr/>
              </p14:nvContentPartPr>
              <p14:xfrm>
                <a:off x="4114894" y="3251050"/>
                <a:ext cx="1420920" cy="7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DA1A1A-EA51-FEBB-0C87-079FC7F855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7254" y="3233050"/>
                  <a:ext cx="1456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EB1AE68-828B-FF87-5A50-EA1053B6BBC8}"/>
                    </a:ext>
                  </a:extLst>
                </p14:cNvPr>
                <p14:cNvContentPartPr/>
                <p14:nvPr/>
              </p14:nvContentPartPr>
              <p14:xfrm>
                <a:off x="4333054" y="3232690"/>
                <a:ext cx="1231200" cy="1736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EB1AE68-828B-FF87-5A50-EA1053B6BB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15054" y="3214690"/>
                  <a:ext cx="1266840" cy="17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A1FD96-B352-1D5D-108F-8B7532886355}"/>
                    </a:ext>
                  </a:extLst>
                </p14:cNvPr>
                <p14:cNvContentPartPr/>
                <p14:nvPr/>
              </p14:nvContentPartPr>
              <p14:xfrm>
                <a:off x="4470574" y="3813010"/>
                <a:ext cx="37800" cy="46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A1FD96-B352-1D5D-108F-8B75328863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52574" y="3795010"/>
                  <a:ext cx="734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1E0159-8C53-EF28-0F5F-DE4A9F925FCC}"/>
                    </a:ext>
                  </a:extLst>
                </p14:cNvPr>
                <p14:cNvContentPartPr/>
                <p14:nvPr/>
              </p14:nvContentPartPr>
              <p14:xfrm>
                <a:off x="4426654" y="3840730"/>
                <a:ext cx="311040" cy="31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1E0159-8C53-EF28-0F5F-DE4A9F925F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08654" y="3823090"/>
                  <a:ext cx="346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F57584-CA12-2B0D-2283-B1BADEC2C5D9}"/>
                    </a:ext>
                  </a:extLst>
                </p14:cNvPr>
                <p14:cNvContentPartPr/>
                <p14:nvPr/>
              </p14:nvContentPartPr>
              <p14:xfrm>
                <a:off x="4502974" y="4043770"/>
                <a:ext cx="92160" cy="7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F57584-CA12-2B0D-2283-B1BADEC2C5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84974" y="4026130"/>
                  <a:ext cx="127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6628D1-D214-81C5-EF7E-9EF97CEDDBE6}"/>
                    </a:ext>
                  </a:extLst>
                </p14:cNvPr>
                <p14:cNvContentPartPr/>
                <p14:nvPr/>
              </p14:nvContentPartPr>
              <p14:xfrm>
                <a:off x="4730134" y="3825250"/>
                <a:ext cx="167400" cy="288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6628D1-D214-81C5-EF7E-9EF97CEDDB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12134" y="3807610"/>
                  <a:ext cx="203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831E4F-97E7-027F-2C32-D67504F2B131}"/>
                    </a:ext>
                  </a:extLst>
                </p14:cNvPr>
                <p14:cNvContentPartPr/>
                <p14:nvPr/>
              </p14:nvContentPartPr>
              <p14:xfrm>
                <a:off x="4791334" y="3761890"/>
                <a:ext cx="77400" cy="205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831E4F-97E7-027F-2C32-D67504F2B1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73334" y="3743890"/>
                  <a:ext cx="113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DD562B-13A5-62EB-1B1C-EA04A63CF315}"/>
                    </a:ext>
                  </a:extLst>
                </p14:cNvPr>
                <p14:cNvContentPartPr/>
                <p14:nvPr/>
              </p14:nvContentPartPr>
              <p14:xfrm>
                <a:off x="4996534" y="3764770"/>
                <a:ext cx="159840" cy="28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DD562B-13A5-62EB-1B1C-EA04A63CF3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8894" y="3746770"/>
                  <a:ext cx="195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98C590-4E92-FFBE-5EB0-70014252440D}"/>
                    </a:ext>
                  </a:extLst>
                </p14:cNvPr>
                <p14:cNvContentPartPr/>
                <p14:nvPr/>
              </p14:nvContentPartPr>
              <p14:xfrm>
                <a:off x="5036134" y="3714370"/>
                <a:ext cx="138240" cy="16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98C590-4E92-FFBE-5EB0-7001425244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18494" y="3696370"/>
                  <a:ext cx="173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05BBFA-EAC5-9789-01F9-FD1271941706}"/>
                    </a:ext>
                  </a:extLst>
                </p14:cNvPr>
                <p14:cNvContentPartPr/>
                <p14:nvPr/>
              </p14:nvContentPartPr>
              <p14:xfrm>
                <a:off x="5100934" y="3921010"/>
                <a:ext cx="155520" cy="11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05BBFA-EAC5-9789-01F9-FD12719417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83294" y="3903370"/>
                  <a:ext cx="191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207DB4-4EDC-B91A-9C1C-EB96C6FD04F9}"/>
                    </a:ext>
                  </a:extLst>
                </p14:cNvPr>
                <p14:cNvContentPartPr/>
                <p14:nvPr/>
              </p14:nvContentPartPr>
              <p14:xfrm>
                <a:off x="5546254" y="3942610"/>
                <a:ext cx="697320" cy="30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207DB4-4EDC-B91A-9C1C-EB96C6FD04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28614" y="3924610"/>
                  <a:ext cx="732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E16CEB-A9FF-31FF-0E56-C6F9F7E53DE2}"/>
                    </a:ext>
                  </a:extLst>
                </p14:cNvPr>
                <p14:cNvContentPartPr/>
                <p14:nvPr/>
              </p14:nvContentPartPr>
              <p14:xfrm>
                <a:off x="6070774" y="3811210"/>
                <a:ext cx="243720" cy="347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E16CEB-A9FF-31FF-0E56-C6F9F7E53D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53134" y="3793210"/>
                  <a:ext cx="2793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27D80A-6FB3-698A-A7D0-844A123AE80A}"/>
                    </a:ext>
                  </a:extLst>
                </p14:cNvPr>
                <p14:cNvContentPartPr/>
                <p14:nvPr/>
              </p14:nvContentPartPr>
              <p14:xfrm>
                <a:off x="6320974" y="3213970"/>
                <a:ext cx="175680" cy="1635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27D80A-6FB3-698A-A7D0-844A123AE8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03334" y="3195970"/>
                  <a:ext cx="211320" cy="16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9A6757-1BA1-9799-9F76-4ED4E47EB8F6}"/>
                    </a:ext>
                  </a:extLst>
                </p14:cNvPr>
                <p14:cNvContentPartPr/>
                <p14:nvPr/>
              </p14:nvContentPartPr>
              <p14:xfrm>
                <a:off x="6276694" y="3267250"/>
                <a:ext cx="1226880" cy="6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9A6757-1BA1-9799-9F76-4ED4E47EB8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8694" y="3249610"/>
                  <a:ext cx="1262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09A41B-AA6E-1FB3-DEC7-C7DCA99D47A4}"/>
                    </a:ext>
                  </a:extLst>
                </p14:cNvPr>
                <p14:cNvContentPartPr/>
                <p14:nvPr/>
              </p14:nvContentPartPr>
              <p14:xfrm>
                <a:off x="6676294" y="3219370"/>
                <a:ext cx="1128240" cy="156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09A41B-AA6E-1FB3-DEC7-C7DCA99D47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58294" y="3201730"/>
                  <a:ext cx="1163880" cy="16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A7FC37-CDB5-B57A-1FC1-ED3608BF00C8}"/>
                    </a:ext>
                  </a:extLst>
                </p14:cNvPr>
                <p14:cNvContentPartPr/>
                <p14:nvPr/>
              </p14:nvContentPartPr>
              <p14:xfrm>
                <a:off x="6674134" y="3922450"/>
                <a:ext cx="70560" cy="39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A7FC37-CDB5-B57A-1FC1-ED3608BF00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56494" y="3904450"/>
                  <a:ext cx="1062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EB09FD-BC42-8E0F-A22E-0C1F6F9D6F74}"/>
                    </a:ext>
                  </a:extLst>
                </p14:cNvPr>
                <p14:cNvContentPartPr/>
                <p14:nvPr/>
              </p14:nvContentPartPr>
              <p14:xfrm>
                <a:off x="6689254" y="3838930"/>
                <a:ext cx="266400" cy="216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EB09FD-BC42-8E0F-A22E-0C1F6F9D6F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71614" y="3820930"/>
                  <a:ext cx="302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CB8AE0-1C3C-3F7F-5DB0-7C489F017545}"/>
                    </a:ext>
                  </a:extLst>
                </p14:cNvPr>
                <p14:cNvContentPartPr/>
                <p14:nvPr/>
              </p14:nvContentPartPr>
              <p14:xfrm>
                <a:off x="7037734" y="3572530"/>
                <a:ext cx="367560" cy="412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CB8AE0-1C3C-3F7F-5DB0-7C489F0175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19734" y="3554530"/>
                  <a:ext cx="403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C1BAA40-3A73-A400-6E2D-864D787ADC76}"/>
                    </a:ext>
                  </a:extLst>
                </p14:cNvPr>
                <p14:cNvContentPartPr/>
                <p14:nvPr/>
              </p14:nvContentPartPr>
              <p14:xfrm>
                <a:off x="6506014" y="2721490"/>
                <a:ext cx="30240" cy="451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C1BAA40-3A73-A400-6E2D-864D787ADC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88014" y="2703850"/>
                  <a:ext cx="658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ADEE98F-1E81-2457-C41F-1086B61941FE}"/>
                    </a:ext>
                  </a:extLst>
                </p14:cNvPr>
                <p14:cNvContentPartPr/>
                <p14:nvPr/>
              </p14:nvContentPartPr>
              <p14:xfrm>
                <a:off x="6495574" y="2757490"/>
                <a:ext cx="193320" cy="337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ADEE98F-1E81-2457-C41F-1086B61941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77934" y="2739850"/>
                  <a:ext cx="2289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11AF28-E07B-149A-2057-373A598D4E62}"/>
                    </a:ext>
                  </a:extLst>
                </p14:cNvPr>
                <p14:cNvContentPartPr/>
                <p14:nvPr/>
              </p14:nvContentPartPr>
              <p14:xfrm>
                <a:off x="6486934" y="2985010"/>
                <a:ext cx="89640" cy="4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11AF28-E07B-149A-2057-373A598D4E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68934" y="2967010"/>
                  <a:ext cx="125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62A1C0-0312-790F-F55D-B1BE911EA365}"/>
                    </a:ext>
                  </a:extLst>
                </p14:cNvPr>
                <p14:cNvContentPartPr/>
                <p14:nvPr/>
              </p14:nvContentPartPr>
              <p14:xfrm>
                <a:off x="6705094" y="2971690"/>
                <a:ext cx="8316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62A1C0-0312-790F-F55D-B1BE911EA3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87454" y="2953690"/>
                  <a:ext cx="118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2A423F-F399-6163-B84E-949EF9914CAD}"/>
                    </a:ext>
                  </a:extLst>
                </p14:cNvPr>
                <p14:cNvContentPartPr/>
                <p14:nvPr/>
              </p14:nvContentPartPr>
              <p14:xfrm>
                <a:off x="6853054" y="2711050"/>
                <a:ext cx="386280" cy="34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2A423F-F399-6163-B84E-949EF9914C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5054" y="2693410"/>
                  <a:ext cx="4219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366E73E-CA5A-DEAA-6EF1-4F343438428F}"/>
                    </a:ext>
                  </a:extLst>
                </p14:cNvPr>
                <p14:cNvContentPartPr/>
                <p14:nvPr/>
              </p14:nvContentPartPr>
              <p14:xfrm>
                <a:off x="7365694" y="2814730"/>
                <a:ext cx="71640" cy="16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366E73E-CA5A-DEAA-6EF1-4F343438428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47694" y="2796730"/>
                  <a:ext cx="107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8A19043-57E8-A14A-849F-BA3AACA1CF11}"/>
                    </a:ext>
                  </a:extLst>
                </p14:cNvPr>
                <p14:cNvContentPartPr/>
                <p14:nvPr/>
              </p14:nvContentPartPr>
              <p14:xfrm>
                <a:off x="7320694" y="2701330"/>
                <a:ext cx="14040" cy="3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8A19043-57E8-A14A-849F-BA3AACA1CF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03054" y="2683690"/>
                  <a:ext cx="49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BA550C5-9B9B-918C-8EC0-177CF5567A15}"/>
                    </a:ext>
                  </a:extLst>
                </p14:cNvPr>
                <p14:cNvContentPartPr/>
                <p14:nvPr/>
              </p14:nvContentPartPr>
              <p14:xfrm>
                <a:off x="7532734" y="2752090"/>
                <a:ext cx="166320" cy="136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BA550C5-9B9B-918C-8EC0-177CF5567A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14734" y="2734090"/>
                  <a:ext cx="201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930765-A781-686D-9576-7122F11AE0EF}"/>
                    </a:ext>
                  </a:extLst>
                </p14:cNvPr>
                <p14:cNvContentPartPr/>
                <p14:nvPr/>
              </p14:nvContentPartPr>
              <p14:xfrm>
                <a:off x="7763134" y="2681890"/>
                <a:ext cx="119160" cy="202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930765-A781-686D-9576-7122F11AE0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45134" y="2663890"/>
                  <a:ext cx="154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F00FD6-3528-0F57-1AEA-22F5E8394747}"/>
                    </a:ext>
                  </a:extLst>
                </p14:cNvPr>
                <p14:cNvContentPartPr/>
                <p14:nvPr/>
              </p14:nvContentPartPr>
              <p14:xfrm>
                <a:off x="7732534" y="3874930"/>
                <a:ext cx="771480" cy="32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F00FD6-3528-0F57-1AEA-22F5E839474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14894" y="3856930"/>
                  <a:ext cx="807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363682-70C5-9D2C-493D-ECA615461223}"/>
                    </a:ext>
                  </a:extLst>
                </p14:cNvPr>
                <p14:cNvContentPartPr/>
                <p14:nvPr/>
              </p14:nvContentPartPr>
              <p14:xfrm>
                <a:off x="8310694" y="3753970"/>
                <a:ext cx="172800" cy="297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363682-70C5-9D2C-493D-ECA6154612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92694" y="3735970"/>
                  <a:ext cx="208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51F4DA-963B-0CEB-1663-577259D28BF4}"/>
                    </a:ext>
                  </a:extLst>
                </p14:cNvPr>
                <p14:cNvContentPartPr/>
                <p14:nvPr/>
              </p14:nvContentPartPr>
              <p14:xfrm>
                <a:off x="8501134" y="3319450"/>
                <a:ext cx="171720" cy="135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51F4DA-963B-0CEB-1663-577259D28B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3494" y="3301450"/>
                  <a:ext cx="207360" cy="13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2D66E78-9F5C-D60F-FA79-84120152B9BC}"/>
                    </a:ext>
                  </a:extLst>
                </p14:cNvPr>
                <p14:cNvContentPartPr/>
                <p14:nvPr/>
              </p14:nvContentPartPr>
              <p14:xfrm>
                <a:off x="8543614" y="3275530"/>
                <a:ext cx="1343520" cy="18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2D66E78-9F5C-D60F-FA79-84120152B9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25614" y="3257530"/>
                  <a:ext cx="1379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8589177-AD96-10DF-6240-8B8F2C7AABA4}"/>
                    </a:ext>
                  </a:extLst>
                </p14:cNvPr>
                <p14:cNvContentPartPr/>
                <p14:nvPr/>
              </p14:nvContentPartPr>
              <p14:xfrm>
                <a:off x="8794534" y="3243850"/>
                <a:ext cx="1373040" cy="1434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8589177-AD96-10DF-6240-8B8F2C7AAB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76894" y="3226210"/>
                  <a:ext cx="1408680" cy="14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EC8F9B-BAB7-E342-424F-33F2BE295FFC}"/>
                    </a:ext>
                  </a:extLst>
                </p14:cNvPr>
                <p14:cNvContentPartPr/>
                <p14:nvPr/>
              </p14:nvContentPartPr>
              <p14:xfrm>
                <a:off x="8804974" y="3826330"/>
                <a:ext cx="173520" cy="343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EC8F9B-BAB7-E342-424F-33F2BE295F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7334" y="3808330"/>
                  <a:ext cx="2091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98EAFE-13B1-654F-67B5-CEAC74F83E1C}"/>
                    </a:ext>
                  </a:extLst>
                </p14:cNvPr>
                <p14:cNvContentPartPr/>
                <p14:nvPr/>
              </p14:nvContentPartPr>
              <p14:xfrm>
                <a:off x="9050494" y="3916330"/>
                <a:ext cx="148680" cy="16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98EAFE-13B1-654F-67B5-CEAC74F83E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32494" y="3898690"/>
                  <a:ext cx="184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2B3F9AB-A2C0-A78F-E743-827D0D13839D}"/>
                    </a:ext>
                  </a:extLst>
                </p14:cNvPr>
                <p14:cNvContentPartPr/>
                <p14:nvPr/>
              </p14:nvContentPartPr>
              <p14:xfrm>
                <a:off x="9253174" y="3899770"/>
                <a:ext cx="332280" cy="14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2B3F9AB-A2C0-A78F-E743-827D0D1383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35174" y="3881770"/>
                  <a:ext cx="367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4B1844-AC7C-DDE0-C0D6-10B2E51C6641}"/>
                    </a:ext>
                  </a:extLst>
                </p14:cNvPr>
                <p14:cNvContentPartPr/>
                <p14:nvPr/>
              </p14:nvContentPartPr>
              <p14:xfrm>
                <a:off x="9634054" y="3888970"/>
                <a:ext cx="82800" cy="212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4B1844-AC7C-DDE0-C0D6-10B2E51C66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16414" y="3871330"/>
                  <a:ext cx="118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A417CF2-CFA1-6ED1-D04B-A3EFDA2AD43D}"/>
                    </a:ext>
                  </a:extLst>
                </p14:cNvPr>
                <p14:cNvContentPartPr/>
                <p14:nvPr/>
              </p14:nvContentPartPr>
              <p14:xfrm>
                <a:off x="9653134" y="3814090"/>
                <a:ext cx="232920" cy="178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A417CF2-CFA1-6ED1-D04B-A3EFDA2AD4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35134" y="3796450"/>
                  <a:ext cx="268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F1188F-8F44-258A-9DF0-A588F73F313A}"/>
                    </a:ext>
                  </a:extLst>
                </p14:cNvPr>
                <p14:cNvContentPartPr/>
                <p14:nvPr/>
              </p14:nvContentPartPr>
              <p14:xfrm>
                <a:off x="9846094" y="3620410"/>
                <a:ext cx="127800" cy="59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F1188F-8F44-258A-9DF0-A588F73F31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28454" y="3602770"/>
                  <a:ext cx="1634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600B51-FEA9-A4D5-5B8A-85894F51E2D6}"/>
                    </a:ext>
                  </a:extLst>
                </p14:cNvPr>
                <p14:cNvContentPartPr/>
                <p14:nvPr/>
              </p14:nvContentPartPr>
              <p14:xfrm>
                <a:off x="10204294" y="3766570"/>
                <a:ext cx="66960" cy="33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600B51-FEA9-A4D5-5B8A-85894F51E2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86654" y="3748570"/>
                  <a:ext cx="1026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D9468B-0B72-39CC-9FC8-33CE27446B82}"/>
                    </a:ext>
                  </a:extLst>
                </p14:cNvPr>
                <p14:cNvContentPartPr/>
                <p14:nvPr/>
              </p14:nvContentPartPr>
              <p14:xfrm>
                <a:off x="10215814" y="3757930"/>
                <a:ext cx="63720" cy="115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D9468B-0B72-39CC-9FC8-33CE27446B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97814" y="3739930"/>
                  <a:ext cx="99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537436-8F75-5057-7756-BB912157CB88}"/>
                    </a:ext>
                  </a:extLst>
                </p14:cNvPr>
                <p14:cNvContentPartPr/>
                <p14:nvPr/>
              </p14:nvContentPartPr>
              <p14:xfrm>
                <a:off x="10377454" y="3694930"/>
                <a:ext cx="217800" cy="27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537436-8F75-5057-7756-BB912157CB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59454" y="3676930"/>
                  <a:ext cx="253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A7C6F6-D6DA-3FC8-0E6D-60B398FFAEAA}"/>
                    </a:ext>
                  </a:extLst>
                </p14:cNvPr>
                <p14:cNvContentPartPr/>
                <p14:nvPr/>
              </p14:nvContentPartPr>
              <p14:xfrm>
                <a:off x="10678414" y="3783490"/>
                <a:ext cx="132480" cy="147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A7C6F6-D6DA-3FC8-0E6D-60B398FFAEA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60774" y="3765490"/>
                  <a:ext cx="168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B4E543-B602-3536-A06E-E1EF0A296542}"/>
                    </a:ext>
                  </a:extLst>
                </p14:cNvPr>
                <p14:cNvContentPartPr/>
                <p14:nvPr/>
              </p14:nvContentPartPr>
              <p14:xfrm>
                <a:off x="10844734" y="3761530"/>
                <a:ext cx="200880" cy="165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B4E543-B602-3536-A06E-E1EF0A2965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26734" y="3743530"/>
                  <a:ext cx="236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BADDE81-E431-A8AE-531D-2B912D96B6BB}"/>
                    </a:ext>
                  </a:extLst>
                </p14:cNvPr>
                <p14:cNvContentPartPr/>
                <p14:nvPr/>
              </p14:nvContentPartPr>
              <p14:xfrm>
                <a:off x="11076214" y="3736690"/>
                <a:ext cx="142920" cy="19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BADDE81-E431-A8AE-531D-2B912D96B6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58214" y="3719050"/>
                  <a:ext cx="178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8E4230B-2D4F-F64A-89EC-315AD0C18FDD}"/>
                    </a:ext>
                  </a:extLst>
                </p14:cNvPr>
                <p14:cNvContentPartPr/>
                <p14:nvPr/>
              </p14:nvContentPartPr>
              <p14:xfrm>
                <a:off x="3357814" y="4062537"/>
                <a:ext cx="611640" cy="33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8E4230B-2D4F-F64A-89EC-315AD0C18FD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40174" y="4044897"/>
                  <a:ext cx="647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961BC34-6A40-7C1A-EEFE-63F2D93A3AF7}"/>
                    </a:ext>
                  </a:extLst>
                </p14:cNvPr>
                <p14:cNvContentPartPr/>
                <p14:nvPr/>
              </p14:nvContentPartPr>
              <p14:xfrm>
                <a:off x="3895294" y="3962457"/>
                <a:ext cx="100440" cy="284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961BC34-6A40-7C1A-EEFE-63F2D93A3A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77294" y="3944457"/>
                  <a:ext cx="136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9D37128-42E1-79FF-827B-2C14EEF365E7}"/>
                    </a:ext>
                  </a:extLst>
                </p14:cNvPr>
                <p14:cNvContentPartPr/>
                <p14:nvPr/>
              </p14:nvContentPartPr>
              <p14:xfrm>
                <a:off x="1536574" y="3605337"/>
                <a:ext cx="146520" cy="479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9D37128-42E1-79FF-827B-2C14EEF365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8574" y="3587697"/>
                  <a:ext cx="1821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6E24974-111A-3CC8-6D2A-711A4B02FF66}"/>
                    </a:ext>
                  </a:extLst>
                </p14:cNvPr>
                <p14:cNvContentPartPr/>
                <p14:nvPr/>
              </p14:nvContentPartPr>
              <p14:xfrm>
                <a:off x="1528654" y="3549537"/>
                <a:ext cx="155520" cy="226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6E24974-111A-3CC8-6D2A-711A4B02FF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11014" y="3531537"/>
                  <a:ext cx="191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58E50A-74AD-71F1-D2B4-560EE4E02571}"/>
                    </a:ext>
                  </a:extLst>
                </p14:cNvPr>
                <p14:cNvContentPartPr/>
                <p14:nvPr/>
              </p14:nvContentPartPr>
              <p14:xfrm>
                <a:off x="1744294" y="3585897"/>
                <a:ext cx="296640" cy="219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58E50A-74AD-71F1-D2B4-560EE4E025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26654" y="3567897"/>
                  <a:ext cx="332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6C1A6A7-1915-F91E-A111-49BEAC11ECE6}"/>
                    </a:ext>
                  </a:extLst>
                </p14:cNvPr>
                <p14:cNvContentPartPr/>
                <p14:nvPr/>
              </p14:nvContentPartPr>
              <p14:xfrm>
                <a:off x="2086654" y="3545577"/>
                <a:ext cx="183240" cy="312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6C1A6A7-1915-F91E-A111-49BEAC11EC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68654" y="3527577"/>
                  <a:ext cx="218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69F150-4469-1801-0679-5CD426752D10}"/>
                    </a:ext>
                  </a:extLst>
                </p14:cNvPr>
                <p14:cNvContentPartPr/>
                <p14:nvPr/>
              </p14:nvContentPartPr>
              <p14:xfrm>
                <a:off x="2335774" y="3455217"/>
                <a:ext cx="114480" cy="23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69F150-4469-1801-0679-5CD426752D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17774" y="3437217"/>
                  <a:ext cx="150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293CD8-5A2C-B71E-E625-A31D616E15FA}"/>
                    </a:ext>
                  </a:extLst>
                </p14:cNvPr>
                <p14:cNvContentPartPr/>
                <p14:nvPr/>
              </p14:nvContentPartPr>
              <p14:xfrm>
                <a:off x="2515414" y="3450177"/>
                <a:ext cx="88920" cy="169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293CD8-5A2C-B71E-E625-A31D616E15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97414" y="3432177"/>
                  <a:ext cx="124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95FBA03-2BD1-0109-3A39-34DD6D837BEC}"/>
                    </a:ext>
                  </a:extLst>
                </p14:cNvPr>
                <p14:cNvContentPartPr/>
                <p14:nvPr/>
              </p14:nvContentPartPr>
              <p14:xfrm>
                <a:off x="2500294" y="3261537"/>
                <a:ext cx="287640" cy="230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95FBA03-2BD1-0109-3A39-34DD6D837BE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82654" y="3243537"/>
                  <a:ext cx="323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866E21-B565-2064-E960-181675581565}"/>
                    </a:ext>
                  </a:extLst>
                </p14:cNvPr>
                <p14:cNvContentPartPr/>
                <p14:nvPr/>
              </p14:nvContentPartPr>
              <p14:xfrm>
                <a:off x="2901694" y="2995137"/>
                <a:ext cx="260280" cy="523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866E21-B565-2064-E960-18167558156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4054" y="2977497"/>
                  <a:ext cx="2959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DF10C5-6308-98A2-B606-36A0908F82D7}"/>
                    </a:ext>
                  </a:extLst>
                </p14:cNvPr>
                <p14:cNvContentPartPr/>
                <p14:nvPr/>
              </p14:nvContentPartPr>
              <p14:xfrm>
                <a:off x="1966054" y="4375737"/>
                <a:ext cx="137880" cy="383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DF10C5-6308-98A2-B606-36A0908F82D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48054" y="4357737"/>
                  <a:ext cx="1735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04A20A-6DBD-0652-18F9-A03B4D63A90E}"/>
                    </a:ext>
                  </a:extLst>
                </p14:cNvPr>
                <p14:cNvContentPartPr/>
                <p14:nvPr/>
              </p14:nvContentPartPr>
              <p14:xfrm>
                <a:off x="2151814" y="4520817"/>
                <a:ext cx="56880" cy="68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04A20A-6DBD-0652-18F9-A03B4D63A9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34174" y="4502817"/>
                  <a:ext cx="92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A781E7-FAA2-D6E8-C820-B0BFB887071C}"/>
                    </a:ext>
                  </a:extLst>
                </p14:cNvPr>
                <p14:cNvContentPartPr/>
                <p14:nvPr/>
              </p14:nvContentPartPr>
              <p14:xfrm>
                <a:off x="2134894" y="4429017"/>
                <a:ext cx="360" cy="1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A781E7-FAA2-D6E8-C820-B0BFB887071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17254" y="4411017"/>
                  <a:ext cx="36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5035C5C-133B-BA55-76C2-05DF36139532}"/>
                    </a:ext>
                  </a:extLst>
                </p14:cNvPr>
                <p14:cNvContentPartPr/>
                <p14:nvPr/>
              </p14:nvContentPartPr>
              <p14:xfrm>
                <a:off x="2295454" y="4229937"/>
                <a:ext cx="386280" cy="334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5035C5C-133B-BA55-76C2-05DF3613953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77454" y="4212297"/>
                  <a:ext cx="4219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6E7130B-0675-6C79-8A99-312959A0838F}"/>
                    </a:ext>
                  </a:extLst>
                </p14:cNvPr>
                <p14:cNvContentPartPr/>
                <p14:nvPr/>
              </p14:nvContentPartPr>
              <p14:xfrm>
                <a:off x="2795854" y="4070457"/>
                <a:ext cx="142920" cy="199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6E7130B-0675-6C79-8A99-312959A083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78214" y="4052817"/>
                  <a:ext cx="178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0C658DA-FBE2-65C9-BF64-F23EA95BCD4C}"/>
                    </a:ext>
                  </a:extLst>
                </p14:cNvPr>
                <p14:cNvContentPartPr/>
                <p14:nvPr/>
              </p14:nvContentPartPr>
              <p14:xfrm>
                <a:off x="2888734" y="3769857"/>
                <a:ext cx="165600" cy="36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0C658DA-FBE2-65C9-BF64-F23EA95BCD4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71094" y="3752217"/>
                  <a:ext cx="2012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F65B1C-0B40-A85F-A9F1-1C397F3676DD}"/>
                    </a:ext>
                  </a:extLst>
                </p14:cNvPr>
                <p14:cNvContentPartPr/>
                <p14:nvPr/>
              </p14:nvContentPartPr>
              <p14:xfrm>
                <a:off x="2450974" y="4485537"/>
                <a:ext cx="163080" cy="284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F65B1C-0B40-A85F-A9F1-1C397F3676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32974" y="4467897"/>
                  <a:ext cx="198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D2780A3-420E-B9BD-5D87-7E6F784A08D2}"/>
                    </a:ext>
                  </a:extLst>
                </p14:cNvPr>
                <p14:cNvContentPartPr/>
                <p14:nvPr/>
              </p14:nvContentPartPr>
              <p14:xfrm>
                <a:off x="2085934" y="4251177"/>
                <a:ext cx="22320" cy="24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D2780A3-420E-B9BD-5D87-7E6F784A08D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7934" y="4233177"/>
                  <a:ext cx="5796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CB6674-DDD5-03CA-B43E-D18DB690A34B}"/>
              </a:ext>
            </a:extLst>
          </p:cNvPr>
          <p:cNvGrpSpPr/>
          <p:nvPr/>
        </p:nvGrpSpPr>
        <p:grpSpPr>
          <a:xfrm>
            <a:off x="1622702" y="2179825"/>
            <a:ext cx="974160" cy="779040"/>
            <a:chOff x="1622702" y="2179825"/>
            <a:chExt cx="974160" cy="77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DDEDFB5-60BE-0BB4-D3D2-61D1B6A87E9B}"/>
                    </a:ext>
                  </a:extLst>
                </p14:cNvPr>
                <p14:cNvContentPartPr/>
                <p14:nvPr/>
              </p14:nvContentPartPr>
              <p14:xfrm>
                <a:off x="1699022" y="2315545"/>
                <a:ext cx="510120" cy="308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DDEDFB5-60BE-0BB4-D3D2-61D1B6A87E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81382" y="2297905"/>
                  <a:ext cx="545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05B3B75-F34A-2FE0-CAC3-FF5074F43EBA}"/>
                    </a:ext>
                  </a:extLst>
                </p14:cNvPr>
                <p14:cNvContentPartPr/>
                <p14:nvPr/>
              </p14:nvContentPartPr>
              <p14:xfrm>
                <a:off x="1622702" y="2179825"/>
                <a:ext cx="974160" cy="779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05B3B75-F34A-2FE0-CAC3-FF5074F43EB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05062" y="2162185"/>
                  <a:ext cx="1009800" cy="81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23DD56B-22BA-9E64-1F93-3A2C10EE4C15}"/>
                  </a:ext>
                </a:extLst>
              </p14:cNvPr>
              <p14:cNvContentPartPr/>
              <p14:nvPr/>
            </p14:nvContentPartPr>
            <p14:xfrm>
              <a:off x="4899062" y="2548105"/>
              <a:ext cx="67680" cy="1281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23DD56B-22BA-9E64-1F93-3A2C10EE4C1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81422" y="2530465"/>
                <a:ext cx="10332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F17FC01A-1C76-B830-1199-6EB7495010F1}"/>
              </a:ext>
            </a:extLst>
          </p:cNvPr>
          <p:cNvGrpSpPr/>
          <p:nvPr/>
        </p:nvGrpSpPr>
        <p:grpSpPr>
          <a:xfrm>
            <a:off x="3368342" y="2234545"/>
            <a:ext cx="1168560" cy="1308600"/>
            <a:chOff x="3368342" y="2234545"/>
            <a:chExt cx="1168560" cy="13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95E5DD-5317-FC45-6BEE-EFD76879EEBD}"/>
                    </a:ext>
                  </a:extLst>
                </p14:cNvPr>
                <p14:cNvContentPartPr/>
                <p14:nvPr/>
              </p14:nvContentPartPr>
              <p14:xfrm>
                <a:off x="3592622" y="2610745"/>
                <a:ext cx="2880" cy="4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95E5DD-5317-FC45-6BEE-EFD76879EEB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74982" y="2593105"/>
                  <a:ext cx="38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3499FF-85B0-0BD7-E37B-1DDD30ABEEC6}"/>
                    </a:ext>
                  </a:extLst>
                </p14:cNvPr>
                <p14:cNvContentPartPr/>
                <p14:nvPr/>
              </p14:nvContentPartPr>
              <p14:xfrm>
                <a:off x="3544742" y="2469265"/>
                <a:ext cx="162360" cy="175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3499FF-85B0-0BD7-E37B-1DDD30ABEE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26742" y="2451625"/>
                  <a:ext cx="198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AF7AA8-B78C-B33E-2A62-4F6F13CB670C}"/>
                    </a:ext>
                  </a:extLst>
                </p14:cNvPr>
                <p14:cNvContentPartPr/>
                <p14:nvPr/>
              </p14:nvContentPartPr>
              <p14:xfrm>
                <a:off x="3709982" y="2304385"/>
                <a:ext cx="77040" cy="176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AF7AA8-B78C-B33E-2A62-4F6F13CB670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92342" y="2286385"/>
                  <a:ext cx="112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1BA136-BE45-B416-EAD5-053DDB770DF6}"/>
                    </a:ext>
                  </a:extLst>
                </p14:cNvPr>
                <p14:cNvContentPartPr/>
                <p14:nvPr/>
              </p14:nvContentPartPr>
              <p14:xfrm>
                <a:off x="3499742" y="2714425"/>
                <a:ext cx="49680" cy="133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1BA136-BE45-B416-EAD5-053DDB770D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81742" y="2696425"/>
                  <a:ext cx="85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6F5A75-A86C-3A87-47B0-375262506DE8}"/>
                    </a:ext>
                  </a:extLst>
                </p14:cNvPr>
                <p14:cNvContentPartPr/>
                <p14:nvPr/>
              </p14:nvContentPartPr>
              <p14:xfrm>
                <a:off x="3513422" y="2777065"/>
                <a:ext cx="365400" cy="114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6F5A75-A86C-3A87-47B0-375262506D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95782" y="2759065"/>
                  <a:ext cx="401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BEFE65-FCEE-85DC-4A8B-6E47EDEAA7EF}"/>
                    </a:ext>
                  </a:extLst>
                </p14:cNvPr>
                <p14:cNvContentPartPr/>
                <p14:nvPr/>
              </p14:nvContentPartPr>
              <p14:xfrm>
                <a:off x="3693422" y="2851945"/>
                <a:ext cx="153720" cy="68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BEFE65-FCEE-85DC-4A8B-6E47EDEAA7E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75782" y="2833945"/>
                  <a:ext cx="189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ED9D82-7AF9-6E5B-5A6C-CCCDFEF339CE}"/>
                    </a:ext>
                  </a:extLst>
                </p14:cNvPr>
                <p14:cNvContentPartPr/>
                <p14:nvPr/>
              </p14:nvContentPartPr>
              <p14:xfrm>
                <a:off x="3890342" y="2934025"/>
                <a:ext cx="144000" cy="33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ED9D82-7AF9-6E5B-5A6C-CCCDFEF339C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72702" y="2916025"/>
                  <a:ext cx="179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0E18BD1-ED62-7A68-C2E0-EDDC6B3D2A53}"/>
                    </a:ext>
                  </a:extLst>
                </p14:cNvPr>
                <p14:cNvContentPartPr/>
                <p14:nvPr/>
              </p14:nvContentPartPr>
              <p14:xfrm>
                <a:off x="4016702" y="2699665"/>
                <a:ext cx="189360" cy="226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0E18BD1-ED62-7A68-C2E0-EDDC6B3D2A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99062" y="2681665"/>
                  <a:ext cx="225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DD2F8A-3144-8C64-467A-E3C89111D599}"/>
                    </a:ext>
                  </a:extLst>
                </p14:cNvPr>
                <p14:cNvContentPartPr/>
                <p14:nvPr/>
              </p14:nvContentPartPr>
              <p14:xfrm>
                <a:off x="4204982" y="2506705"/>
                <a:ext cx="87840" cy="168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DD2F8A-3144-8C64-467A-E3C89111D5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86982" y="2489065"/>
                  <a:ext cx="123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99EA5A-F434-D2E3-03BF-75DDB928E152}"/>
                    </a:ext>
                  </a:extLst>
                </p14:cNvPr>
                <p14:cNvContentPartPr/>
                <p14:nvPr/>
              </p14:nvContentPartPr>
              <p14:xfrm>
                <a:off x="3816182" y="2262265"/>
                <a:ext cx="286920" cy="114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99EA5A-F434-D2E3-03BF-75DDB928E1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98182" y="2244625"/>
                  <a:ext cx="322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E2C48D-3789-39C8-A9D9-72B70558A558}"/>
                    </a:ext>
                  </a:extLst>
                </p14:cNvPr>
                <p14:cNvContentPartPr/>
                <p14:nvPr/>
              </p14:nvContentPartPr>
              <p14:xfrm>
                <a:off x="4131902" y="2292865"/>
                <a:ext cx="187200" cy="106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E2C48D-3789-39C8-A9D9-72B70558A55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14262" y="2275225"/>
                  <a:ext cx="222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B70BC7-6066-9A46-E8B8-A04771D49FC0}"/>
                    </a:ext>
                  </a:extLst>
                </p14:cNvPr>
                <p14:cNvContentPartPr/>
                <p14:nvPr/>
              </p14:nvContentPartPr>
              <p14:xfrm>
                <a:off x="3399662" y="2911345"/>
                <a:ext cx="112680" cy="265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BB70BC7-6066-9A46-E8B8-A04771D49FC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81662" y="2893705"/>
                  <a:ext cx="148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7CAA26-F875-C742-3E2E-4B4C439BB40E}"/>
                    </a:ext>
                  </a:extLst>
                </p14:cNvPr>
                <p14:cNvContentPartPr/>
                <p14:nvPr/>
              </p14:nvContentPartPr>
              <p14:xfrm>
                <a:off x="3368342" y="3194305"/>
                <a:ext cx="52200" cy="77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7CAA26-F875-C742-3E2E-4B4C439BB4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50342" y="3176665"/>
                  <a:ext cx="8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5D28B4-95CC-9A45-7E3F-D970AD784931}"/>
                    </a:ext>
                  </a:extLst>
                </p14:cNvPr>
                <p14:cNvContentPartPr/>
                <p14:nvPr/>
              </p14:nvContentPartPr>
              <p14:xfrm>
                <a:off x="3394982" y="3211225"/>
                <a:ext cx="226440" cy="116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5D28B4-95CC-9A45-7E3F-D970AD7849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77342" y="3193585"/>
                  <a:ext cx="262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7DEA69C-2CDC-6CC6-7404-11F8A6E7272F}"/>
                    </a:ext>
                  </a:extLst>
                </p14:cNvPr>
                <p14:cNvContentPartPr/>
                <p14:nvPr/>
              </p14:nvContentPartPr>
              <p14:xfrm>
                <a:off x="3622862" y="3265945"/>
                <a:ext cx="154080" cy="42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7DEA69C-2CDC-6CC6-7404-11F8A6E727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5222" y="3248305"/>
                  <a:ext cx="189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41073A-D647-4E10-15C7-B55A75ABA42F}"/>
                    </a:ext>
                  </a:extLst>
                </p14:cNvPr>
                <p14:cNvContentPartPr/>
                <p14:nvPr/>
              </p14:nvContentPartPr>
              <p14:xfrm>
                <a:off x="3844262" y="3331465"/>
                <a:ext cx="106200" cy="17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41073A-D647-4E10-15C7-B55A75ABA4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26262" y="3313825"/>
                  <a:ext cx="141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9BE0098-0602-837F-21EB-5647393CEDA5}"/>
                    </a:ext>
                  </a:extLst>
                </p14:cNvPr>
                <p14:cNvContentPartPr/>
                <p14:nvPr/>
              </p14:nvContentPartPr>
              <p14:xfrm>
                <a:off x="3931022" y="3094225"/>
                <a:ext cx="116640" cy="202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9BE0098-0602-837F-21EB-5647393CED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13022" y="3076585"/>
                  <a:ext cx="152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9E8BCA4-1B4A-5EA8-4748-6C894E8A8BEE}"/>
                    </a:ext>
                  </a:extLst>
                </p14:cNvPr>
                <p14:cNvContentPartPr/>
                <p14:nvPr/>
              </p14:nvContentPartPr>
              <p14:xfrm>
                <a:off x="4020302" y="2935465"/>
                <a:ext cx="85680" cy="108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9E8BCA4-1B4A-5EA8-4748-6C894E8A8B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02662" y="2917465"/>
                  <a:ext cx="121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290ECFC-CE7B-9ED9-7C16-F703BD120577}"/>
                    </a:ext>
                  </a:extLst>
                </p14:cNvPr>
                <p14:cNvContentPartPr/>
                <p14:nvPr/>
              </p14:nvContentPartPr>
              <p14:xfrm>
                <a:off x="3467342" y="2802985"/>
                <a:ext cx="86040" cy="114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290ECFC-CE7B-9ED9-7C16-F703BD1205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49702" y="2784985"/>
                  <a:ext cx="121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38FFB04-DCC5-3E03-C55C-11CAADEF054A}"/>
                    </a:ext>
                  </a:extLst>
                </p14:cNvPr>
                <p14:cNvContentPartPr/>
                <p14:nvPr/>
              </p14:nvContentPartPr>
              <p14:xfrm>
                <a:off x="3769382" y="2234545"/>
                <a:ext cx="119880" cy="90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38FFB04-DCC5-3E03-C55C-11CAADEF054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51382" y="2216545"/>
                  <a:ext cx="155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708ACB-5002-50A1-034A-44D1D5EC365B}"/>
                    </a:ext>
                  </a:extLst>
                </p14:cNvPr>
                <p14:cNvContentPartPr/>
                <p14:nvPr/>
              </p14:nvContentPartPr>
              <p14:xfrm>
                <a:off x="4377062" y="2389705"/>
                <a:ext cx="61920" cy="88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708ACB-5002-50A1-034A-44D1D5EC365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59422" y="2371705"/>
                  <a:ext cx="9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69C3DB5-DF69-E328-67FB-C44334AB72B5}"/>
                    </a:ext>
                  </a:extLst>
                </p14:cNvPr>
                <p14:cNvContentPartPr/>
                <p14:nvPr/>
              </p14:nvContentPartPr>
              <p14:xfrm>
                <a:off x="3904382" y="3247585"/>
                <a:ext cx="99720" cy="75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69C3DB5-DF69-E328-67FB-C44334AB72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86382" y="3229945"/>
                  <a:ext cx="135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250B8DD-3D93-6E5D-63D7-FA255B2E6157}"/>
                    </a:ext>
                  </a:extLst>
                </p14:cNvPr>
                <p14:cNvContentPartPr/>
                <p14:nvPr/>
              </p14:nvContentPartPr>
              <p14:xfrm>
                <a:off x="3384182" y="3210505"/>
                <a:ext cx="86760" cy="84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250B8DD-3D93-6E5D-63D7-FA255B2E61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66182" y="3192865"/>
                  <a:ext cx="122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0F0818-1C8C-84EE-48AD-C9DDDC82052B}"/>
                    </a:ext>
                  </a:extLst>
                </p14:cNvPr>
                <p14:cNvContentPartPr/>
                <p14:nvPr/>
              </p14:nvContentPartPr>
              <p14:xfrm>
                <a:off x="4466702" y="3423985"/>
                <a:ext cx="70200" cy="119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0F0818-1C8C-84EE-48AD-C9DDDC8205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49062" y="3405985"/>
                  <a:ext cx="105840" cy="15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2B36E-C2EF-A6C0-08D4-08073FAF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an analog front end </a:t>
            </a:r>
          </a:p>
        </p:txBody>
      </p:sp>
      <p:pic>
        <p:nvPicPr>
          <p:cNvPr id="6" name="Content Placeholder 5" descr="A close-up of a device&#10;&#10;Description automatically generated">
            <a:extLst>
              <a:ext uri="{FF2B5EF4-FFF2-40B4-BE49-F238E27FC236}">
                <a16:creationId xmlns:a16="http://schemas.microsoft.com/office/drawing/2014/main" id="{F522686B-197C-3777-C35C-E420B6DDF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41" y="3479714"/>
            <a:ext cx="8952559" cy="31957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682DA-0AA4-7408-7F5F-1597793B1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720BF43-BBB9-3738-EA50-D586B861E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44" y="809124"/>
            <a:ext cx="5847936" cy="261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43F8B-B43F-3306-1E97-95A71F8C8800}"/>
              </a:ext>
            </a:extLst>
          </p:cNvPr>
          <p:cNvSpPr txBox="1"/>
          <p:nvPr/>
        </p:nvSpPr>
        <p:spPr>
          <a:xfrm>
            <a:off x="852777" y="6283567"/>
            <a:ext cx="6190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T Sans" panose="020B0503020203020204" pitchFamily="34" charset="0"/>
              </a:rPr>
              <a:t>https://docs.broadcom.com/doc/AV02-4191EN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0866F5-3927-429E-410D-14058DFE7111}"/>
                  </a:ext>
                </a:extLst>
              </p14:cNvPr>
              <p14:cNvContentPartPr/>
              <p14:nvPr/>
            </p14:nvContentPartPr>
            <p14:xfrm>
              <a:off x="4429982" y="632905"/>
              <a:ext cx="1085040" cy="862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0866F5-3927-429E-410D-14058DFE71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1982" y="614905"/>
                <a:ext cx="1120680" cy="89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AD0B082-D654-3DB1-4170-B40740247EBB}"/>
              </a:ext>
            </a:extLst>
          </p:cNvPr>
          <p:cNvGrpSpPr/>
          <p:nvPr/>
        </p:nvGrpSpPr>
        <p:grpSpPr>
          <a:xfrm>
            <a:off x="5617982" y="448225"/>
            <a:ext cx="516240" cy="277560"/>
            <a:chOff x="5617982" y="448225"/>
            <a:chExt cx="51624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CD2075-24D5-E5EF-4827-DB43D5ADD57C}"/>
                    </a:ext>
                  </a:extLst>
                </p14:cNvPr>
                <p14:cNvContentPartPr/>
                <p14:nvPr/>
              </p14:nvContentPartPr>
              <p14:xfrm>
                <a:off x="5653262" y="448225"/>
                <a:ext cx="480960" cy="209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CD2075-24D5-E5EF-4827-DB43D5ADD5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35262" y="430585"/>
                  <a:ext cx="516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760B83-9A99-455E-6E61-AF572617CCA1}"/>
                    </a:ext>
                  </a:extLst>
                </p14:cNvPr>
                <p14:cNvContentPartPr/>
                <p14:nvPr/>
              </p14:nvContentPartPr>
              <p14:xfrm>
                <a:off x="5617982" y="560545"/>
                <a:ext cx="87480" cy="165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760B83-9A99-455E-6E61-AF572617CC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9982" y="542545"/>
                  <a:ext cx="123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F7C4DC-F8DE-4EFE-27D2-A5B23F23F843}"/>
                  </a:ext>
                </a:extLst>
              </p14:cNvPr>
              <p14:cNvContentPartPr/>
              <p14:nvPr/>
            </p14:nvContentPartPr>
            <p14:xfrm>
              <a:off x="5752622" y="1329505"/>
              <a:ext cx="998280" cy="79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F7C4DC-F8DE-4EFE-27D2-A5B23F23F8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34982" y="1311505"/>
                <a:ext cx="10339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0BA2AF7-A41C-721D-E9E4-B968598831DE}"/>
                  </a:ext>
                </a:extLst>
              </p14:cNvPr>
              <p14:cNvContentPartPr/>
              <p14:nvPr/>
            </p14:nvContentPartPr>
            <p14:xfrm>
              <a:off x="3198062" y="1368025"/>
              <a:ext cx="1133280" cy="198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0BA2AF7-A41C-721D-E9E4-B968598831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80062" y="1350025"/>
                <a:ext cx="11689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F34BC0-20AF-EED7-82E7-C9AE1C512659}"/>
                  </a:ext>
                </a:extLst>
              </p14:cNvPr>
              <p14:cNvContentPartPr/>
              <p14:nvPr/>
            </p14:nvContentPartPr>
            <p14:xfrm>
              <a:off x="4133702" y="3000985"/>
              <a:ext cx="1091520" cy="128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F34BC0-20AF-EED7-82E7-C9AE1C5126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5702" y="2983345"/>
                <a:ext cx="11271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2B7644-6790-4FA4-BCA8-19F77716DA3F}"/>
                  </a:ext>
                </a:extLst>
              </p14:cNvPr>
              <p14:cNvContentPartPr/>
              <p14:nvPr/>
            </p14:nvContentPartPr>
            <p14:xfrm>
              <a:off x="5802662" y="3395905"/>
              <a:ext cx="849240" cy="156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2B7644-6790-4FA4-BCA8-19F77716DA3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85022" y="3378265"/>
                <a:ext cx="884880" cy="1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18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6995-18CF-2E5C-2FFB-BE007544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sensors</a:t>
            </a:r>
          </a:p>
        </p:txBody>
      </p:sp>
      <p:pic>
        <p:nvPicPr>
          <p:cNvPr id="6" name="Content Placeholder 5" descr="A group of black electronic components&#10;&#10;Description automatically generated">
            <a:extLst>
              <a:ext uri="{FF2B5EF4-FFF2-40B4-BE49-F238E27FC236}">
                <a16:creationId xmlns:a16="http://schemas.microsoft.com/office/drawing/2014/main" id="{A3E93621-D2B6-124E-B907-6A5C3169F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05" y="1552362"/>
            <a:ext cx="8884990" cy="29386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4E1AB-C9FA-0CD8-B1DE-FD7549677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370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99F7-6FC8-B978-3C11-05E0616A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the 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0A89C-B827-2DA0-4D2F-5FBD7426A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block diagram&#10;&#10;Description automatically generated">
            <a:extLst>
              <a:ext uri="{FF2B5EF4-FFF2-40B4-BE49-F238E27FC236}">
                <a16:creationId xmlns:a16="http://schemas.microsoft.com/office/drawing/2014/main" id="{120C957A-9585-ADE5-77BB-546C9B747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23" y="891320"/>
            <a:ext cx="6843353" cy="50753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11B1B6-3F0A-5278-ED29-15BCA1E9351B}"/>
                  </a:ext>
                </a:extLst>
              </p14:cNvPr>
              <p14:cNvContentPartPr/>
              <p14:nvPr/>
            </p14:nvContentPartPr>
            <p14:xfrm>
              <a:off x="3052982" y="2313025"/>
              <a:ext cx="291240" cy="318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11B1B6-3F0A-5278-ED29-15BCA1E935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4982" y="2295385"/>
                <a:ext cx="3268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1D55F1B-0177-91F2-B5D8-539820730C66}"/>
                  </a:ext>
                </a:extLst>
              </p14:cNvPr>
              <p14:cNvContentPartPr/>
              <p14:nvPr/>
            </p14:nvContentPartPr>
            <p14:xfrm>
              <a:off x="2996822" y="2973985"/>
              <a:ext cx="384480" cy="397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1D55F1B-0177-91F2-B5D8-539820730C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9182" y="2955985"/>
                <a:ext cx="4201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3DC70C-A8E1-1F37-BD2D-6E3D12A34AC0}"/>
                  </a:ext>
                </a:extLst>
              </p14:cNvPr>
              <p14:cNvContentPartPr/>
              <p14:nvPr/>
            </p14:nvContentPartPr>
            <p14:xfrm>
              <a:off x="8428142" y="5054425"/>
              <a:ext cx="311040" cy="442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3DC70C-A8E1-1F37-BD2D-6E3D12A34A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10142" y="5036425"/>
                <a:ext cx="346680" cy="47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CF843-1761-C78B-E1E1-5BDE99429506}"/>
              </a:ext>
            </a:extLst>
          </p:cNvPr>
          <p:cNvGrpSpPr/>
          <p:nvPr/>
        </p:nvGrpSpPr>
        <p:grpSpPr>
          <a:xfrm>
            <a:off x="2469782" y="1398625"/>
            <a:ext cx="958680" cy="636120"/>
            <a:chOff x="2469782" y="1398625"/>
            <a:chExt cx="958680" cy="63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5B9E05-6E64-066F-C641-AD6FC6C1C53E}"/>
                    </a:ext>
                  </a:extLst>
                </p14:cNvPr>
                <p14:cNvContentPartPr/>
                <p14:nvPr/>
              </p14:nvContentPartPr>
              <p14:xfrm>
                <a:off x="3015542" y="1398625"/>
                <a:ext cx="272520" cy="296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5B9E05-6E64-066F-C641-AD6FC6C1C5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97542" y="1380985"/>
                  <a:ext cx="308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C5622E-99CC-6298-D544-BFA19CFDE5E8}"/>
                    </a:ext>
                  </a:extLst>
                </p14:cNvPr>
                <p14:cNvContentPartPr/>
                <p14:nvPr/>
              </p14:nvContentPartPr>
              <p14:xfrm>
                <a:off x="3011942" y="1746025"/>
                <a:ext cx="416520" cy="288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C5622E-99CC-6298-D544-BFA19CFDE5E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93942" y="1728385"/>
                  <a:ext cx="452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A85D2C-8423-560E-5691-AB3A2673AE40}"/>
                    </a:ext>
                  </a:extLst>
                </p14:cNvPr>
                <p14:cNvContentPartPr/>
                <p14:nvPr/>
              </p14:nvContentPartPr>
              <p14:xfrm>
                <a:off x="2469782" y="1825225"/>
                <a:ext cx="341280" cy="57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A85D2C-8423-560E-5691-AB3A2673AE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1782" y="1807585"/>
                  <a:ext cx="376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976F59-5E06-6F39-46C1-4D22540B0167}"/>
                    </a:ext>
                  </a:extLst>
                </p14:cNvPr>
                <p14:cNvContentPartPr/>
                <p14:nvPr/>
              </p14:nvContentPartPr>
              <p14:xfrm>
                <a:off x="2689022" y="1811905"/>
                <a:ext cx="75240" cy="144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976F59-5E06-6F39-46C1-4D22540B01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71382" y="1793905"/>
                  <a:ext cx="110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A648F6-98C7-8D51-6A92-E681B2402CCD}"/>
              </a:ext>
            </a:extLst>
          </p:cNvPr>
          <p:cNvGrpSpPr/>
          <p:nvPr/>
        </p:nvGrpSpPr>
        <p:grpSpPr>
          <a:xfrm>
            <a:off x="2388062" y="2428585"/>
            <a:ext cx="369720" cy="167040"/>
            <a:chOff x="2388062" y="2428585"/>
            <a:chExt cx="36972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2690B6-0CCE-2A80-BDC8-BDFD05419E0A}"/>
                    </a:ext>
                  </a:extLst>
                </p14:cNvPr>
                <p14:cNvContentPartPr/>
                <p14:nvPr/>
              </p14:nvContentPartPr>
              <p14:xfrm>
                <a:off x="2388062" y="2461705"/>
                <a:ext cx="369720" cy="4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2690B6-0CCE-2A80-BDC8-BDFD05419E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70422" y="2444065"/>
                  <a:ext cx="405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115C1D-95C3-D114-6CA1-6A081B886D4F}"/>
                    </a:ext>
                  </a:extLst>
                </p14:cNvPr>
                <p14:cNvContentPartPr/>
                <p14:nvPr/>
              </p14:nvContentPartPr>
              <p14:xfrm>
                <a:off x="2647622" y="2428585"/>
                <a:ext cx="51840" cy="167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115C1D-95C3-D114-6CA1-6A081B886D4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29622" y="2410945"/>
                  <a:ext cx="8748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695914-D606-E102-AAA7-56EE1DF8427E}"/>
              </a:ext>
            </a:extLst>
          </p:cNvPr>
          <p:cNvGrpSpPr/>
          <p:nvPr/>
        </p:nvGrpSpPr>
        <p:grpSpPr>
          <a:xfrm>
            <a:off x="2332982" y="409345"/>
            <a:ext cx="653040" cy="1136520"/>
            <a:chOff x="2332982" y="409345"/>
            <a:chExt cx="653040" cy="11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D2C86F-DE06-03AF-A489-EED17C9A01EC}"/>
                    </a:ext>
                  </a:extLst>
                </p14:cNvPr>
                <p14:cNvContentPartPr/>
                <p14:nvPr/>
              </p14:nvContentPartPr>
              <p14:xfrm>
                <a:off x="2776862" y="1531105"/>
                <a:ext cx="3240" cy="1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D2C86F-DE06-03AF-A489-EED17C9A01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59222" y="1513465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236A1F-BD68-C2AC-CAC7-D6D52AF2254C}"/>
                    </a:ext>
                  </a:extLst>
                </p14:cNvPr>
                <p14:cNvContentPartPr/>
                <p14:nvPr/>
              </p14:nvContentPartPr>
              <p14:xfrm>
                <a:off x="2383022" y="1087945"/>
                <a:ext cx="319320" cy="457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236A1F-BD68-C2AC-CAC7-D6D52AF225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65382" y="1069945"/>
                  <a:ext cx="354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E82D2B-BE08-3139-52E3-385FD176C07E}"/>
                    </a:ext>
                  </a:extLst>
                </p14:cNvPr>
                <p14:cNvContentPartPr/>
                <p14:nvPr/>
              </p14:nvContentPartPr>
              <p14:xfrm>
                <a:off x="2339462" y="1065985"/>
                <a:ext cx="182520" cy="164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E82D2B-BE08-3139-52E3-385FD176C0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21822" y="1048345"/>
                  <a:ext cx="218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D47CC3-92C4-F6DB-7CA4-68A1453BBA45}"/>
                    </a:ext>
                  </a:extLst>
                </p14:cNvPr>
                <p14:cNvContentPartPr/>
                <p14:nvPr/>
              </p14:nvContentPartPr>
              <p14:xfrm>
                <a:off x="2492462" y="748105"/>
                <a:ext cx="99720" cy="211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D47CC3-92C4-F6DB-7CA4-68A1453BBA4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74822" y="730465"/>
                  <a:ext cx="135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5710FA-FBB7-F68C-874E-8B88CA41A492}"/>
                    </a:ext>
                  </a:extLst>
                </p14:cNvPr>
                <p14:cNvContentPartPr/>
                <p14:nvPr/>
              </p14:nvContentPartPr>
              <p14:xfrm>
                <a:off x="2332982" y="858625"/>
                <a:ext cx="117000" cy="225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5710FA-FBB7-F68C-874E-8B88CA41A49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15342" y="840625"/>
                  <a:ext cx="152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A59007-3D65-7C13-B06D-6A9BABBF5D08}"/>
                    </a:ext>
                  </a:extLst>
                </p14:cNvPr>
                <p14:cNvContentPartPr/>
                <p14:nvPr/>
              </p14:nvContentPartPr>
              <p14:xfrm>
                <a:off x="2340182" y="792745"/>
                <a:ext cx="23400" cy="97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A59007-3D65-7C13-B06D-6A9BABBF5D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22542" y="775105"/>
                  <a:ext cx="59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E58BF2-9809-82A8-DF1C-CA67A05680C7}"/>
                    </a:ext>
                  </a:extLst>
                </p14:cNvPr>
                <p14:cNvContentPartPr/>
                <p14:nvPr/>
              </p14:nvContentPartPr>
              <p14:xfrm>
                <a:off x="2646902" y="622825"/>
                <a:ext cx="145440" cy="177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E58BF2-9809-82A8-DF1C-CA67A05680C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8902" y="604825"/>
                  <a:ext cx="18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718C6B-9B57-B32C-47D5-43A84F4DA4B2}"/>
                    </a:ext>
                  </a:extLst>
                </p14:cNvPr>
                <p14:cNvContentPartPr/>
                <p14:nvPr/>
              </p14:nvContentPartPr>
              <p14:xfrm>
                <a:off x="2842382" y="409345"/>
                <a:ext cx="143640" cy="283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718C6B-9B57-B32C-47D5-43A84F4DA4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24742" y="391345"/>
                  <a:ext cx="179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2D587-B40B-0491-9ACD-880F3FB373FD}"/>
              </a:ext>
            </a:extLst>
          </p:cNvPr>
          <p:cNvGrpSpPr/>
          <p:nvPr/>
        </p:nvGrpSpPr>
        <p:grpSpPr>
          <a:xfrm>
            <a:off x="2264222" y="2961745"/>
            <a:ext cx="505080" cy="573840"/>
            <a:chOff x="2264222" y="2961745"/>
            <a:chExt cx="505080" cy="5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A28803-376F-ECEF-7FA3-B269E6D6421B}"/>
                    </a:ext>
                  </a:extLst>
                </p14:cNvPr>
                <p14:cNvContentPartPr/>
                <p14:nvPr/>
              </p14:nvContentPartPr>
              <p14:xfrm>
                <a:off x="2264222" y="3280345"/>
                <a:ext cx="244440" cy="255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A28803-376F-ECEF-7FA3-B269E6D642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6582" y="3262705"/>
                  <a:ext cx="280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4F5B5B-8F74-3A74-1111-E812ED41CE43}"/>
                    </a:ext>
                  </a:extLst>
                </p14:cNvPr>
                <p14:cNvContentPartPr/>
                <p14:nvPr/>
              </p14:nvContentPartPr>
              <p14:xfrm>
                <a:off x="2490302" y="3173065"/>
                <a:ext cx="113760" cy="186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4F5B5B-8F74-3A74-1111-E812ED41CE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72302" y="3155425"/>
                  <a:ext cx="149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66F638D-77E1-7E4B-579F-0FB5FA68748F}"/>
                    </a:ext>
                  </a:extLst>
                </p14:cNvPr>
                <p14:cNvContentPartPr/>
                <p14:nvPr/>
              </p14:nvContentPartPr>
              <p14:xfrm>
                <a:off x="2507582" y="3017545"/>
                <a:ext cx="227520" cy="213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66F638D-77E1-7E4B-579F-0FB5FA68748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89582" y="2999545"/>
                  <a:ext cx="263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C5D41B-8CE0-3B2F-2190-E6B8A5F21C26}"/>
                    </a:ext>
                  </a:extLst>
                </p14:cNvPr>
                <p14:cNvContentPartPr/>
                <p14:nvPr/>
              </p14:nvContentPartPr>
              <p14:xfrm>
                <a:off x="2639702" y="2961745"/>
                <a:ext cx="129600" cy="161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C5D41B-8CE0-3B2F-2190-E6B8A5F21C2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22062" y="2943745"/>
                  <a:ext cx="1652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5283EC-28DF-E137-A30C-AE2090407F80}"/>
              </a:ext>
            </a:extLst>
          </p:cNvPr>
          <p:cNvGrpSpPr/>
          <p:nvPr/>
        </p:nvGrpSpPr>
        <p:grpSpPr>
          <a:xfrm>
            <a:off x="7805702" y="2843305"/>
            <a:ext cx="912960" cy="1036800"/>
            <a:chOff x="7805702" y="2843305"/>
            <a:chExt cx="912960" cy="10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76FD44-1121-9082-FA11-6A84FF40A288}"/>
                    </a:ext>
                  </a:extLst>
                </p14:cNvPr>
                <p14:cNvContentPartPr/>
                <p14:nvPr/>
              </p14:nvContentPartPr>
              <p14:xfrm>
                <a:off x="8501222" y="3076945"/>
                <a:ext cx="35640" cy="57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76FD44-1121-9082-FA11-6A84FF40A2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83222" y="3058945"/>
                  <a:ext cx="71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6AC4CC-6FA0-1AEA-C4B1-8121509BDE21}"/>
                    </a:ext>
                  </a:extLst>
                </p14:cNvPr>
                <p14:cNvContentPartPr/>
                <p14:nvPr/>
              </p14:nvContentPartPr>
              <p14:xfrm>
                <a:off x="8429942" y="2873185"/>
                <a:ext cx="288720" cy="36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6AC4CC-6FA0-1AEA-C4B1-8121509BDE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11942" y="2855545"/>
                  <a:ext cx="324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F67215-FC89-1C2C-6848-9C65B5721FF3}"/>
                    </a:ext>
                  </a:extLst>
                </p14:cNvPr>
                <p14:cNvContentPartPr/>
                <p14:nvPr/>
              </p14:nvContentPartPr>
              <p14:xfrm>
                <a:off x="8427062" y="3513265"/>
                <a:ext cx="281160" cy="366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F67215-FC89-1C2C-6848-9C65B5721FF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09422" y="3495625"/>
                  <a:ext cx="316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0D2C3FF-D397-9C5A-F9E6-8EBAB01E3876}"/>
                    </a:ext>
                  </a:extLst>
                </p14:cNvPr>
                <p14:cNvContentPartPr/>
                <p14:nvPr/>
              </p14:nvContentPartPr>
              <p14:xfrm>
                <a:off x="7805702" y="2843305"/>
                <a:ext cx="533160" cy="1027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0D2C3FF-D397-9C5A-F9E6-8EBAB01E38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87702" y="2825665"/>
                  <a:ext cx="568800" cy="10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1272F9-FF9C-99E7-2A4D-BF9C7E9D9174}"/>
              </a:ext>
            </a:extLst>
          </p:cNvPr>
          <p:cNvGrpSpPr/>
          <p:nvPr/>
        </p:nvGrpSpPr>
        <p:grpSpPr>
          <a:xfrm>
            <a:off x="9150662" y="1666465"/>
            <a:ext cx="2263320" cy="1305360"/>
            <a:chOff x="9150662" y="1666465"/>
            <a:chExt cx="2263320" cy="13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084134F-3729-ABD9-8887-873C14C6EBE3}"/>
                    </a:ext>
                  </a:extLst>
                </p14:cNvPr>
                <p14:cNvContentPartPr/>
                <p14:nvPr/>
              </p14:nvContentPartPr>
              <p14:xfrm>
                <a:off x="9150662" y="2223745"/>
                <a:ext cx="139320" cy="362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084134F-3729-ABD9-8887-873C14C6EB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132662" y="2205745"/>
                  <a:ext cx="174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20202F-C177-8ADC-4EE4-A043B3E9AE40}"/>
                    </a:ext>
                  </a:extLst>
                </p14:cNvPr>
                <p14:cNvContentPartPr/>
                <p14:nvPr/>
              </p14:nvContentPartPr>
              <p14:xfrm>
                <a:off x="9252902" y="2054185"/>
                <a:ext cx="199440" cy="184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20202F-C177-8ADC-4EE4-A043B3E9AE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35262" y="2036545"/>
                  <a:ext cx="235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9E9DB2-20F9-469D-849C-B0208148722E}"/>
                    </a:ext>
                  </a:extLst>
                </p14:cNvPr>
                <p14:cNvContentPartPr/>
                <p14:nvPr/>
              </p14:nvContentPartPr>
              <p14:xfrm>
                <a:off x="9561422" y="2091265"/>
                <a:ext cx="200160" cy="30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9E9DB2-20F9-469D-849C-B0208148722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43782" y="2073625"/>
                  <a:ext cx="2358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5F8270-C4EE-DEDB-F4C5-FA1A5B586D01}"/>
                    </a:ext>
                  </a:extLst>
                </p14:cNvPr>
                <p14:cNvContentPartPr/>
                <p14:nvPr/>
              </p14:nvContentPartPr>
              <p14:xfrm>
                <a:off x="9980822" y="2121505"/>
                <a:ext cx="65160" cy="139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5F8270-C4EE-DEDB-F4C5-FA1A5B586D0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63182" y="2103865"/>
                  <a:ext cx="100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C8D5806-3150-DC8D-0768-AA58DA0307D7}"/>
                    </a:ext>
                  </a:extLst>
                </p14:cNvPr>
                <p14:cNvContentPartPr/>
                <p14:nvPr/>
              </p14:nvContentPartPr>
              <p14:xfrm>
                <a:off x="9939062" y="2013145"/>
                <a:ext cx="23040" cy="28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C8D5806-3150-DC8D-0768-AA58DA0307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21062" y="1995145"/>
                  <a:ext cx="58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748D81-A797-449F-8A7A-3C7D8748BE00}"/>
                    </a:ext>
                  </a:extLst>
                </p14:cNvPr>
                <p14:cNvContentPartPr/>
                <p14:nvPr/>
              </p14:nvContentPartPr>
              <p14:xfrm>
                <a:off x="10107182" y="2074705"/>
                <a:ext cx="126720" cy="86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748D81-A797-449F-8A7A-3C7D8748BE0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089542" y="2056705"/>
                  <a:ext cx="162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FF5CF53-7901-73A4-6B89-8BC4D3F9D0E4}"/>
                    </a:ext>
                  </a:extLst>
                </p14:cNvPr>
                <p14:cNvContentPartPr/>
                <p14:nvPr/>
              </p14:nvContentPartPr>
              <p14:xfrm>
                <a:off x="10247582" y="1899025"/>
                <a:ext cx="128160" cy="223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FF5CF53-7901-73A4-6B89-8BC4D3F9D0E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29942" y="1881385"/>
                  <a:ext cx="163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B3399C6-56C6-06BC-74EE-94032FCCB25B}"/>
                    </a:ext>
                  </a:extLst>
                </p14:cNvPr>
                <p14:cNvContentPartPr/>
                <p14:nvPr/>
              </p14:nvContentPartPr>
              <p14:xfrm>
                <a:off x="10242902" y="1962025"/>
                <a:ext cx="171360" cy="117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B3399C6-56C6-06BC-74EE-94032FCCB25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25262" y="1944385"/>
                  <a:ext cx="207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FA4CBE-4723-85B6-52E0-3239343E3DCF}"/>
                    </a:ext>
                  </a:extLst>
                </p14:cNvPr>
                <p14:cNvContentPartPr/>
                <p14:nvPr/>
              </p14:nvContentPartPr>
              <p14:xfrm>
                <a:off x="10452782" y="1906585"/>
                <a:ext cx="206640" cy="141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FA4CBE-4723-85B6-52E0-3239343E3DC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35142" y="1888585"/>
                  <a:ext cx="24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FCFD32-F106-B919-AFAE-8EA7A3793FE2}"/>
                    </a:ext>
                  </a:extLst>
                </p14:cNvPr>
                <p14:cNvContentPartPr/>
                <p14:nvPr/>
              </p14:nvContentPartPr>
              <p14:xfrm>
                <a:off x="10762382" y="1666465"/>
                <a:ext cx="126000" cy="363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FCFD32-F106-B919-AFAE-8EA7A3793FE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744382" y="1648465"/>
                  <a:ext cx="1616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430CAEF-EAAA-19DC-B96E-7892DF98F6A5}"/>
                    </a:ext>
                  </a:extLst>
                </p14:cNvPr>
                <p14:cNvContentPartPr/>
                <p14:nvPr/>
              </p14:nvContentPartPr>
              <p14:xfrm>
                <a:off x="10790462" y="1789225"/>
                <a:ext cx="170280" cy="185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430CAEF-EAAA-19DC-B96E-7892DF98F6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772462" y="1771225"/>
                  <a:ext cx="205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9578E2-38B6-6204-152A-44A0F290A188}"/>
                    </a:ext>
                  </a:extLst>
                </p14:cNvPr>
                <p14:cNvContentPartPr/>
                <p14:nvPr/>
              </p14:nvContentPartPr>
              <p14:xfrm>
                <a:off x="11100782" y="1744225"/>
                <a:ext cx="38520" cy="119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9578E2-38B6-6204-152A-44A0F290A18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082782" y="1726585"/>
                  <a:ext cx="74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5EB73EF-506C-39F9-CF99-D663E477B814}"/>
                    </a:ext>
                  </a:extLst>
                </p14:cNvPr>
                <p14:cNvContentPartPr/>
                <p14:nvPr/>
              </p14:nvContentPartPr>
              <p14:xfrm>
                <a:off x="11208062" y="1684105"/>
                <a:ext cx="205920" cy="127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5EB73EF-506C-39F9-CF99-D663E477B81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90422" y="1666465"/>
                  <a:ext cx="241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A4E3BF-D6DB-8EA0-05E1-EB2800D95984}"/>
                    </a:ext>
                  </a:extLst>
                </p14:cNvPr>
                <p14:cNvContentPartPr/>
                <p14:nvPr/>
              </p14:nvContentPartPr>
              <p14:xfrm>
                <a:off x="9161822" y="2050585"/>
                <a:ext cx="2164680" cy="921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A4E3BF-D6DB-8EA0-05E1-EB2800D959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43822" y="2032945"/>
                  <a:ext cx="2200320" cy="95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998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DDC4-BD6C-DB99-3527-7E87441A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Outs of the 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5237-8C4B-9F3A-5E24-1B081619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21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list of computer components&#10;&#10;Description automatically generated with medium confidence">
            <a:extLst>
              <a:ext uri="{FF2B5EF4-FFF2-40B4-BE49-F238E27FC236}">
                <a16:creationId xmlns:a16="http://schemas.microsoft.com/office/drawing/2014/main" id="{DEBF228C-C08A-5B11-5CFE-3B3FB4FB2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96" y="1066595"/>
            <a:ext cx="6721422" cy="2362405"/>
          </a:xfrm>
          <a:prstGeom prst="rect">
            <a:avLst/>
          </a:prstGeom>
        </p:spPr>
      </p:pic>
      <p:pic>
        <p:nvPicPr>
          <p:cNvPr id="8" name="Picture 7" descr="A close-up of a chart&#10;&#10;Description automatically generated">
            <a:extLst>
              <a:ext uri="{FF2B5EF4-FFF2-40B4-BE49-F238E27FC236}">
                <a16:creationId xmlns:a16="http://schemas.microsoft.com/office/drawing/2014/main" id="{D4DCBB07-816F-ECDB-33A7-1F298223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4" y="4085556"/>
            <a:ext cx="7300593" cy="2042337"/>
          </a:xfrm>
          <a:prstGeom prst="rect">
            <a:avLst/>
          </a:prstGeom>
        </p:spPr>
      </p:pic>
      <p:pic>
        <p:nvPicPr>
          <p:cNvPr id="9" name="Content Placeholder 5" descr="A close-up of a device&#10;&#10;Description automatically generated">
            <a:extLst>
              <a:ext uri="{FF2B5EF4-FFF2-40B4-BE49-F238E27FC236}">
                <a16:creationId xmlns:a16="http://schemas.microsoft.com/office/drawing/2014/main" id="{5FB65451-218E-719A-B4AC-29960EFBC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7" t="50000" r="21131"/>
          <a:stretch/>
        </p:blipFill>
        <p:spPr>
          <a:xfrm>
            <a:off x="8865704" y="1535948"/>
            <a:ext cx="1868557" cy="159786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A21A83-39EC-AD35-ACF4-7F30231A20DF}"/>
                  </a:ext>
                </a:extLst>
              </p14:cNvPr>
              <p14:cNvContentPartPr/>
              <p14:nvPr/>
            </p14:nvContentPartPr>
            <p14:xfrm>
              <a:off x="9395102" y="1572145"/>
              <a:ext cx="175680" cy="267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A21A83-39EC-AD35-ACF4-7F30231A20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77102" y="1554505"/>
                <a:ext cx="2113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D9F600C-49EE-C535-A516-9E041A5BD9C4}"/>
                  </a:ext>
                </a:extLst>
              </p14:cNvPr>
              <p14:cNvContentPartPr/>
              <p14:nvPr/>
            </p14:nvContentPartPr>
            <p14:xfrm>
              <a:off x="9153542" y="1289905"/>
              <a:ext cx="66600" cy="207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D9F600C-49EE-C535-A516-9E041A5BD9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5542" y="1272265"/>
                <a:ext cx="10224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6C38364-AF33-B1D2-49C4-F895D975A06C}"/>
              </a:ext>
            </a:extLst>
          </p:cNvPr>
          <p:cNvGrpSpPr/>
          <p:nvPr/>
        </p:nvGrpSpPr>
        <p:grpSpPr>
          <a:xfrm>
            <a:off x="9817382" y="974185"/>
            <a:ext cx="240480" cy="586440"/>
            <a:chOff x="9817382" y="974185"/>
            <a:chExt cx="240480" cy="58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2CCBF8F-3209-3B80-7EB8-4266603252C7}"/>
                    </a:ext>
                  </a:extLst>
                </p14:cNvPr>
                <p14:cNvContentPartPr/>
                <p14:nvPr/>
              </p14:nvContentPartPr>
              <p14:xfrm>
                <a:off x="10008542" y="1286305"/>
                <a:ext cx="49320" cy="274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2CCBF8F-3209-3B80-7EB8-4266603252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90542" y="1268665"/>
                  <a:ext cx="84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5D4062-D75C-8ADE-EDD4-987D24422AEC}"/>
                    </a:ext>
                  </a:extLst>
                </p14:cNvPr>
                <p14:cNvContentPartPr/>
                <p14:nvPr/>
              </p14:nvContentPartPr>
              <p14:xfrm>
                <a:off x="9817382" y="974185"/>
                <a:ext cx="156960" cy="216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5D4062-D75C-8ADE-EDD4-987D24422A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99742" y="956185"/>
                  <a:ext cx="1926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C2DCDC-BA3F-E34F-CE27-28F09D7EC788}"/>
              </a:ext>
            </a:extLst>
          </p:cNvPr>
          <p:cNvGrpSpPr/>
          <p:nvPr/>
        </p:nvGrpSpPr>
        <p:grpSpPr>
          <a:xfrm>
            <a:off x="9772742" y="2266585"/>
            <a:ext cx="173520" cy="483840"/>
            <a:chOff x="9772742" y="2266585"/>
            <a:chExt cx="17352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9F43C2-3ACE-48CC-00E3-8CA4A5981AA5}"/>
                    </a:ext>
                  </a:extLst>
                </p14:cNvPr>
                <p14:cNvContentPartPr/>
                <p14:nvPr/>
              </p14:nvContentPartPr>
              <p14:xfrm>
                <a:off x="9772742" y="2266585"/>
                <a:ext cx="49680" cy="211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9F43C2-3ACE-48CC-00E3-8CA4A5981A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54742" y="2248945"/>
                  <a:ext cx="85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8E2DF2-8A91-D392-8D35-1AC18A8F201C}"/>
                    </a:ext>
                  </a:extLst>
                </p14:cNvPr>
                <p14:cNvContentPartPr/>
                <p14:nvPr/>
              </p14:nvContentPartPr>
              <p14:xfrm>
                <a:off x="9840782" y="2525425"/>
                <a:ext cx="84960" cy="6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8E2DF2-8A91-D392-8D35-1AC18A8F20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23142" y="2507425"/>
                  <a:ext cx="120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40CB2C-D88B-E632-45C9-51ED2DEF526B}"/>
                    </a:ext>
                  </a:extLst>
                </p14:cNvPr>
                <p14:cNvContentPartPr/>
                <p14:nvPr/>
              </p14:nvContentPartPr>
              <p14:xfrm>
                <a:off x="9844742" y="2532625"/>
                <a:ext cx="101520" cy="217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40CB2C-D88B-E632-45C9-51ED2DEF52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826742" y="2514625"/>
                  <a:ext cx="13716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D1EDC-FEBE-7565-F3B2-895D1E308977}"/>
              </a:ext>
            </a:extLst>
          </p:cNvPr>
          <p:cNvGrpSpPr/>
          <p:nvPr/>
        </p:nvGrpSpPr>
        <p:grpSpPr>
          <a:xfrm>
            <a:off x="10320662" y="2079025"/>
            <a:ext cx="486360" cy="428040"/>
            <a:chOff x="10320662" y="2079025"/>
            <a:chExt cx="486360" cy="42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274712-1B3E-1E3C-BA5A-6A6843C10C91}"/>
                    </a:ext>
                  </a:extLst>
                </p14:cNvPr>
                <p14:cNvContentPartPr/>
                <p14:nvPr/>
              </p14:nvContentPartPr>
              <p14:xfrm>
                <a:off x="10320662" y="2079025"/>
                <a:ext cx="177840" cy="204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274712-1B3E-1E3C-BA5A-6A6843C10C9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03022" y="2061025"/>
                  <a:ext cx="213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3DE0DB-11A2-EFB4-DC8A-6F71081732D4}"/>
                    </a:ext>
                  </a:extLst>
                </p14:cNvPr>
                <p14:cNvContentPartPr/>
                <p14:nvPr/>
              </p14:nvContentPartPr>
              <p14:xfrm>
                <a:off x="10618382" y="2234545"/>
                <a:ext cx="188640" cy="272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3DE0DB-11A2-EFB4-DC8A-6F71081732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00382" y="2216545"/>
                  <a:ext cx="22428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1C9897-CA16-CB25-7A5E-F2CD52522834}"/>
              </a:ext>
            </a:extLst>
          </p:cNvPr>
          <p:cNvGrpSpPr/>
          <p:nvPr/>
        </p:nvGrpSpPr>
        <p:grpSpPr>
          <a:xfrm>
            <a:off x="7453622" y="186505"/>
            <a:ext cx="1400400" cy="1141920"/>
            <a:chOff x="7453622" y="186505"/>
            <a:chExt cx="1400400" cy="11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FDFD54-4B11-3A06-A191-0D36EDE04AA2}"/>
                    </a:ext>
                  </a:extLst>
                </p14:cNvPr>
                <p14:cNvContentPartPr/>
                <p14:nvPr/>
              </p14:nvContentPartPr>
              <p14:xfrm>
                <a:off x="7745582" y="396025"/>
                <a:ext cx="619920" cy="77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FDFD54-4B11-3A06-A191-0D36EDE04AA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27582" y="378025"/>
                  <a:ext cx="655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26AF5F-51E9-4FBE-4A67-CD44EF4232A3}"/>
                    </a:ext>
                  </a:extLst>
                </p14:cNvPr>
                <p14:cNvContentPartPr/>
                <p14:nvPr/>
              </p14:nvContentPartPr>
              <p14:xfrm>
                <a:off x="7981742" y="393865"/>
                <a:ext cx="609480" cy="767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26AF5F-51E9-4FBE-4A67-CD44EF4232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3742" y="376225"/>
                  <a:ext cx="64512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07EFAD-03F7-7E94-57E2-C6FDB30B38CF}"/>
                    </a:ext>
                  </a:extLst>
                </p14:cNvPr>
                <p14:cNvContentPartPr/>
                <p14:nvPr/>
              </p14:nvContentPartPr>
              <p14:xfrm>
                <a:off x="7842062" y="463705"/>
                <a:ext cx="204480" cy="756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07EFAD-03F7-7E94-57E2-C6FDB30B38C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24062" y="445705"/>
                  <a:ext cx="24012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C24112-E63F-E8F8-8DA5-F91B97C22B7B}"/>
                    </a:ext>
                  </a:extLst>
                </p14:cNvPr>
                <p14:cNvContentPartPr/>
                <p14:nvPr/>
              </p14:nvContentPartPr>
              <p14:xfrm>
                <a:off x="7673582" y="583585"/>
                <a:ext cx="203400" cy="45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C24112-E63F-E8F8-8DA5-F91B97C22B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55582" y="565945"/>
                  <a:ext cx="239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E0CBAF-25C9-AB53-DDD3-7558626FB2D2}"/>
                    </a:ext>
                  </a:extLst>
                </p14:cNvPr>
                <p14:cNvContentPartPr/>
                <p14:nvPr/>
              </p14:nvContentPartPr>
              <p14:xfrm>
                <a:off x="7663142" y="720385"/>
                <a:ext cx="232560" cy="48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E0CBAF-25C9-AB53-DDD3-7558626FB2D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45142" y="702385"/>
                  <a:ext cx="268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8CE805-214A-8BEE-E146-3A91654C6F12}"/>
                    </a:ext>
                  </a:extLst>
                </p14:cNvPr>
                <p14:cNvContentPartPr/>
                <p14:nvPr/>
              </p14:nvContentPartPr>
              <p14:xfrm>
                <a:off x="7760702" y="887065"/>
                <a:ext cx="149400" cy="39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8CE805-214A-8BEE-E146-3A91654C6F1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42702" y="869425"/>
                  <a:ext cx="185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61277E-A6B3-F6E5-EF2F-F5C5A0209141}"/>
                    </a:ext>
                  </a:extLst>
                </p14:cNvPr>
                <p14:cNvContentPartPr/>
                <p14:nvPr/>
              </p14:nvContentPartPr>
              <p14:xfrm>
                <a:off x="7803542" y="1004065"/>
                <a:ext cx="210960" cy="68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61277E-A6B3-F6E5-EF2F-F5C5A020914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85902" y="986425"/>
                  <a:ext cx="246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6C5F89-1ECB-76E7-9725-E1CA46EDEB9A}"/>
                    </a:ext>
                  </a:extLst>
                </p14:cNvPr>
                <p14:cNvContentPartPr/>
                <p14:nvPr/>
              </p14:nvContentPartPr>
              <p14:xfrm>
                <a:off x="8458382" y="480265"/>
                <a:ext cx="191520" cy="41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6C5F89-1ECB-76E7-9725-E1CA46EDEB9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40742" y="462265"/>
                  <a:ext cx="227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CAF9F0-AB55-C905-9CDD-1F7BF0783EB1}"/>
                    </a:ext>
                  </a:extLst>
                </p14:cNvPr>
                <p14:cNvContentPartPr/>
                <p14:nvPr/>
              </p14:nvContentPartPr>
              <p14:xfrm>
                <a:off x="8411222" y="610585"/>
                <a:ext cx="252000" cy="71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CAF9F0-AB55-C905-9CDD-1F7BF0783E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93582" y="592945"/>
                  <a:ext cx="287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94BDB3-E2C6-1E0A-180A-AD011A4CEDF0}"/>
                    </a:ext>
                  </a:extLst>
                </p14:cNvPr>
                <p14:cNvContentPartPr/>
                <p14:nvPr/>
              </p14:nvContentPartPr>
              <p14:xfrm>
                <a:off x="8496542" y="761425"/>
                <a:ext cx="209880" cy="68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94BDB3-E2C6-1E0A-180A-AD011A4CEDF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78902" y="743785"/>
                  <a:ext cx="245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4A8BEE-BF59-5B04-368F-3874D32DCFD3}"/>
                    </a:ext>
                  </a:extLst>
                </p14:cNvPr>
                <p14:cNvContentPartPr/>
                <p14:nvPr/>
              </p14:nvContentPartPr>
              <p14:xfrm>
                <a:off x="8602022" y="845665"/>
                <a:ext cx="252000" cy="69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4A8BEE-BF59-5B04-368F-3874D32DCF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84382" y="827665"/>
                  <a:ext cx="287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D6CAB2-5E6F-CE2C-8D81-9AF90EA44028}"/>
                    </a:ext>
                  </a:extLst>
                </p14:cNvPr>
                <p14:cNvContentPartPr/>
                <p14:nvPr/>
              </p14:nvContentPartPr>
              <p14:xfrm>
                <a:off x="7947182" y="541825"/>
                <a:ext cx="135360" cy="159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D6CAB2-5E6F-CE2C-8D81-9AF90EA440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29182" y="524185"/>
                  <a:ext cx="171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D8B98A-BD63-411A-533D-7A56B6518277}"/>
                    </a:ext>
                  </a:extLst>
                </p14:cNvPr>
                <p14:cNvContentPartPr/>
                <p14:nvPr/>
              </p14:nvContentPartPr>
              <p14:xfrm>
                <a:off x="7874822" y="186505"/>
                <a:ext cx="152280" cy="433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D8B98A-BD63-411A-533D-7A56B65182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56822" y="168865"/>
                  <a:ext cx="1879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8E65618-76C1-EA4D-BD17-ADB43DF1A980}"/>
                    </a:ext>
                  </a:extLst>
                </p14:cNvPr>
                <p14:cNvContentPartPr/>
                <p14:nvPr/>
              </p14:nvContentPartPr>
              <p14:xfrm>
                <a:off x="7453622" y="563785"/>
                <a:ext cx="1440" cy="1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8E65618-76C1-EA4D-BD17-ADB43DF1A98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5622" y="546145"/>
                  <a:ext cx="37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AED998-A547-51EC-64B6-8A71272E7D1B}"/>
                    </a:ext>
                  </a:extLst>
                </p14:cNvPr>
                <p14:cNvContentPartPr/>
                <p14:nvPr/>
              </p14:nvContentPartPr>
              <p14:xfrm>
                <a:off x="7464782" y="490705"/>
                <a:ext cx="55440" cy="199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AED998-A547-51EC-64B6-8A71272E7D1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47142" y="472705"/>
                  <a:ext cx="91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B91288-EDE1-E688-3AC3-32DC018847AF}"/>
                    </a:ext>
                  </a:extLst>
                </p14:cNvPr>
                <p14:cNvContentPartPr/>
                <p14:nvPr/>
              </p14:nvContentPartPr>
              <p14:xfrm>
                <a:off x="7633262" y="1095505"/>
                <a:ext cx="116640" cy="118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B91288-EDE1-E688-3AC3-32DC018847A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15622" y="1077505"/>
                  <a:ext cx="152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E7F63CE-5218-D3C0-E57B-A8222EC20635}"/>
                    </a:ext>
                  </a:extLst>
                </p14:cNvPr>
                <p14:cNvContentPartPr/>
                <p14:nvPr/>
              </p14:nvContentPartPr>
              <p14:xfrm>
                <a:off x="7746662" y="1121065"/>
                <a:ext cx="36000" cy="207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7F63CE-5218-D3C0-E57B-A8222EC2063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29022" y="1103065"/>
                  <a:ext cx="716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C60681-CA7A-A898-6DCA-69938AA4C5E2}"/>
              </a:ext>
            </a:extLst>
          </p:cNvPr>
          <p:cNvGrpSpPr/>
          <p:nvPr/>
        </p:nvGrpSpPr>
        <p:grpSpPr>
          <a:xfrm>
            <a:off x="1653302" y="1493305"/>
            <a:ext cx="1168560" cy="345240"/>
            <a:chOff x="1653302" y="1493305"/>
            <a:chExt cx="116856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ED98585-8E68-C177-61A1-B7BB6DE9FB6A}"/>
                    </a:ext>
                  </a:extLst>
                </p14:cNvPr>
                <p14:cNvContentPartPr/>
                <p14:nvPr/>
              </p14:nvContentPartPr>
              <p14:xfrm>
                <a:off x="1653302" y="1493305"/>
                <a:ext cx="466200" cy="345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ED98585-8E68-C177-61A1-B7BB6DE9FB6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35302" y="1475665"/>
                  <a:ext cx="5018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E0BB6F-0226-95AC-9D7C-D9FCC442113A}"/>
                    </a:ext>
                  </a:extLst>
                </p14:cNvPr>
                <p14:cNvContentPartPr/>
                <p14:nvPr/>
              </p14:nvContentPartPr>
              <p14:xfrm>
                <a:off x="2467982" y="1508785"/>
                <a:ext cx="353880" cy="27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E0BB6F-0226-95AC-9D7C-D9FCC442113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49982" y="1491145"/>
                  <a:ext cx="38952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B66D86-194F-27FF-FE34-DCFA04BA6746}"/>
              </a:ext>
            </a:extLst>
          </p:cNvPr>
          <p:cNvGrpSpPr/>
          <p:nvPr/>
        </p:nvGrpSpPr>
        <p:grpSpPr>
          <a:xfrm>
            <a:off x="3233342" y="2913145"/>
            <a:ext cx="279720" cy="105480"/>
            <a:chOff x="3233342" y="2913145"/>
            <a:chExt cx="279720" cy="1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7AD2E5-FC30-C1DA-7656-45090E11D319}"/>
                    </a:ext>
                  </a:extLst>
                </p14:cNvPr>
                <p14:cNvContentPartPr/>
                <p14:nvPr/>
              </p14:nvContentPartPr>
              <p14:xfrm>
                <a:off x="3233342" y="2963905"/>
                <a:ext cx="277920" cy="25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7AD2E5-FC30-C1DA-7656-45090E11D3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15702" y="2945905"/>
                  <a:ext cx="313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E75BD9-3A63-4775-1274-89444181DC5B}"/>
                    </a:ext>
                  </a:extLst>
                </p14:cNvPr>
                <p14:cNvContentPartPr/>
                <p14:nvPr/>
              </p14:nvContentPartPr>
              <p14:xfrm>
                <a:off x="3425582" y="2913145"/>
                <a:ext cx="87480" cy="105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E75BD9-3A63-4775-1274-89444181DC5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07582" y="2895505"/>
                  <a:ext cx="1231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97D17B7-8776-2AB2-3F15-F4F6A541EFFF}"/>
              </a:ext>
            </a:extLst>
          </p:cNvPr>
          <p:cNvGrpSpPr/>
          <p:nvPr/>
        </p:nvGrpSpPr>
        <p:grpSpPr>
          <a:xfrm>
            <a:off x="3238742" y="284065"/>
            <a:ext cx="2291400" cy="1459800"/>
            <a:chOff x="3238742" y="284065"/>
            <a:chExt cx="2291400" cy="14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5466F09-6731-8712-5D6D-E85700F74C2C}"/>
                    </a:ext>
                  </a:extLst>
                </p14:cNvPr>
                <p14:cNvContentPartPr/>
                <p14:nvPr/>
              </p14:nvContentPartPr>
              <p14:xfrm>
                <a:off x="3238742" y="1691665"/>
                <a:ext cx="251280" cy="14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5466F09-6731-8712-5D6D-E85700F74C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21102" y="1674025"/>
                  <a:ext cx="286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6229555-6041-1921-7D4A-E4FE7BE5CA1E}"/>
                    </a:ext>
                  </a:extLst>
                </p14:cNvPr>
                <p14:cNvContentPartPr/>
                <p14:nvPr/>
              </p14:nvContentPartPr>
              <p14:xfrm>
                <a:off x="3423062" y="1652425"/>
                <a:ext cx="94320" cy="91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6229555-6041-1921-7D4A-E4FE7BE5CA1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05062" y="1634785"/>
                  <a:ext cx="129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24DED7-75A9-F458-A42C-156E3CDF3A8F}"/>
                    </a:ext>
                  </a:extLst>
                </p14:cNvPr>
                <p14:cNvContentPartPr/>
                <p14:nvPr/>
              </p14:nvContentPartPr>
              <p14:xfrm>
                <a:off x="3359702" y="1002265"/>
                <a:ext cx="318960" cy="588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24DED7-75A9-F458-A42C-156E3CDF3A8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42062" y="984265"/>
                  <a:ext cx="3546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DEDA88A-B93D-EA3E-8B98-3F4FC7B369AA}"/>
                    </a:ext>
                  </a:extLst>
                </p14:cNvPr>
                <p14:cNvContentPartPr/>
                <p14:nvPr/>
              </p14:nvContentPartPr>
              <p14:xfrm>
                <a:off x="3841382" y="794545"/>
                <a:ext cx="164160" cy="157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EDA88A-B93D-EA3E-8B98-3F4FC7B369A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23382" y="776905"/>
                  <a:ext cx="199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ACAAF5-BB69-5190-8E73-3B1B5F633109}"/>
                    </a:ext>
                  </a:extLst>
                </p14:cNvPr>
                <p14:cNvContentPartPr/>
                <p14:nvPr/>
              </p14:nvContentPartPr>
              <p14:xfrm>
                <a:off x="3865862" y="755665"/>
                <a:ext cx="129240" cy="147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ACAAF5-BB69-5190-8E73-3B1B5F63310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48222" y="737665"/>
                  <a:ext cx="164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51AE0F-A3D4-383A-5512-F41F69585224}"/>
                    </a:ext>
                  </a:extLst>
                </p14:cNvPr>
                <p14:cNvContentPartPr/>
                <p14:nvPr/>
              </p14:nvContentPartPr>
              <p14:xfrm>
                <a:off x="4075022" y="737665"/>
                <a:ext cx="66600" cy="61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51AE0F-A3D4-383A-5512-F41F6958522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57382" y="719665"/>
                  <a:ext cx="102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8EEA1BB-A79F-D455-145A-55713A0DC364}"/>
                    </a:ext>
                  </a:extLst>
                </p14:cNvPr>
                <p14:cNvContentPartPr/>
                <p14:nvPr/>
              </p14:nvContentPartPr>
              <p14:xfrm>
                <a:off x="4062782" y="616345"/>
                <a:ext cx="16560" cy="30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8EEA1BB-A79F-D455-145A-55713A0DC3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44782" y="598345"/>
                  <a:ext cx="52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9455F4-5DF4-47EA-89AD-90A533915A91}"/>
                    </a:ext>
                  </a:extLst>
                </p14:cNvPr>
                <p14:cNvContentPartPr/>
                <p14:nvPr/>
              </p14:nvContentPartPr>
              <p14:xfrm>
                <a:off x="4141982" y="634345"/>
                <a:ext cx="177480" cy="220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9455F4-5DF4-47EA-89AD-90A533915A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24342" y="616345"/>
                  <a:ext cx="213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A98B77-1AE0-E143-D6C9-1A12A50471E4}"/>
                    </a:ext>
                  </a:extLst>
                </p14:cNvPr>
                <p14:cNvContentPartPr/>
                <p14:nvPr/>
              </p14:nvContentPartPr>
              <p14:xfrm>
                <a:off x="4260062" y="501145"/>
                <a:ext cx="66600" cy="27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A98B77-1AE0-E143-D6C9-1A12A50471E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42422" y="483145"/>
                  <a:ext cx="102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101F0A-CFA3-0A12-353E-1F470E51FFEF}"/>
                    </a:ext>
                  </a:extLst>
                </p14:cNvPr>
                <p14:cNvContentPartPr/>
                <p14:nvPr/>
              </p14:nvContentPartPr>
              <p14:xfrm>
                <a:off x="4388222" y="446785"/>
                <a:ext cx="117720" cy="137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101F0A-CFA3-0A12-353E-1F470E51FF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70222" y="429145"/>
                  <a:ext cx="153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C272DF1-6DED-6743-444A-12AB2373FC28}"/>
                    </a:ext>
                  </a:extLst>
                </p14:cNvPr>
                <p14:cNvContentPartPr/>
                <p14:nvPr/>
              </p14:nvContentPartPr>
              <p14:xfrm>
                <a:off x="4433582" y="443185"/>
                <a:ext cx="227160" cy="11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C272DF1-6DED-6743-444A-12AB2373FC2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15582" y="425185"/>
                  <a:ext cx="262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8C3445B-E7ED-3682-6850-0E7052A03928}"/>
                    </a:ext>
                  </a:extLst>
                </p14:cNvPr>
                <p14:cNvContentPartPr/>
                <p14:nvPr/>
              </p14:nvContentPartPr>
              <p14:xfrm>
                <a:off x="4640222" y="284065"/>
                <a:ext cx="108720" cy="209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8C3445B-E7ED-3682-6850-0E7052A039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22582" y="266065"/>
                  <a:ext cx="144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6B8ADC-1953-C643-F4ED-99CDA9A794EE}"/>
                    </a:ext>
                  </a:extLst>
                </p14:cNvPr>
                <p14:cNvContentPartPr/>
                <p14:nvPr/>
              </p14:nvContentPartPr>
              <p14:xfrm>
                <a:off x="4373822" y="1001545"/>
                <a:ext cx="72000" cy="140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6B8ADC-1953-C643-F4ED-99CDA9A794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55822" y="983905"/>
                  <a:ext cx="107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E8FCAB-986C-647E-A338-72E95B07ECE7}"/>
                    </a:ext>
                  </a:extLst>
                </p14:cNvPr>
                <p14:cNvContentPartPr/>
                <p14:nvPr/>
              </p14:nvContentPartPr>
              <p14:xfrm>
                <a:off x="4317302" y="910105"/>
                <a:ext cx="21600" cy="48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4E8FCAB-986C-647E-A338-72E95B07ECE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299302" y="892105"/>
                  <a:ext cx="57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925A0B-A77E-123C-831C-EDE4E9B82686}"/>
                    </a:ext>
                  </a:extLst>
                </p14:cNvPr>
                <p14:cNvContentPartPr/>
                <p14:nvPr/>
              </p14:nvContentPartPr>
              <p14:xfrm>
                <a:off x="4436822" y="767545"/>
                <a:ext cx="258480" cy="270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925A0B-A77E-123C-831C-EDE4E9B8268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18822" y="749545"/>
                  <a:ext cx="294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8D1DAC1-0EDA-6080-5F08-46289F74D26D}"/>
                    </a:ext>
                  </a:extLst>
                </p14:cNvPr>
                <p14:cNvContentPartPr/>
                <p14:nvPr/>
              </p14:nvContentPartPr>
              <p14:xfrm>
                <a:off x="4577582" y="852145"/>
                <a:ext cx="90720" cy="55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8D1DAC1-0EDA-6080-5F08-46289F74D26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59582" y="834145"/>
                  <a:ext cx="126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5E1A77-56CE-D67F-B200-1FDF76CBE35D}"/>
                    </a:ext>
                  </a:extLst>
                </p14:cNvPr>
                <p14:cNvContentPartPr/>
                <p14:nvPr/>
              </p14:nvContentPartPr>
              <p14:xfrm>
                <a:off x="4729862" y="719665"/>
                <a:ext cx="190440" cy="162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5E1A77-56CE-D67F-B200-1FDF76CBE3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12222" y="702025"/>
                  <a:ext cx="226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F120659-586D-2F72-5CF2-904B94359B07}"/>
                    </a:ext>
                  </a:extLst>
                </p14:cNvPr>
                <p14:cNvContentPartPr/>
                <p14:nvPr/>
              </p14:nvContentPartPr>
              <p14:xfrm>
                <a:off x="5015702" y="528865"/>
                <a:ext cx="133560" cy="267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F120659-586D-2F72-5CF2-904B94359B0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97702" y="511225"/>
                  <a:ext cx="169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4AEB0AD-A938-5399-E5C4-D356BEF970FA}"/>
                    </a:ext>
                  </a:extLst>
                </p14:cNvPr>
                <p14:cNvContentPartPr/>
                <p14:nvPr/>
              </p14:nvContentPartPr>
              <p14:xfrm>
                <a:off x="5038742" y="593665"/>
                <a:ext cx="246240" cy="132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4AEB0AD-A938-5399-E5C4-D356BEF970F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21102" y="576025"/>
                  <a:ext cx="281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496529-D6E5-F0A0-5C6C-158781F0B9D1}"/>
                    </a:ext>
                  </a:extLst>
                </p14:cNvPr>
                <p14:cNvContentPartPr/>
                <p14:nvPr/>
              </p14:nvContentPartPr>
              <p14:xfrm>
                <a:off x="5329622" y="485665"/>
                <a:ext cx="64800" cy="126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496529-D6E5-F0A0-5C6C-158781F0B9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11622" y="467665"/>
                  <a:ext cx="100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F711CF-199A-3533-350B-1869708A811B}"/>
                    </a:ext>
                  </a:extLst>
                </p14:cNvPr>
                <p14:cNvContentPartPr/>
                <p14:nvPr/>
              </p14:nvContentPartPr>
              <p14:xfrm>
                <a:off x="5435462" y="468385"/>
                <a:ext cx="94680" cy="129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F711CF-199A-3533-350B-1869708A81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17822" y="450385"/>
                  <a:ext cx="13032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EE64328-3B65-1338-E697-B3B172E8E4C2}"/>
              </a:ext>
            </a:extLst>
          </p:cNvPr>
          <p:cNvGrpSpPr/>
          <p:nvPr/>
        </p:nvGrpSpPr>
        <p:grpSpPr>
          <a:xfrm>
            <a:off x="3209582" y="2080105"/>
            <a:ext cx="284400" cy="102600"/>
            <a:chOff x="3209582" y="2080105"/>
            <a:chExt cx="28440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094102-A518-BE15-1785-633931C01122}"/>
                    </a:ext>
                  </a:extLst>
                </p14:cNvPr>
                <p14:cNvContentPartPr/>
                <p14:nvPr/>
              </p14:nvContentPartPr>
              <p14:xfrm>
                <a:off x="3209582" y="2108185"/>
                <a:ext cx="267120" cy="33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094102-A518-BE15-1785-633931C011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91582" y="2090185"/>
                  <a:ext cx="302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1FB155-222F-0DA0-EF5A-453F7DDDC73A}"/>
                    </a:ext>
                  </a:extLst>
                </p14:cNvPr>
                <p14:cNvContentPartPr/>
                <p14:nvPr/>
              </p14:nvContentPartPr>
              <p14:xfrm>
                <a:off x="3375542" y="2080105"/>
                <a:ext cx="118440" cy="10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1FB155-222F-0DA0-EF5A-453F7DDDC7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57542" y="2062465"/>
                  <a:ext cx="1540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BFC5E61-5E4A-7412-1555-24F0E2A9632A}"/>
              </a:ext>
            </a:extLst>
          </p:cNvPr>
          <p:cNvGrpSpPr/>
          <p:nvPr/>
        </p:nvGrpSpPr>
        <p:grpSpPr>
          <a:xfrm>
            <a:off x="3150902" y="2296105"/>
            <a:ext cx="374760" cy="111600"/>
            <a:chOff x="3150902" y="2296105"/>
            <a:chExt cx="37476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AC41CD-420F-EE50-233D-85B57D5D7AAD}"/>
                    </a:ext>
                  </a:extLst>
                </p14:cNvPr>
                <p14:cNvContentPartPr/>
                <p14:nvPr/>
              </p14:nvContentPartPr>
              <p14:xfrm>
                <a:off x="3150902" y="2342905"/>
                <a:ext cx="374760" cy="15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AC41CD-420F-EE50-233D-85B57D5D7AA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133262" y="2325265"/>
                  <a:ext cx="410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FD9113-A6CA-A6E7-7E6B-D927D9E26F5A}"/>
                    </a:ext>
                  </a:extLst>
                </p14:cNvPr>
                <p14:cNvContentPartPr/>
                <p14:nvPr/>
              </p14:nvContentPartPr>
              <p14:xfrm>
                <a:off x="3426662" y="2296105"/>
                <a:ext cx="83520" cy="111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FD9113-A6CA-A6E7-7E6B-D927D9E26F5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08662" y="2278105"/>
                  <a:ext cx="1191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09D583-3B2C-6399-664A-480CDFF382A8}"/>
              </a:ext>
            </a:extLst>
          </p:cNvPr>
          <p:cNvGrpSpPr/>
          <p:nvPr/>
        </p:nvGrpSpPr>
        <p:grpSpPr>
          <a:xfrm>
            <a:off x="3190142" y="2512825"/>
            <a:ext cx="311760" cy="114840"/>
            <a:chOff x="3190142" y="2512825"/>
            <a:chExt cx="311760" cy="1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A83951-D8D2-F794-726D-0E65BE2F98C4}"/>
                    </a:ext>
                  </a:extLst>
                </p14:cNvPr>
                <p14:cNvContentPartPr/>
                <p14:nvPr/>
              </p14:nvContentPartPr>
              <p14:xfrm>
                <a:off x="3190142" y="2562505"/>
                <a:ext cx="258120" cy="7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A83951-D8D2-F794-726D-0E65BE2F98C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72502" y="2544865"/>
                  <a:ext cx="293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2919BC-99C4-3FA6-3371-B8F372B1AA5C}"/>
                    </a:ext>
                  </a:extLst>
                </p14:cNvPr>
                <p14:cNvContentPartPr/>
                <p14:nvPr/>
              </p14:nvContentPartPr>
              <p14:xfrm>
                <a:off x="3389582" y="2512825"/>
                <a:ext cx="112320" cy="114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2919BC-99C4-3FA6-3371-B8F372B1AA5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71942" y="2494825"/>
                  <a:ext cx="14796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E48DFBB-9DA6-312C-6FAB-E24C4000F388}"/>
                  </a:ext>
                </a:extLst>
              </p14:cNvPr>
              <p14:cNvContentPartPr/>
              <p14:nvPr/>
            </p14:nvContentPartPr>
            <p14:xfrm>
              <a:off x="1679222" y="3074065"/>
              <a:ext cx="431280" cy="3247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E48DFBB-9DA6-312C-6FAB-E24C4000F38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61582" y="3056425"/>
                <a:ext cx="4669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39D6654-68AA-D013-935A-EBB7FAD69B16}"/>
                  </a:ext>
                </a:extLst>
              </p14:cNvPr>
              <p14:cNvContentPartPr/>
              <p14:nvPr/>
            </p14:nvContentPartPr>
            <p14:xfrm>
              <a:off x="1673102" y="2629105"/>
              <a:ext cx="423360" cy="2260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39D6654-68AA-D013-935A-EBB7FAD69B1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655102" y="2611105"/>
                <a:ext cx="459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2C0626B-D4BA-A428-A059-32D9349987B6}"/>
                  </a:ext>
                </a:extLst>
              </p14:cNvPr>
              <p14:cNvContentPartPr/>
              <p14:nvPr/>
            </p14:nvContentPartPr>
            <p14:xfrm>
              <a:off x="5099222" y="4576345"/>
              <a:ext cx="495360" cy="2912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2C0626B-D4BA-A428-A059-32D9349987B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081582" y="4558345"/>
                <a:ext cx="53100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52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36BD-C604-E610-8082-06DC988B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AFE to Arduino communication protocol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B839D-0A7C-3049-1D8C-CF9B233B1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397F326B-564A-C4F3-0CC9-3E4AD7E0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9" y="872731"/>
            <a:ext cx="5826054" cy="5620144"/>
          </a:xfrm>
          <a:prstGeom prst="rect">
            <a:avLst/>
          </a:prstGeom>
        </p:spPr>
      </p:pic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A59A3B63-1418-FAFC-E80B-16CF20BC3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29" y="2386373"/>
            <a:ext cx="5753290" cy="208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3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6EE2-7075-F5F8-6893-DAB14FBE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response of the optical sensor</a:t>
            </a:r>
          </a:p>
        </p:txBody>
      </p:sp>
      <p:pic>
        <p:nvPicPr>
          <p:cNvPr id="6" name="Content Placeholder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4987449-DC10-0574-6E05-19D3291AD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008" y="1305092"/>
            <a:ext cx="5455204" cy="42478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99F9F-5D48-65CC-A547-10CB331FB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23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1E0A26-0A6E-3DC7-3CA2-062233060D4B}"/>
                  </a:ext>
                </a:extLst>
              </p14:cNvPr>
              <p14:cNvContentPartPr/>
              <p14:nvPr/>
            </p14:nvContentPartPr>
            <p14:xfrm>
              <a:off x="6382622" y="2787145"/>
              <a:ext cx="933840" cy="77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1E0A26-0A6E-3DC7-3CA2-062233060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4982" y="2769145"/>
                <a:ext cx="969480" cy="8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17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C746-0C94-A2C9-90D2-E1EA6C19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the AFE to the Arduino</a:t>
            </a:r>
          </a:p>
        </p:txBody>
      </p:sp>
      <p:pic>
        <p:nvPicPr>
          <p:cNvPr id="6" name="Content Placeholder 5" descr="A diagram of a power supply&#10;&#10;Description automatically generated">
            <a:extLst>
              <a:ext uri="{FF2B5EF4-FFF2-40B4-BE49-F238E27FC236}">
                <a16:creationId xmlns:a16="http://schemas.microsoft.com/office/drawing/2014/main" id="{063049F7-0CA2-5881-46F2-BB2ECFA83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2" y="1681558"/>
            <a:ext cx="8062990" cy="28268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C74F1-6D43-D8D8-1DC0-2C086A394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24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C92D2-5B71-1387-8115-F4A956F18457}"/>
              </a:ext>
            </a:extLst>
          </p:cNvPr>
          <p:cNvGrpSpPr/>
          <p:nvPr/>
        </p:nvGrpSpPr>
        <p:grpSpPr>
          <a:xfrm>
            <a:off x="5382902" y="1436065"/>
            <a:ext cx="640440" cy="505440"/>
            <a:chOff x="5382902" y="1436065"/>
            <a:chExt cx="6404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3E5E5E-AC8B-9971-403B-DF546463E0D6}"/>
                    </a:ext>
                  </a:extLst>
                </p14:cNvPr>
                <p14:cNvContentPartPr/>
                <p14:nvPr/>
              </p14:nvContentPartPr>
              <p14:xfrm>
                <a:off x="5423582" y="1546225"/>
                <a:ext cx="12960" cy="395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3E5E5E-AC8B-9971-403B-DF546463E0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05942" y="1528585"/>
                  <a:ext cx="486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C5F4027-E029-E333-A070-865C927CA7D5}"/>
                    </a:ext>
                  </a:extLst>
                </p14:cNvPr>
                <p14:cNvContentPartPr/>
                <p14:nvPr/>
              </p14:nvContentPartPr>
              <p14:xfrm>
                <a:off x="5382902" y="1605985"/>
                <a:ext cx="238320" cy="208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C5F4027-E029-E333-A070-865C927CA7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65262" y="1587985"/>
                  <a:ext cx="273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8FFE39E-7C79-35F3-7A30-C8E67367FE29}"/>
                    </a:ext>
                  </a:extLst>
                </p14:cNvPr>
                <p14:cNvContentPartPr/>
                <p14:nvPr/>
              </p14:nvContentPartPr>
              <p14:xfrm>
                <a:off x="5431862" y="1637665"/>
                <a:ext cx="148320" cy="112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8FFE39E-7C79-35F3-7A30-C8E67367FE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13862" y="1619665"/>
                  <a:ext cx="183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5D53ED-D0BB-70F6-1386-FF8648870670}"/>
                    </a:ext>
                  </a:extLst>
                </p14:cNvPr>
                <p14:cNvContentPartPr/>
                <p14:nvPr/>
              </p14:nvContentPartPr>
              <p14:xfrm>
                <a:off x="5645342" y="1506985"/>
                <a:ext cx="111600" cy="271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5D53ED-D0BB-70F6-1386-FF86488706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27702" y="1489345"/>
                  <a:ext cx="1472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0D0A70-9934-FA70-1824-05C24BEFE5CF}"/>
                    </a:ext>
                  </a:extLst>
                </p14:cNvPr>
                <p14:cNvContentPartPr/>
                <p14:nvPr/>
              </p14:nvContentPartPr>
              <p14:xfrm>
                <a:off x="5688182" y="1483945"/>
                <a:ext cx="207360" cy="195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0D0A70-9934-FA70-1824-05C24BEFE5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70542" y="1466305"/>
                  <a:ext cx="243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F6FA4AE-2766-2AA6-C81D-FA0F9998E380}"/>
                    </a:ext>
                  </a:extLst>
                </p14:cNvPr>
                <p14:cNvContentPartPr/>
                <p14:nvPr/>
              </p14:nvContentPartPr>
              <p14:xfrm>
                <a:off x="5831462" y="1436065"/>
                <a:ext cx="84960" cy="78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F6FA4AE-2766-2AA6-C81D-FA0F9998E3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13822" y="1418425"/>
                  <a:ext cx="120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D08FDCF-1C17-F863-C003-0B85D116B792}"/>
                    </a:ext>
                  </a:extLst>
                </p14:cNvPr>
                <p14:cNvContentPartPr/>
                <p14:nvPr/>
              </p14:nvContentPartPr>
              <p14:xfrm>
                <a:off x="5886182" y="1506265"/>
                <a:ext cx="137160" cy="142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D08FDCF-1C17-F863-C003-0B85D116B7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68182" y="1488625"/>
                  <a:ext cx="17280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A1DC1E-DC46-ED5E-5693-07C57E5DCFEF}"/>
              </a:ext>
            </a:extLst>
          </p:cNvPr>
          <p:cNvGrpSpPr/>
          <p:nvPr/>
        </p:nvGrpSpPr>
        <p:grpSpPr>
          <a:xfrm>
            <a:off x="8367662" y="1204585"/>
            <a:ext cx="1585080" cy="2979720"/>
            <a:chOff x="8367662" y="1204585"/>
            <a:chExt cx="1585080" cy="29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16B0BE-100E-F93F-B61C-F811E1712163}"/>
                    </a:ext>
                  </a:extLst>
                </p14:cNvPr>
                <p14:cNvContentPartPr/>
                <p14:nvPr/>
              </p14:nvContentPartPr>
              <p14:xfrm>
                <a:off x="8477462" y="1725865"/>
                <a:ext cx="231840" cy="240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16B0BE-100E-F93F-B61C-F811E17121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59462" y="1708225"/>
                  <a:ext cx="267480" cy="24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D5F6746-5637-C38A-58FF-BC8490622613}"/>
                    </a:ext>
                  </a:extLst>
                </p14:cNvPr>
                <p14:cNvContentPartPr/>
                <p14:nvPr/>
              </p14:nvContentPartPr>
              <p14:xfrm>
                <a:off x="8367662" y="1786705"/>
                <a:ext cx="1585080" cy="205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D5F6746-5637-C38A-58FF-BC84906226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49662" y="1769065"/>
                  <a:ext cx="1620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ECE1C1-D5DE-B00C-2226-026502144A24}"/>
                    </a:ext>
                  </a:extLst>
                </p14:cNvPr>
                <p14:cNvContentPartPr/>
                <p14:nvPr/>
              </p14:nvContentPartPr>
              <p14:xfrm>
                <a:off x="8742422" y="2000185"/>
                <a:ext cx="1164240" cy="2184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ECE1C1-D5DE-B00C-2226-026502144A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24422" y="1982185"/>
                  <a:ext cx="1199880" cy="22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041165-5889-47AD-FE12-5C0F3B8A4844}"/>
                    </a:ext>
                  </a:extLst>
                </p14:cNvPr>
                <p14:cNvContentPartPr/>
                <p14:nvPr/>
              </p14:nvContentPartPr>
              <p14:xfrm>
                <a:off x="9007382" y="1329145"/>
                <a:ext cx="93600" cy="329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041165-5889-47AD-FE12-5C0F3B8A48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9382" y="1311145"/>
                  <a:ext cx="129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586CEB-9F33-568D-C4C8-FCE9FCD182E4}"/>
                    </a:ext>
                  </a:extLst>
                </p14:cNvPr>
                <p14:cNvContentPartPr/>
                <p14:nvPr/>
              </p14:nvContentPartPr>
              <p14:xfrm>
                <a:off x="9030062" y="1373065"/>
                <a:ext cx="151560" cy="210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586CEB-9F33-568D-C4C8-FCE9FCD182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12062" y="1355425"/>
                  <a:ext cx="187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AE96C8-2A11-F226-3963-68F43FF5F7DD}"/>
                    </a:ext>
                  </a:extLst>
                </p14:cNvPr>
                <p14:cNvContentPartPr/>
                <p14:nvPr/>
              </p14:nvContentPartPr>
              <p14:xfrm>
                <a:off x="9048422" y="1519585"/>
                <a:ext cx="92520" cy="23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AE96C8-2A11-F226-3963-68F43FF5F7D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30422" y="1501945"/>
                  <a:ext cx="128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7503D3-B4DB-20B5-5A8B-AF36E851C0EF}"/>
                    </a:ext>
                  </a:extLst>
                </p14:cNvPr>
                <p14:cNvContentPartPr/>
                <p14:nvPr/>
              </p14:nvContentPartPr>
              <p14:xfrm>
                <a:off x="9211142" y="1402945"/>
                <a:ext cx="126720" cy="118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7503D3-B4DB-20B5-5A8B-AF36E851C0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93502" y="1384945"/>
                  <a:ext cx="162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D1A061-45BF-EE73-6336-3FD7C9EDF44A}"/>
                    </a:ext>
                  </a:extLst>
                </p14:cNvPr>
                <p14:cNvContentPartPr/>
                <p14:nvPr/>
              </p14:nvContentPartPr>
              <p14:xfrm>
                <a:off x="9428582" y="1204585"/>
                <a:ext cx="133200" cy="318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D1A061-45BF-EE73-6336-3FD7C9EDF44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10582" y="1186945"/>
                  <a:ext cx="168840" cy="35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CD20D2E-A36C-C7E3-6EBC-0D7DCF5F2533}"/>
                  </a:ext>
                </a:extLst>
              </p14:cNvPr>
              <p14:cNvContentPartPr/>
              <p14:nvPr/>
            </p14:nvContentPartPr>
            <p14:xfrm>
              <a:off x="6316742" y="3980185"/>
              <a:ext cx="130320" cy="245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CD20D2E-A36C-C7E3-6EBC-0D7DCF5F253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99102" y="3962185"/>
                <a:ext cx="165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8409F23-BBEF-1B2C-C819-96546739A842}"/>
                  </a:ext>
                </a:extLst>
              </p14:cNvPr>
              <p14:cNvContentPartPr/>
              <p14:nvPr/>
            </p14:nvContentPartPr>
            <p14:xfrm>
              <a:off x="6560102" y="3956425"/>
              <a:ext cx="110160" cy="195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8409F23-BBEF-1B2C-C819-96546739A84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42462" y="3938785"/>
                <a:ext cx="1458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996EE70-45FB-9A50-3130-EA2E7B8DF79D}"/>
                  </a:ext>
                </a:extLst>
              </p14:cNvPr>
              <p14:cNvContentPartPr/>
              <p14:nvPr/>
            </p14:nvContentPartPr>
            <p14:xfrm>
              <a:off x="6779702" y="3930505"/>
              <a:ext cx="118080" cy="142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996EE70-45FB-9A50-3130-EA2E7B8DF79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61702" y="3912505"/>
                <a:ext cx="153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CA7D323-4E68-51B5-7139-D2BE00F8A3EE}"/>
                  </a:ext>
                </a:extLst>
              </p14:cNvPr>
              <p14:cNvContentPartPr/>
              <p14:nvPr/>
            </p14:nvContentPartPr>
            <p14:xfrm>
              <a:off x="7086422" y="3912865"/>
              <a:ext cx="21240" cy="108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CA7D323-4E68-51B5-7139-D2BE00F8A3E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068782" y="3895225"/>
                <a:ext cx="568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DB7A133-51AB-009B-6F57-F019EE2D89EB}"/>
                  </a:ext>
                </a:extLst>
              </p14:cNvPr>
              <p14:cNvContentPartPr/>
              <p14:nvPr/>
            </p14:nvContentPartPr>
            <p14:xfrm>
              <a:off x="7250222" y="3773545"/>
              <a:ext cx="75240" cy="251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DB7A133-51AB-009B-6F57-F019EE2D89E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32222" y="3755905"/>
                <a:ext cx="1108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4480711-DC54-9566-5265-DD7A47CEB5E2}"/>
                  </a:ext>
                </a:extLst>
              </p14:cNvPr>
              <p14:cNvContentPartPr/>
              <p14:nvPr/>
            </p14:nvContentPartPr>
            <p14:xfrm>
              <a:off x="7437062" y="3781825"/>
              <a:ext cx="70920" cy="169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4480711-DC54-9566-5265-DD7A47CEB5E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19062" y="3763825"/>
                <a:ext cx="1065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9595166-79C6-89F0-8263-AF41C0BDB167}"/>
                  </a:ext>
                </a:extLst>
              </p14:cNvPr>
              <p14:cNvContentPartPr/>
              <p14:nvPr/>
            </p14:nvContentPartPr>
            <p14:xfrm>
              <a:off x="7474862" y="3765985"/>
              <a:ext cx="103320" cy="159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9595166-79C6-89F0-8263-AF41C0BDB16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56862" y="3748345"/>
                <a:ext cx="1389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DE336D-6F00-6E21-2096-5833BB9EE530}"/>
                  </a:ext>
                </a:extLst>
              </p14:cNvPr>
              <p14:cNvContentPartPr/>
              <p14:nvPr/>
            </p14:nvContentPartPr>
            <p14:xfrm>
              <a:off x="7681502" y="3700825"/>
              <a:ext cx="57240" cy="226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DE336D-6F00-6E21-2096-5833BB9EE53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663502" y="3682825"/>
                <a:ext cx="928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5E5FCF-B64D-F3F6-D034-0B8CCBA54A2E}"/>
                  </a:ext>
                </a:extLst>
              </p14:cNvPr>
              <p14:cNvContentPartPr/>
              <p14:nvPr/>
            </p14:nvContentPartPr>
            <p14:xfrm>
              <a:off x="7700942" y="3670225"/>
              <a:ext cx="157320" cy="140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5E5FCF-B64D-F3F6-D034-0B8CCBA54A2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683302" y="3652225"/>
                <a:ext cx="192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5918A37-DE6F-B9E2-691E-26EA204C99AB}"/>
                  </a:ext>
                </a:extLst>
              </p14:cNvPr>
              <p14:cNvContentPartPr/>
              <p14:nvPr/>
            </p14:nvContentPartPr>
            <p14:xfrm>
              <a:off x="5531222" y="4291945"/>
              <a:ext cx="86040" cy="1846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5918A37-DE6F-B9E2-691E-26EA204C99A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13582" y="4274305"/>
                <a:ext cx="1216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C776831-F8CE-01E2-8E3D-709F7CAF1E7C}"/>
                  </a:ext>
                </a:extLst>
              </p14:cNvPr>
              <p14:cNvContentPartPr/>
              <p14:nvPr/>
            </p14:nvContentPartPr>
            <p14:xfrm>
              <a:off x="5639942" y="4278625"/>
              <a:ext cx="70560" cy="149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C776831-F8CE-01E2-8E3D-709F7CAF1E7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22302" y="4260625"/>
                <a:ext cx="1062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9072129-4E74-AF0B-073F-B4E2ED4F7967}"/>
                  </a:ext>
                </a:extLst>
              </p14:cNvPr>
              <p14:cNvContentPartPr/>
              <p14:nvPr/>
            </p14:nvContentPartPr>
            <p14:xfrm>
              <a:off x="5675222" y="4189345"/>
              <a:ext cx="137160" cy="148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9072129-4E74-AF0B-073F-B4E2ED4F796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57582" y="4171705"/>
                <a:ext cx="1728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D610C66-937E-3096-8CF8-8C8BEFAA68EC}"/>
                  </a:ext>
                </a:extLst>
              </p14:cNvPr>
              <p14:cNvContentPartPr/>
              <p14:nvPr/>
            </p14:nvContentPartPr>
            <p14:xfrm>
              <a:off x="5828942" y="4140385"/>
              <a:ext cx="157320" cy="163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D610C66-937E-3096-8CF8-8C8BEFAA68E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10942" y="4122385"/>
                <a:ext cx="1929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143F3E6-C65D-9F2F-2E8D-07BEFD5297FF}"/>
                  </a:ext>
                </a:extLst>
              </p14:cNvPr>
              <p14:cNvContentPartPr/>
              <p14:nvPr/>
            </p14:nvContentPartPr>
            <p14:xfrm>
              <a:off x="6107222" y="4250185"/>
              <a:ext cx="3240" cy="115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143F3E6-C65D-9F2F-2E8D-07BEFD5297F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089582" y="4232545"/>
                <a:ext cx="388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4FE30A3-3117-148B-3B7E-A4D032CC6B00}"/>
                  </a:ext>
                </a:extLst>
              </p14:cNvPr>
              <p14:cNvContentPartPr/>
              <p14:nvPr/>
            </p14:nvContentPartPr>
            <p14:xfrm>
              <a:off x="5547422" y="3894505"/>
              <a:ext cx="2559240" cy="858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4FE30A3-3117-148B-3B7E-A4D032CC6B0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29422" y="3876505"/>
                <a:ext cx="2594880" cy="89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FCBCB7A4-1213-6FAB-9085-834C6811E6A8}"/>
              </a:ext>
            </a:extLst>
          </p:cNvPr>
          <p:cNvGrpSpPr/>
          <p:nvPr/>
        </p:nvGrpSpPr>
        <p:grpSpPr>
          <a:xfrm>
            <a:off x="6085622" y="2763745"/>
            <a:ext cx="408600" cy="762480"/>
            <a:chOff x="6085622" y="2763745"/>
            <a:chExt cx="408600" cy="7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410558-6094-2239-217F-B7689FAEB7B0}"/>
                    </a:ext>
                  </a:extLst>
                </p14:cNvPr>
                <p14:cNvContentPartPr/>
                <p14:nvPr/>
              </p14:nvContentPartPr>
              <p14:xfrm>
                <a:off x="6100742" y="2948785"/>
                <a:ext cx="354960" cy="281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410558-6094-2239-217F-B7689FAEB7B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82742" y="2930785"/>
                  <a:ext cx="3906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B7F587-82C4-D967-CBF0-3F7AD56D72DC}"/>
                    </a:ext>
                  </a:extLst>
                </p14:cNvPr>
                <p14:cNvContentPartPr/>
                <p14:nvPr/>
              </p14:nvContentPartPr>
              <p14:xfrm>
                <a:off x="6085622" y="3263065"/>
                <a:ext cx="408600" cy="26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B7F587-82C4-D967-CBF0-3F7AD56D72D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67622" y="3245425"/>
                  <a:ext cx="444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6C1D1E-5D0D-D439-BB90-FE8BF5921FE2}"/>
                    </a:ext>
                  </a:extLst>
                </p14:cNvPr>
                <p14:cNvContentPartPr/>
                <p14:nvPr/>
              </p14:nvContentPartPr>
              <p14:xfrm>
                <a:off x="6403862" y="2763745"/>
                <a:ext cx="32400" cy="57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6C1D1E-5D0D-D439-BB90-FE8BF5921FE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86222" y="2746105"/>
                  <a:ext cx="68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F3636B-9504-DD3D-4CE4-BAD261EAE2F6}"/>
                    </a:ext>
                  </a:extLst>
                </p14:cNvPr>
                <p14:cNvContentPartPr/>
                <p14:nvPr/>
              </p14:nvContentPartPr>
              <p14:xfrm>
                <a:off x="6453542" y="3104665"/>
                <a:ext cx="12600" cy="33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F3636B-9504-DD3D-4CE4-BAD261EAE2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35542" y="3087025"/>
                  <a:ext cx="48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890019-C5D9-D8BA-B8BC-06FA6FE6AE1B}"/>
                    </a:ext>
                  </a:extLst>
                </p14:cNvPr>
                <p14:cNvContentPartPr/>
                <p14:nvPr/>
              </p14:nvContentPartPr>
              <p14:xfrm>
                <a:off x="6419342" y="3438385"/>
                <a:ext cx="11160" cy="5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890019-C5D9-D8BA-B8BC-06FA6FE6AE1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01342" y="3420745"/>
                  <a:ext cx="468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2AC7D86-DD4F-E6FF-2584-41FFE2EBD813}"/>
              </a:ext>
            </a:extLst>
          </p:cNvPr>
          <p:cNvGrpSpPr/>
          <p:nvPr/>
        </p:nvGrpSpPr>
        <p:grpSpPr>
          <a:xfrm>
            <a:off x="7080302" y="335185"/>
            <a:ext cx="1654920" cy="1098000"/>
            <a:chOff x="7080302" y="335185"/>
            <a:chExt cx="1654920" cy="10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4AF0C4-FF1C-4EF0-3E71-6ADA7A9E5963}"/>
                    </a:ext>
                  </a:extLst>
                </p14:cNvPr>
                <p14:cNvContentPartPr/>
                <p14:nvPr/>
              </p14:nvContentPartPr>
              <p14:xfrm>
                <a:off x="7150862" y="1281625"/>
                <a:ext cx="1074240" cy="96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4AF0C4-FF1C-4EF0-3E71-6ADA7A9E596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33222" y="1263625"/>
                  <a:ext cx="1109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2821F0-A737-AF39-14C2-DC9A66792C2E}"/>
                    </a:ext>
                  </a:extLst>
                </p14:cNvPr>
                <p14:cNvContentPartPr/>
                <p14:nvPr/>
              </p14:nvContentPartPr>
              <p14:xfrm>
                <a:off x="8097302" y="1162105"/>
                <a:ext cx="244080" cy="271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F2821F0-A737-AF39-14C2-DC9A66792C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79302" y="1144105"/>
                  <a:ext cx="279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6152C1E-0AAD-2BB2-613C-AB42630BCA2A}"/>
                    </a:ext>
                  </a:extLst>
                </p14:cNvPr>
                <p14:cNvContentPartPr/>
                <p14:nvPr/>
              </p14:nvContentPartPr>
              <p14:xfrm>
                <a:off x="7080302" y="1203865"/>
                <a:ext cx="344880" cy="216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6152C1E-0AAD-2BB2-613C-AB42630BCA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62302" y="1185865"/>
                  <a:ext cx="380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FE7F210-D7DE-FE23-B593-38EBA65D76CA}"/>
                    </a:ext>
                  </a:extLst>
                </p14:cNvPr>
                <p14:cNvContentPartPr/>
                <p14:nvPr/>
              </p14:nvContentPartPr>
              <p14:xfrm>
                <a:off x="7278302" y="683305"/>
                <a:ext cx="176040" cy="271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FE7F210-D7DE-FE23-B593-38EBA65D76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60662" y="665665"/>
                  <a:ext cx="211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942A7D5-4437-E6D9-5337-716D7EF0F053}"/>
                    </a:ext>
                  </a:extLst>
                </p14:cNvPr>
                <p14:cNvContentPartPr/>
                <p14:nvPr/>
              </p14:nvContentPartPr>
              <p14:xfrm>
                <a:off x="7476662" y="600505"/>
                <a:ext cx="78480" cy="236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942A7D5-4437-E6D9-5337-716D7EF0F05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59022" y="582505"/>
                  <a:ext cx="114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9FA28F-92EF-74E4-58A4-C9C08C18C85F}"/>
                    </a:ext>
                  </a:extLst>
                </p14:cNvPr>
                <p14:cNvContentPartPr/>
                <p14:nvPr/>
              </p14:nvContentPartPr>
              <p14:xfrm>
                <a:off x="7653062" y="613465"/>
                <a:ext cx="118080" cy="169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9FA28F-92EF-74E4-58A4-C9C08C18C8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35062" y="595465"/>
                  <a:ext cx="153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71F0E2-C451-5DB6-D861-CEA9B32B244D}"/>
                    </a:ext>
                  </a:extLst>
                </p14:cNvPr>
                <p14:cNvContentPartPr/>
                <p14:nvPr/>
              </p14:nvContentPartPr>
              <p14:xfrm>
                <a:off x="7828022" y="600505"/>
                <a:ext cx="52200" cy="97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71F0E2-C451-5DB6-D861-CEA9B32B244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10022" y="582505"/>
                  <a:ext cx="87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8E59C7-AA0C-FD1D-549C-167D405CF76A}"/>
                    </a:ext>
                  </a:extLst>
                </p14:cNvPr>
                <p14:cNvContentPartPr/>
                <p14:nvPr/>
              </p14:nvContentPartPr>
              <p14:xfrm>
                <a:off x="7852862" y="450385"/>
                <a:ext cx="222120" cy="166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8E59C7-AA0C-FD1D-549C-167D405CF7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835222" y="432385"/>
                  <a:ext cx="257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816688F-A081-B5C6-E6C0-1C61500D5771}"/>
                    </a:ext>
                  </a:extLst>
                </p14:cNvPr>
                <p14:cNvContentPartPr/>
                <p14:nvPr/>
              </p14:nvContentPartPr>
              <p14:xfrm>
                <a:off x="7997582" y="466585"/>
                <a:ext cx="227880" cy="120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816688F-A081-B5C6-E6C0-1C61500D577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79582" y="448945"/>
                  <a:ext cx="263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A01FB3-670D-FD08-B84D-93040D850F6C}"/>
                    </a:ext>
                  </a:extLst>
                </p14:cNvPr>
                <p14:cNvContentPartPr/>
                <p14:nvPr/>
              </p14:nvContentPartPr>
              <p14:xfrm>
                <a:off x="8287382" y="335185"/>
                <a:ext cx="98640" cy="242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A01FB3-670D-FD08-B84D-93040D850F6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69742" y="317545"/>
                  <a:ext cx="134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91C7B9-3267-E039-9300-27E3142EFE55}"/>
                    </a:ext>
                  </a:extLst>
                </p14:cNvPr>
                <p14:cNvContentPartPr/>
                <p14:nvPr/>
              </p14:nvContentPartPr>
              <p14:xfrm>
                <a:off x="7826942" y="938905"/>
                <a:ext cx="77760" cy="182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91C7B9-3267-E039-9300-27E3142EFE5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808942" y="920905"/>
                  <a:ext cx="113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67829C-6FA9-2422-BCD0-0277151642CF}"/>
                    </a:ext>
                  </a:extLst>
                </p14:cNvPr>
                <p14:cNvContentPartPr/>
                <p14:nvPr/>
              </p14:nvContentPartPr>
              <p14:xfrm>
                <a:off x="8015582" y="930265"/>
                <a:ext cx="77760" cy="102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67829C-6FA9-2422-BCD0-0277151642C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97942" y="912625"/>
                  <a:ext cx="113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BA9B5D2-3132-FD5A-4A3E-355C1562AFBE}"/>
                    </a:ext>
                  </a:extLst>
                </p14:cNvPr>
                <p14:cNvContentPartPr/>
                <p14:nvPr/>
              </p14:nvContentPartPr>
              <p14:xfrm>
                <a:off x="8148422" y="848185"/>
                <a:ext cx="194040" cy="120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BA9B5D2-3132-FD5A-4A3E-355C1562AF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30422" y="830545"/>
                  <a:ext cx="229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9BFE3B-3054-516C-5C76-8B467CA1AC6B}"/>
                    </a:ext>
                  </a:extLst>
                </p14:cNvPr>
                <p14:cNvContentPartPr/>
                <p14:nvPr/>
              </p14:nvContentPartPr>
              <p14:xfrm>
                <a:off x="8388542" y="767185"/>
                <a:ext cx="146880" cy="113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9BFE3B-3054-516C-5C76-8B467CA1AC6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70902" y="749545"/>
                  <a:ext cx="182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2162A8-87D2-479C-B6DB-432B51154AA7}"/>
                    </a:ext>
                  </a:extLst>
                </p14:cNvPr>
                <p14:cNvContentPartPr/>
                <p14:nvPr/>
              </p14:nvContentPartPr>
              <p14:xfrm>
                <a:off x="8328062" y="862585"/>
                <a:ext cx="81720" cy="83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2162A8-87D2-479C-B6DB-432B51154AA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310062" y="844585"/>
                  <a:ext cx="117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E0BFEA4-5A19-CD30-5386-AED42F962899}"/>
                    </a:ext>
                  </a:extLst>
                </p14:cNvPr>
                <p14:cNvContentPartPr/>
                <p14:nvPr/>
              </p14:nvContentPartPr>
              <p14:xfrm>
                <a:off x="8550542" y="736585"/>
                <a:ext cx="83520" cy="115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E0BFEA4-5A19-CD30-5386-AED42F9628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32902" y="718945"/>
                  <a:ext cx="119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B0C54F8-19EB-D081-9519-D74CBA00A40D}"/>
                    </a:ext>
                  </a:extLst>
                </p14:cNvPr>
                <p14:cNvContentPartPr/>
                <p14:nvPr/>
              </p14:nvContentPartPr>
              <p14:xfrm>
                <a:off x="8731262" y="802465"/>
                <a:ext cx="3960" cy="22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B0C54F8-19EB-D081-9519-D74CBA00A40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13622" y="784825"/>
                  <a:ext cx="3960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7AF30B7-8AF2-D8B9-2F3F-6D2DF6688308}"/>
                  </a:ext>
                </a:extLst>
              </p14:cNvPr>
              <p14:cNvContentPartPr/>
              <p14:nvPr/>
            </p14:nvContentPartPr>
            <p14:xfrm>
              <a:off x="1313462" y="1757545"/>
              <a:ext cx="728280" cy="1018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7AF30B7-8AF2-D8B9-2F3F-6D2DF668830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295462" y="1739545"/>
                <a:ext cx="763920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3B7247B-89B9-D12B-1995-B11915390FC8}"/>
                  </a:ext>
                </a:extLst>
              </p14:cNvPr>
              <p14:cNvContentPartPr/>
              <p14:nvPr/>
            </p14:nvContentPartPr>
            <p14:xfrm>
              <a:off x="4680182" y="2183785"/>
              <a:ext cx="379440" cy="3362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3B7247B-89B9-D12B-1995-B11915390FC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662182" y="2166145"/>
                <a:ext cx="415080" cy="37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46B83CEE-8D02-1BC0-F2F6-FFC402306C52}"/>
              </a:ext>
            </a:extLst>
          </p:cNvPr>
          <p:cNvGrpSpPr/>
          <p:nvPr/>
        </p:nvGrpSpPr>
        <p:grpSpPr>
          <a:xfrm>
            <a:off x="2745182" y="1451905"/>
            <a:ext cx="2399040" cy="586080"/>
            <a:chOff x="2745182" y="1451905"/>
            <a:chExt cx="239904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B762F2-3575-5592-789E-E55386CF27CE}"/>
                    </a:ext>
                  </a:extLst>
                </p14:cNvPr>
                <p14:cNvContentPartPr/>
                <p14:nvPr/>
              </p14:nvContentPartPr>
              <p14:xfrm>
                <a:off x="2745182" y="1860145"/>
                <a:ext cx="1665720" cy="148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B762F2-3575-5592-789E-E55386CF27C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27542" y="1842505"/>
                  <a:ext cx="1701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7E43C2-3146-F030-12A8-0113AC4AC4BD}"/>
                    </a:ext>
                  </a:extLst>
                </p14:cNvPr>
                <p14:cNvContentPartPr/>
                <p14:nvPr/>
              </p14:nvContentPartPr>
              <p14:xfrm>
                <a:off x="4299302" y="1796065"/>
                <a:ext cx="225720" cy="241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7E43C2-3146-F030-12A8-0113AC4AC4B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81662" y="1778425"/>
                  <a:ext cx="261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393B34-004A-D468-3CDC-66DA3928A5F7}"/>
                    </a:ext>
                  </a:extLst>
                </p14:cNvPr>
                <p14:cNvContentPartPr/>
                <p14:nvPr/>
              </p14:nvContentPartPr>
              <p14:xfrm>
                <a:off x="4597382" y="1709665"/>
                <a:ext cx="147600" cy="192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393B34-004A-D468-3CDC-66DA3928A5F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579742" y="1692025"/>
                  <a:ext cx="183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21DE0A1-DFC7-38F3-F799-207AF2A9B71B}"/>
                    </a:ext>
                  </a:extLst>
                </p14:cNvPr>
                <p14:cNvContentPartPr/>
                <p14:nvPr/>
              </p14:nvContentPartPr>
              <p14:xfrm>
                <a:off x="4829942" y="1717945"/>
                <a:ext cx="10440" cy="51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21DE0A1-DFC7-38F3-F799-207AF2A9B71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11942" y="1699945"/>
                  <a:ext cx="46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78041BF-53CE-7C41-FDEB-BA082AF5546E}"/>
                    </a:ext>
                  </a:extLst>
                </p14:cNvPr>
                <p14:cNvContentPartPr/>
                <p14:nvPr/>
              </p14:nvContentPartPr>
              <p14:xfrm>
                <a:off x="4879982" y="1622905"/>
                <a:ext cx="124920" cy="162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78041BF-53CE-7C41-FDEB-BA082AF5546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61982" y="1604905"/>
                  <a:ext cx="160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B2B3EB-D6B7-C464-A283-C71385B7A53B}"/>
                    </a:ext>
                  </a:extLst>
                </p14:cNvPr>
                <p14:cNvContentPartPr/>
                <p14:nvPr/>
              </p14:nvContentPartPr>
              <p14:xfrm>
                <a:off x="5078702" y="1451905"/>
                <a:ext cx="65520" cy="218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B2B3EB-D6B7-C464-A283-C71385B7A53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60702" y="1433905"/>
                  <a:ext cx="1011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A37EEA-09A8-5CA4-B3E2-2297BA713E07}"/>
              </a:ext>
            </a:extLst>
          </p:cNvPr>
          <p:cNvGrpSpPr/>
          <p:nvPr/>
        </p:nvGrpSpPr>
        <p:grpSpPr>
          <a:xfrm>
            <a:off x="4195262" y="2551345"/>
            <a:ext cx="848520" cy="525960"/>
            <a:chOff x="4195262" y="2551345"/>
            <a:chExt cx="84852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04E4F52-6875-42CD-51C0-C360BD1D1986}"/>
                    </a:ext>
                  </a:extLst>
                </p14:cNvPr>
                <p14:cNvContentPartPr/>
                <p14:nvPr/>
              </p14:nvContentPartPr>
              <p14:xfrm>
                <a:off x="4634462" y="2551345"/>
                <a:ext cx="409320" cy="432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04E4F52-6875-42CD-51C0-C360BD1D198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616822" y="2533345"/>
                  <a:ext cx="4449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7842420-A9E8-D212-444D-85FFB19116E2}"/>
                    </a:ext>
                  </a:extLst>
                </p14:cNvPr>
                <p14:cNvContentPartPr/>
                <p14:nvPr/>
              </p14:nvContentPartPr>
              <p14:xfrm>
                <a:off x="4213622" y="2894785"/>
                <a:ext cx="506520" cy="164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7842420-A9E8-D212-444D-85FFB19116E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95982" y="2876785"/>
                  <a:ext cx="542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3C9FCAB-732C-FB0A-9C27-F41B6C254B04}"/>
                    </a:ext>
                  </a:extLst>
                </p14:cNvPr>
                <p14:cNvContentPartPr/>
                <p14:nvPr/>
              </p14:nvContentPartPr>
              <p14:xfrm>
                <a:off x="4195262" y="2974345"/>
                <a:ext cx="119880" cy="102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C9FCAB-732C-FB0A-9C27-F41B6C254B0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77622" y="2956705"/>
                  <a:ext cx="15552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E89E619-53FF-981A-3D4F-D2C59750A37A}"/>
              </a:ext>
            </a:extLst>
          </p:cNvPr>
          <p:cNvGrpSpPr/>
          <p:nvPr/>
        </p:nvGrpSpPr>
        <p:grpSpPr>
          <a:xfrm>
            <a:off x="3501542" y="3011065"/>
            <a:ext cx="451800" cy="235440"/>
            <a:chOff x="3501542" y="3011065"/>
            <a:chExt cx="45180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2E9FF45-BE92-FF44-3D66-A000EC5292B8}"/>
                    </a:ext>
                  </a:extLst>
                </p14:cNvPr>
                <p14:cNvContentPartPr/>
                <p14:nvPr/>
              </p14:nvContentPartPr>
              <p14:xfrm>
                <a:off x="3501542" y="3093505"/>
                <a:ext cx="89280" cy="153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2E9FF45-BE92-FF44-3D66-A000EC5292B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83902" y="3075865"/>
                  <a:ext cx="124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28F5641-98F3-30BF-1CC2-B9ED656F721A}"/>
                    </a:ext>
                  </a:extLst>
                </p14:cNvPr>
                <p14:cNvContentPartPr/>
                <p14:nvPr/>
              </p14:nvContentPartPr>
              <p14:xfrm>
                <a:off x="3643022" y="3067945"/>
                <a:ext cx="90360" cy="116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28F5641-98F3-30BF-1CC2-B9ED656F721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25382" y="3050305"/>
                  <a:ext cx="126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5899945-2770-CBCF-F2B1-B75AE4195FB7}"/>
                    </a:ext>
                  </a:extLst>
                </p14:cNvPr>
                <p14:cNvContentPartPr/>
                <p14:nvPr/>
              </p14:nvContentPartPr>
              <p14:xfrm>
                <a:off x="3718622" y="3022585"/>
                <a:ext cx="212040" cy="157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5899945-2770-CBCF-F2B1-B75AE4195FB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00982" y="3004585"/>
                  <a:ext cx="247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E7D81D-C870-87DF-E6D0-BFFA2AC02D97}"/>
                    </a:ext>
                  </a:extLst>
                </p14:cNvPr>
                <p14:cNvContentPartPr/>
                <p14:nvPr/>
              </p14:nvContentPartPr>
              <p14:xfrm>
                <a:off x="3910142" y="3011065"/>
                <a:ext cx="43200" cy="155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E7D81D-C870-87DF-E6D0-BFFA2AC02D9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892142" y="2993065"/>
                  <a:ext cx="7884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906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A5F8-973C-5A18-4091-A5CE1BBE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is stored in the AFE or the Arduino</a:t>
            </a:r>
          </a:p>
        </p:txBody>
      </p:sp>
      <p:pic>
        <p:nvPicPr>
          <p:cNvPr id="6" name="Content Placeholder 5" descr="A close-up of a document&#10;&#10;Description automatically generated">
            <a:extLst>
              <a:ext uri="{FF2B5EF4-FFF2-40B4-BE49-F238E27FC236}">
                <a16:creationId xmlns:a16="http://schemas.microsoft.com/office/drawing/2014/main" id="{BC138D5E-85D9-8C4F-6BE1-973CCC208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" y="1646903"/>
            <a:ext cx="7399661" cy="32616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F5E9-69D4-A592-2BA4-DEE6FB4B3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25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29BFE9-A369-05DE-1467-544892E8AE55}"/>
              </a:ext>
            </a:extLst>
          </p:cNvPr>
          <p:cNvGrpSpPr/>
          <p:nvPr/>
        </p:nvGrpSpPr>
        <p:grpSpPr>
          <a:xfrm>
            <a:off x="7250854" y="1648597"/>
            <a:ext cx="2179440" cy="1160640"/>
            <a:chOff x="7250854" y="1648597"/>
            <a:chExt cx="2179440" cy="11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C90D9A5-C31F-67A2-1D4A-DA60C21CB12E}"/>
                    </a:ext>
                  </a:extLst>
                </p14:cNvPr>
                <p14:cNvContentPartPr/>
                <p14:nvPr/>
              </p14:nvContentPartPr>
              <p14:xfrm>
                <a:off x="7250854" y="1952797"/>
                <a:ext cx="1011960" cy="856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C90D9A5-C31F-67A2-1D4A-DA60C21CB1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32854" y="1935157"/>
                  <a:ext cx="104760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30AA68-4010-1C6B-A384-A5754E9F6894}"/>
                    </a:ext>
                  </a:extLst>
                </p14:cNvPr>
                <p14:cNvContentPartPr/>
                <p14:nvPr/>
              </p14:nvContentPartPr>
              <p14:xfrm>
                <a:off x="8493934" y="1719157"/>
                <a:ext cx="68400" cy="32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30AA68-4010-1C6B-A384-A5754E9F68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75934" y="1701157"/>
                  <a:ext cx="104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C11E4C6-5CD8-C6AF-F31D-D778FCAE91CB}"/>
                    </a:ext>
                  </a:extLst>
                </p14:cNvPr>
                <p14:cNvContentPartPr/>
                <p14:nvPr/>
              </p14:nvContentPartPr>
              <p14:xfrm>
                <a:off x="8501494" y="1735357"/>
                <a:ext cx="189360" cy="228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C11E4C6-5CD8-C6AF-F31D-D778FCAE91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83854" y="1717717"/>
                  <a:ext cx="225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A9FD92-9F20-DBA6-DB07-E93F337A97F0}"/>
                    </a:ext>
                  </a:extLst>
                </p14:cNvPr>
                <p14:cNvContentPartPr/>
                <p14:nvPr/>
              </p14:nvContentPartPr>
              <p14:xfrm>
                <a:off x="8776894" y="1827517"/>
                <a:ext cx="164520" cy="25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A9FD92-9F20-DBA6-DB07-E93F337A97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59254" y="1809877"/>
                  <a:ext cx="200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D29E5A-89D3-E187-9B75-6D82ECCA406C}"/>
                    </a:ext>
                  </a:extLst>
                </p14:cNvPr>
                <p14:cNvContentPartPr/>
                <p14:nvPr/>
              </p14:nvContentPartPr>
              <p14:xfrm>
                <a:off x="8983174" y="1648597"/>
                <a:ext cx="143640" cy="333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D29E5A-89D3-E187-9B75-6D82ECCA40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65534" y="1630597"/>
                  <a:ext cx="1792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0F41D2-9CA1-D149-709E-299247DB836D}"/>
                    </a:ext>
                  </a:extLst>
                </p14:cNvPr>
                <p14:cNvContentPartPr/>
                <p14:nvPr/>
              </p14:nvContentPartPr>
              <p14:xfrm>
                <a:off x="9010174" y="1787917"/>
                <a:ext cx="51480" cy="51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0F41D2-9CA1-D149-709E-299247DB83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92174" y="1770277"/>
                  <a:ext cx="87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7CE2E9-2E84-E1A4-DC70-745527F2D917}"/>
                    </a:ext>
                  </a:extLst>
                </p14:cNvPr>
                <p14:cNvContentPartPr/>
                <p14:nvPr/>
              </p14:nvContentPartPr>
              <p14:xfrm>
                <a:off x="9165694" y="1705837"/>
                <a:ext cx="264600" cy="20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7CE2E9-2E84-E1A4-DC70-745527F2D9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47694" y="1687837"/>
                  <a:ext cx="3002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679C62-3CC3-5804-30C5-F0008CC6A57A}"/>
              </a:ext>
            </a:extLst>
          </p:cNvPr>
          <p:cNvGrpSpPr/>
          <p:nvPr/>
        </p:nvGrpSpPr>
        <p:grpSpPr>
          <a:xfrm>
            <a:off x="8635414" y="2472997"/>
            <a:ext cx="401040" cy="398880"/>
            <a:chOff x="8635414" y="2472997"/>
            <a:chExt cx="40104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EDF94B-F65C-E5CB-29DB-E5EB3C1A5B1A}"/>
                    </a:ext>
                  </a:extLst>
                </p14:cNvPr>
                <p14:cNvContentPartPr/>
                <p14:nvPr/>
              </p14:nvContentPartPr>
              <p14:xfrm>
                <a:off x="8635414" y="2472997"/>
                <a:ext cx="156960" cy="345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EDF94B-F65C-E5CB-29DB-E5EB3C1A5B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17414" y="2454997"/>
                  <a:ext cx="1926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A2E71B-791A-3857-3ED0-F334BF84A21A}"/>
                    </a:ext>
                  </a:extLst>
                </p14:cNvPr>
                <p14:cNvContentPartPr/>
                <p14:nvPr/>
              </p14:nvContentPartPr>
              <p14:xfrm>
                <a:off x="8916574" y="2630317"/>
                <a:ext cx="119880" cy="11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A2E71B-791A-3857-3ED0-F334BF84A2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98574" y="2612677"/>
                  <a:ext cx="155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937F5E-5872-23E6-131A-4AE42B7F7596}"/>
                    </a:ext>
                  </a:extLst>
                </p14:cNvPr>
                <p14:cNvContentPartPr/>
                <p14:nvPr/>
              </p14:nvContentPartPr>
              <p14:xfrm>
                <a:off x="8897854" y="2577757"/>
                <a:ext cx="132840" cy="29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937F5E-5872-23E6-131A-4AE42B7F75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79854" y="2560117"/>
                  <a:ext cx="16848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DD4EB4-896D-1B20-4D4F-888E7DA41DC3}"/>
              </a:ext>
            </a:extLst>
          </p:cNvPr>
          <p:cNvGrpSpPr/>
          <p:nvPr/>
        </p:nvGrpSpPr>
        <p:grpSpPr>
          <a:xfrm>
            <a:off x="9522094" y="2424757"/>
            <a:ext cx="325800" cy="317880"/>
            <a:chOff x="9522094" y="2424757"/>
            <a:chExt cx="32580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EAEBD3-8F85-2329-55EA-5AD83796C9C3}"/>
                    </a:ext>
                  </a:extLst>
                </p14:cNvPr>
                <p14:cNvContentPartPr/>
                <p14:nvPr/>
              </p14:nvContentPartPr>
              <p14:xfrm>
                <a:off x="9522094" y="2442037"/>
                <a:ext cx="104400" cy="300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EAEBD3-8F85-2329-55EA-5AD83796C9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04454" y="2424037"/>
                  <a:ext cx="140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930157-DCAC-4EC6-EF26-BBA4A87FF77D}"/>
                    </a:ext>
                  </a:extLst>
                </p14:cNvPr>
                <p14:cNvContentPartPr/>
                <p14:nvPr/>
              </p14:nvContentPartPr>
              <p14:xfrm>
                <a:off x="9727294" y="2424757"/>
                <a:ext cx="120600" cy="230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930157-DCAC-4EC6-EF26-BBA4A87FF7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09654" y="2406757"/>
                  <a:ext cx="15624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895423-FB03-B62B-F6A3-0219FD3EFB72}"/>
              </a:ext>
            </a:extLst>
          </p:cNvPr>
          <p:cNvGrpSpPr/>
          <p:nvPr/>
        </p:nvGrpSpPr>
        <p:grpSpPr>
          <a:xfrm>
            <a:off x="10094854" y="2401717"/>
            <a:ext cx="1153080" cy="335520"/>
            <a:chOff x="10094854" y="2401717"/>
            <a:chExt cx="115308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A0FE44-2EC1-A448-195B-D10305F5F41E}"/>
                    </a:ext>
                  </a:extLst>
                </p14:cNvPr>
                <p14:cNvContentPartPr/>
                <p14:nvPr/>
              </p14:nvContentPartPr>
              <p14:xfrm>
                <a:off x="10094854" y="2564077"/>
                <a:ext cx="284760" cy="15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A0FE44-2EC1-A448-195B-D10305F5F41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77214" y="2546077"/>
                  <a:ext cx="320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C0C533-635C-B59B-7349-45CCFB2FDAA8}"/>
                    </a:ext>
                  </a:extLst>
                </p14:cNvPr>
                <p14:cNvContentPartPr/>
                <p14:nvPr/>
              </p14:nvContentPartPr>
              <p14:xfrm>
                <a:off x="10333534" y="2483077"/>
                <a:ext cx="168120" cy="254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C0C533-635C-B59B-7349-45CCFB2FDAA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15534" y="2465437"/>
                  <a:ext cx="203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EC3EF6-A45D-2744-9F4D-475935D8D7C2}"/>
                    </a:ext>
                  </a:extLst>
                </p14:cNvPr>
                <p14:cNvContentPartPr/>
                <p14:nvPr/>
              </p14:nvContentPartPr>
              <p14:xfrm>
                <a:off x="10649974" y="2401717"/>
                <a:ext cx="42480" cy="250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EC3EF6-A45D-2744-9F4D-475935D8D7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32334" y="2384077"/>
                  <a:ext cx="78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C89CB7-AB11-9F76-1BC1-22412710291D}"/>
                    </a:ext>
                  </a:extLst>
                </p14:cNvPr>
                <p14:cNvContentPartPr/>
                <p14:nvPr/>
              </p14:nvContentPartPr>
              <p14:xfrm>
                <a:off x="10761574" y="2418277"/>
                <a:ext cx="80640" cy="22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C89CB7-AB11-9F76-1BC1-2241271029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43574" y="2400277"/>
                  <a:ext cx="116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DC399B-78EA-3448-257C-BD7B0C4C9294}"/>
                    </a:ext>
                  </a:extLst>
                </p14:cNvPr>
                <p14:cNvContentPartPr/>
                <p14:nvPr/>
              </p14:nvContentPartPr>
              <p14:xfrm>
                <a:off x="10696774" y="2530597"/>
                <a:ext cx="89640" cy="62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DC399B-78EA-3448-257C-BD7B0C4C92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79134" y="2512957"/>
                  <a:ext cx="125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E258A5-B775-6494-81E4-8726C2BBCF38}"/>
                    </a:ext>
                  </a:extLst>
                </p14:cNvPr>
                <p14:cNvContentPartPr/>
                <p14:nvPr/>
              </p14:nvContentPartPr>
              <p14:xfrm>
                <a:off x="10934734" y="2474797"/>
                <a:ext cx="102600" cy="168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E258A5-B775-6494-81E4-8726C2BBCF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16734" y="2457157"/>
                  <a:ext cx="138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C2FA303-4402-BB94-02BD-8CB94A5C4E4F}"/>
                    </a:ext>
                  </a:extLst>
                </p14:cNvPr>
                <p14:cNvContentPartPr/>
                <p14:nvPr/>
              </p14:nvContentPartPr>
              <p14:xfrm>
                <a:off x="11121934" y="2488117"/>
                <a:ext cx="12600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C2FA303-4402-BB94-02BD-8CB94A5C4E4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103934" y="2470117"/>
                  <a:ext cx="161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A3A472-BC8F-0016-BF8C-6F8A522A5EAD}"/>
                    </a:ext>
                  </a:extLst>
                </p14:cNvPr>
                <p14:cNvContentPartPr/>
                <p14:nvPr/>
              </p14:nvContentPartPr>
              <p14:xfrm>
                <a:off x="11147134" y="2468317"/>
                <a:ext cx="89640" cy="18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A3A472-BC8F-0016-BF8C-6F8A522A5EA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29134" y="2450677"/>
                  <a:ext cx="1252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495657-9626-C09B-C30F-10EE75247DCB}"/>
              </a:ext>
            </a:extLst>
          </p:cNvPr>
          <p:cNvGrpSpPr/>
          <p:nvPr/>
        </p:nvGrpSpPr>
        <p:grpSpPr>
          <a:xfrm>
            <a:off x="9260734" y="2877277"/>
            <a:ext cx="1812240" cy="693720"/>
            <a:chOff x="9260734" y="2877277"/>
            <a:chExt cx="1812240" cy="69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DB8F8B-BB4D-2794-777A-747CDDAC416C}"/>
                    </a:ext>
                  </a:extLst>
                </p14:cNvPr>
                <p14:cNvContentPartPr/>
                <p14:nvPr/>
              </p14:nvContentPartPr>
              <p14:xfrm>
                <a:off x="9474574" y="2881237"/>
                <a:ext cx="160920" cy="406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DB8F8B-BB4D-2794-777A-747CDDAC416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56574" y="2863237"/>
                  <a:ext cx="1965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B0C152-7B04-287E-576D-7804F7DD35BB}"/>
                    </a:ext>
                  </a:extLst>
                </p14:cNvPr>
                <p14:cNvContentPartPr/>
                <p14:nvPr/>
              </p14:nvContentPartPr>
              <p14:xfrm>
                <a:off x="9260734" y="3415477"/>
                <a:ext cx="87840" cy="155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B0C152-7B04-287E-576D-7804F7DD35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43094" y="3397477"/>
                  <a:ext cx="123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7BF493-70EC-E572-91C3-966EAF3036B9}"/>
                    </a:ext>
                  </a:extLst>
                </p14:cNvPr>
                <p14:cNvContentPartPr/>
                <p14:nvPr/>
              </p14:nvContentPartPr>
              <p14:xfrm>
                <a:off x="9388174" y="3402877"/>
                <a:ext cx="98640" cy="10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7BF493-70EC-E572-91C3-966EAF3036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70534" y="3384877"/>
                  <a:ext cx="134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1223BB-B61B-7291-E1FE-9603707F9009}"/>
                    </a:ext>
                  </a:extLst>
                </p14:cNvPr>
                <p14:cNvContentPartPr/>
                <p14:nvPr/>
              </p14:nvContentPartPr>
              <p14:xfrm>
                <a:off x="9575734" y="3323677"/>
                <a:ext cx="76680" cy="144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1223BB-B61B-7291-E1FE-9603707F90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57734" y="3305677"/>
                  <a:ext cx="112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2FFE26-559F-D373-028E-DFB1A74A44BA}"/>
                    </a:ext>
                  </a:extLst>
                </p14:cNvPr>
                <p14:cNvContentPartPr/>
                <p14:nvPr/>
              </p14:nvContentPartPr>
              <p14:xfrm>
                <a:off x="9698134" y="3327277"/>
                <a:ext cx="84240" cy="116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2FFE26-559F-D373-028E-DFB1A74A44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80494" y="3309277"/>
                  <a:ext cx="119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24EE0E-FE39-CA8B-63CF-53F70B452749}"/>
                    </a:ext>
                  </a:extLst>
                </p14:cNvPr>
                <p14:cNvContentPartPr/>
                <p14:nvPr/>
              </p14:nvContentPartPr>
              <p14:xfrm>
                <a:off x="9841054" y="2877277"/>
                <a:ext cx="496800" cy="432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24EE0E-FE39-CA8B-63CF-53F70B4527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23414" y="2859277"/>
                  <a:ext cx="5324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0E6D36-CEBB-CB21-ECAB-19A6B31E6E53}"/>
                    </a:ext>
                  </a:extLst>
                </p14:cNvPr>
                <p14:cNvContentPartPr/>
                <p14:nvPr/>
              </p14:nvContentPartPr>
              <p14:xfrm>
                <a:off x="10449814" y="3311077"/>
                <a:ext cx="100440" cy="15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0E6D36-CEBB-CB21-ECAB-19A6B31E6E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32174" y="3293077"/>
                  <a:ext cx="136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F5B4837-4B33-FEE7-92F3-576BF7EECF6B}"/>
                    </a:ext>
                  </a:extLst>
                </p14:cNvPr>
                <p14:cNvContentPartPr/>
                <p14:nvPr/>
              </p14:nvContentPartPr>
              <p14:xfrm>
                <a:off x="10609654" y="3284437"/>
                <a:ext cx="85680" cy="9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F5B4837-4B33-FEE7-92F3-576BF7EECF6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92014" y="3266437"/>
                  <a:ext cx="121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D9FE69-5600-51F0-D72E-51F8FD19E445}"/>
                    </a:ext>
                  </a:extLst>
                </p14:cNvPr>
                <p14:cNvContentPartPr/>
                <p14:nvPr/>
              </p14:nvContentPartPr>
              <p14:xfrm>
                <a:off x="10778854" y="3265717"/>
                <a:ext cx="110160" cy="160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D9FE69-5600-51F0-D72E-51F8FD19E44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760854" y="3248077"/>
                  <a:ext cx="145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5FC8C94-9B57-1C57-3F6A-A91F636B7EAB}"/>
                    </a:ext>
                  </a:extLst>
                </p14:cNvPr>
                <p14:cNvContentPartPr/>
                <p14:nvPr/>
              </p14:nvContentPartPr>
              <p14:xfrm>
                <a:off x="10989094" y="3210277"/>
                <a:ext cx="83880" cy="126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5FC8C94-9B57-1C57-3F6A-A91F636B7EA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71454" y="3192637"/>
                  <a:ext cx="1195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AA78461-78A2-8B42-A00A-B921DE37DA8C}"/>
              </a:ext>
            </a:extLst>
          </p:cNvPr>
          <p:cNvGrpSpPr/>
          <p:nvPr/>
        </p:nvGrpSpPr>
        <p:grpSpPr>
          <a:xfrm>
            <a:off x="8663854" y="3901117"/>
            <a:ext cx="2150280" cy="1385280"/>
            <a:chOff x="8663854" y="3901117"/>
            <a:chExt cx="2150280" cy="13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4F553E-B747-F66F-BB1C-DDA4C5F4CF11}"/>
                    </a:ext>
                  </a:extLst>
                </p14:cNvPr>
                <p14:cNvContentPartPr/>
                <p14:nvPr/>
              </p14:nvContentPartPr>
              <p14:xfrm>
                <a:off x="8663854" y="4006957"/>
                <a:ext cx="139320" cy="282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4F553E-B747-F66F-BB1C-DDA4C5F4CF1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46214" y="3989317"/>
                  <a:ext cx="1749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DCACA1A-7E0C-0C83-EC1F-79FE1AB120DB}"/>
                    </a:ext>
                  </a:extLst>
                </p14:cNvPr>
                <p14:cNvContentPartPr/>
                <p14:nvPr/>
              </p14:nvContentPartPr>
              <p14:xfrm>
                <a:off x="8828374" y="4099837"/>
                <a:ext cx="183600" cy="54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DCACA1A-7E0C-0C83-EC1F-79FE1AB120D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10734" y="4081837"/>
                  <a:ext cx="219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17F84A-80EB-578B-CCB4-FC81CB9AB024}"/>
                    </a:ext>
                  </a:extLst>
                </p14:cNvPr>
                <p14:cNvContentPartPr/>
                <p14:nvPr/>
              </p14:nvContentPartPr>
              <p14:xfrm>
                <a:off x="8883814" y="4032877"/>
                <a:ext cx="111600" cy="228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17F84A-80EB-578B-CCB4-FC81CB9AB0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66174" y="4015237"/>
                  <a:ext cx="147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84DBD32-3ADF-AD1A-F111-2A51E120186F}"/>
                    </a:ext>
                  </a:extLst>
                </p14:cNvPr>
                <p14:cNvContentPartPr/>
                <p14:nvPr/>
              </p14:nvContentPartPr>
              <p14:xfrm>
                <a:off x="9568894" y="3901477"/>
                <a:ext cx="45000" cy="281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84DBD32-3ADF-AD1A-F111-2A51E120186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50894" y="3883837"/>
                  <a:ext cx="80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7C8A69-4446-339B-B499-813F8AE89C02}"/>
                    </a:ext>
                  </a:extLst>
                </p14:cNvPr>
                <p14:cNvContentPartPr/>
                <p14:nvPr/>
              </p14:nvContentPartPr>
              <p14:xfrm>
                <a:off x="9557374" y="3901117"/>
                <a:ext cx="155160" cy="178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7C8A69-4446-339B-B499-813F8AE89C0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39374" y="3883477"/>
                  <a:ext cx="190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4F6AA5-BE17-AA5B-3FD0-B6E6F6901FB2}"/>
                    </a:ext>
                  </a:extLst>
                </p14:cNvPr>
                <p14:cNvContentPartPr/>
                <p14:nvPr/>
              </p14:nvContentPartPr>
              <p14:xfrm>
                <a:off x="9891814" y="3951877"/>
                <a:ext cx="41040" cy="20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4F6AA5-BE17-AA5B-3FD0-B6E6F6901FB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74174" y="3933877"/>
                  <a:ext cx="76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C0D734-2463-A770-3119-1CABD97D7D84}"/>
                    </a:ext>
                  </a:extLst>
                </p14:cNvPr>
                <p14:cNvContentPartPr/>
                <p14:nvPr/>
              </p14:nvContentPartPr>
              <p14:xfrm>
                <a:off x="9824494" y="3911557"/>
                <a:ext cx="212760" cy="122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C0D734-2463-A770-3119-1CABD97D7D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806854" y="3893917"/>
                  <a:ext cx="248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620AD7D-E98D-5738-4D87-20ADF64F2220}"/>
                    </a:ext>
                  </a:extLst>
                </p14:cNvPr>
                <p14:cNvContentPartPr/>
                <p14:nvPr/>
              </p14:nvContentPartPr>
              <p14:xfrm>
                <a:off x="9266134" y="4323757"/>
                <a:ext cx="305280" cy="61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620AD7D-E98D-5738-4D87-20ADF64F222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48494" y="4305757"/>
                  <a:ext cx="34092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58164A-2736-F5C4-A7E3-4B5E81241720}"/>
                    </a:ext>
                  </a:extLst>
                </p14:cNvPr>
                <p14:cNvContentPartPr/>
                <p14:nvPr/>
              </p14:nvContentPartPr>
              <p14:xfrm>
                <a:off x="9036814" y="5081197"/>
                <a:ext cx="18720" cy="205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58164A-2736-F5C4-A7E3-4B5E8124172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18814" y="5063197"/>
                  <a:ext cx="54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B3339DD-B9DD-8E4F-03AE-2B84938091DE}"/>
                    </a:ext>
                  </a:extLst>
                </p14:cNvPr>
                <p14:cNvContentPartPr/>
                <p14:nvPr/>
              </p14:nvContentPartPr>
              <p14:xfrm>
                <a:off x="9115294" y="5069317"/>
                <a:ext cx="26640" cy="18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B3339DD-B9DD-8E4F-03AE-2B84938091D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97654" y="5051317"/>
                  <a:ext cx="62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74E2EC-AAB7-FF03-2A0B-8E27CC5B829E}"/>
                    </a:ext>
                  </a:extLst>
                </p14:cNvPr>
                <p14:cNvContentPartPr/>
                <p14:nvPr/>
              </p14:nvContentPartPr>
              <p14:xfrm>
                <a:off x="9206374" y="5031517"/>
                <a:ext cx="26640" cy="15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74E2EC-AAB7-FF03-2A0B-8E27CC5B82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88734" y="5013517"/>
                  <a:ext cx="62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06621F7-E6D5-A580-EA81-9E8DA5A45FD6}"/>
                    </a:ext>
                  </a:extLst>
                </p14:cNvPr>
                <p14:cNvContentPartPr/>
                <p14:nvPr/>
              </p14:nvContentPartPr>
              <p14:xfrm>
                <a:off x="9354334" y="5004517"/>
                <a:ext cx="32400" cy="15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06621F7-E6D5-A580-EA81-9E8DA5A45FD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336334" y="4986517"/>
                  <a:ext cx="68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626720-D355-5658-78B2-947A5E147E7B}"/>
                    </a:ext>
                  </a:extLst>
                </p14:cNvPr>
                <p14:cNvContentPartPr/>
                <p14:nvPr/>
              </p14:nvContentPartPr>
              <p14:xfrm>
                <a:off x="10058134" y="4248517"/>
                <a:ext cx="377280" cy="47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626720-D355-5658-78B2-947A5E147E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040134" y="4230877"/>
                  <a:ext cx="4129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AF3A58-295D-D3F2-D2A5-4A9C77E1341D}"/>
                    </a:ext>
                  </a:extLst>
                </p14:cNvPr>
                <p14:cNvContentPartPr/>
                <p14:nvPr/>
              </p14:nvContentPartPr>
              <p14:xfrm>
                <a:off x="10379254" y="4845397"/>
                <a:ext cx="29160" cy="151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AF3A58-295D-D3F2-D2A5-4A9C77E1341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361254" y="4827397"/>
                  <a:ext cx="64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23F318-4AC2-AFCF-706A-377619DC3200}"/>
                    </a:ext>
                  </a:extLst>
                </p14:cNvPr>
                <p14:cNvContentPartPr/>
                <p14:nvPr/>
              </p14:nvContentPartPr>
              <p14:xfrm>
                <a:off x="10484374" y="4819117"/>
                <a:ext cx="51120" cy="16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23F318-4AC2-AFCF-706A-377619DC320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66374" y="4801477"/>
                  <a:ext cx="86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EE5B61-6B06-7E97-386C-42105B46D7A9}"/>
                    </a:ext>
                  </a:extLst>
                </p14:cNvPr>
                <p14:cNvContentPartPr/>
                <p14:nvPr/>
              </p14:nvContentPartPr>
              <p14:xfrm>
                <a:off x="10608214" y="4754677"/>
                <a:ext cx="55080" cy="132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EE5B61-6B06-7E97-386C-42105B46D7A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590214" y="4736677"/>
                  <a:ext cx="90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F4886A2-1160-DBE1-8AF1-8806A03C5E2E}"/>
                    </a:ext>
                  </a:extLst>
                </p14:cNvPr>
                <p14:cNvContentPartPr/>
                <p14:nvPr/>
              </p14:nvContentPartPr>
              <p14:xfrm>
                <a:off x="10779934" y="4718317"/>
                <a:ext cx="34200" cy="150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F4886A2-1160-DBE1-8AF1-8806A03C5E2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761934" y="4700317"/>
                  <a:ext cx="69840" cy="18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656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B868-4CE6-80D9-BF87-49D265EA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and install library for the 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53F7C-2BC2-45B8-1274-1908A501E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A4F84F-BB7A-78CC-CD7B-A5C237EF3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7"/>
          <a:stretch/>
        </p:blipFill>
        <p:spPr>
          <a:xfrm>
            <a:off x="3809189" y="896768"/>
            <a:ext cx="3444538" cy="380245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ED5F6C0-E5EF-7B42-B024-323AFDB74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9" t="88642" r="32880" b="4431"/>
          <a:stretch/>
        </p:blipFill>
        <p:spPr>
          <a:xfrm>
            <a:off x="5041126" y="4071068"/>
            <a:ext cx="1152940" cy="3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3C11-C5DB-A71E-AEBB-A62685A6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 example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AC5884-5B2C-639B-D9D2-DC8AF2A97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0" y="292205"/>
            <a:ext cx="3546346" cy="62735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82CC2-48EF-FD50-4659-0F57A9C18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6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3D25-C41D-C392-1E9D-1E067647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code to Ard.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3E0282B-EDA5-959F-6DF1-0DBD5AD38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16" y="187656"/>
            <a:ext cx="4621562" cy="61716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E13C-5ED1-32E3-F81F-88085716B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28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519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912A-6C16-E8CA-4781-28DA764C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E260E-93A1-2833-BE8E-0E76A9500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ECDF2D4E-9E40-6978-B4A3-F65178749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12" y="812977"/>
            <a:ext cx="3912662" cy="5559547"/>
          </a:xfrm>
        </p:spPr>
      </p:pic>
    </p:spTree>
    <p:extLst>
      <p:ext uri="{BB962C8B-B14F-4D97-AF65-F5344CB8AC3E}">
        <p14:creationId xmlns:p14="http://schemas.microsoft.com/office/powerpoint/2010/main" val="98445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4570-F45D-FBB9-341D-844CCBE3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measurement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DD744BB-901A-D599-32D8-464E112D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790" y="979835"/>
            <a:ext cx="6048419" cy="29908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BEA25C5-A933-85CF-C011-AABAFDE5CE67}"/>
              </a:ext>
            </a:extLst>
          </p:cNvPr>
          <p:cNvGrpSpPr/>
          <p:nvPr/>
        </p:nvGrpSpPr>
        <p:grpSpPr>
          <a:xfrm>
            <a:off x="8213942" y="1452985"/>
            <a:ext cx="884880" cy="191520"/>
            <a:chOff x="8213942" y="1452985"/>
            <a:chExt cx="884880" cy="1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BC56D78-15FF-7099-D48D-C9E879EFDAED}"/>
                    </a:ext>
                  </a:extLst>
                </p14:cNvPr>
                <p14:cNvContentPartPr/>
                <p14:nvPr/>
              </p14:nvContentPartPr>
              <p14:xfrm>
                <a:off x="8213942" y="1525705"/>
                <a:ext cx="884880" cy="101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BC56D78-15FF-7099-D48D-C9E879EFDAE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96302" y="1508065"/>
                  <a:ext cx="920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994639-BC99-7BBF-6618-EB05C47E33FB}"/>
                    </a:ext>
                  </a:extLst>
                </p14:cNvPr>
                <p14:cNvContentPartPr/>
                <p14:nvPr/>
              </p14:nvContentPartPr>
              <p14:xfrm>
                <a:off x="8967062" y="1452985"/>
                <a:ext cx="90720" cy="191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994639-BC99-7BBF-6618-EB05C47E33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49422" y="1434985"/>
                  <a:ext cx="1263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6773C6-E60C-D551-AEE1-E4E038D3B7FB}"/>
              </a:ext>
            </a:extLst>
          </p:cNvPr>
          <p:cNvGrpSpPr/>
          <p:nvPr/>
        </p:nvGrpSpPr>
        <p:grpSpPr>
          <a:xfrm>
            <a:off x="8094782" y="472345"/>
            <a:ext cx="1277280" cy="603720"/>
            <a:chOff x="8094782" y="472345"/>
            <a:chExt cx="1277280" cy="60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882A127-13C2-13C7-EBC3-17EDCFA87B39}"/>
                    </a:ext>
                  </a:extLst>
                </p14:cNvPr>
                <p14:cNvContentPartPr/>
                <p14:nvPr/>
              </p14:nvContentPartPr>
              <p14:xfrm>
                <a:off x="8094782" y="986785"/>
                <a:ext cx="839880" cy="89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882A127-13C2-13C7-EBC3-17EDCFA87B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77142" y="968785"/>
                  <a:ext cx="875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9244B6-96E8-C155-5218-D0B725F3821E}"/>
                    </a:ext>
                  </a:extLst>
                </p14:cNvPr>
                <p14:cNvContentPartPr/>
                <p14:nvPr/>
              </p14:nvContentPartPr>
              <p14:xfrm>
                <a:off x="8828822" y="856465"/>
                <a:ext cx="146520" cy="19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9244B6-96E8-C155-5218-D0B725F382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11182" y="838825"/>
                  <a:ext cx="182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8015AC-C192-BC33-A8E8-8DD817A5CA1A}"/>
                    </a:ext>
                  </a:extLst>
                </p14:cNvPr>
                <p14:cNvContentPartPr/>
                <p14:nvPr/>
              </p14:nvContentPartPr>
              <p14:xfrm>
                <a:off x="8197022" y="521305"/>
                <a:ext cx="129960" cy="273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8015AC-C192-BC33-A8E8-8DD817A5CA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79022" y="503305"/>
                  <a:ext cx="165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DA52DE-B570-AAEE-5DD7-2BD7961F967A}"/>
                    </a:ext>
                  </a:extLst>
                </p14:cNvPr>
                <p14:cNvContentPartPr/>
                <p14:nvPr/>
              </p14:nvContentPartPr>
              <p14:xfrm>
                <a:off x="8351822" y="594025"/>
                <a:ext cx="305640" cy="161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DA52DE-B570-AAEE-5DD7-2BD7961F967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34182" y="576385"/>
                  <a:ext cx="341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3441F8-A693-FC45-97CB-A2AA5479360C}"/>
                    </a:ext>
                  </a:extLst>
                </p14:cNvPr>
                <p14:cNvContentPartPr/>
                <p14:nvPr/>
              </p14:nvContentPartPr>
              <p14:xfrm>
                <a:off x="8787782" y="556225"/>
                <a:ext cx="118800" cy="205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3441F8-A693-FC45-97CB-A2AA5479360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70142" y="538585"/>
                  <a:ext cx="154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E2A823-F002-23A1-89C2-1145EE39F983}"/>
                    </a:ext>
                  </a:extLst>
                </p14:cNvPr>
                <p14:cNvContentPartPr/>
                <p14:nvPr/>
              </p14:nvContentPartPr>
              <p14:xfrm>
                <a:off x="8941502" y="628225"/>
                <a:ext cx="13680" cy="78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E2A823-F002-23A1-89C2-1145EE39F9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23502" y="610225"/>
                  <a:ext cx="49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BEE8A2-2BF9-B53E-539E-42F97A596C14}"/>
                    </a:ext>
                  </a:extLst>
                </p14:cNvPr>
                <p14:cNvContentPartPr/>
                <p14:nvPr/>
              </p14:nvContentPartPr>
              <p14:xfrm>
                <a:off x="8946902" y="472345"/>
                <a:ext cx="12600" cy="41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BEE8A2-2BF9-B53E-539E-42F97A596C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28902" y="454345"/>
                  <a:ext cx="48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912D23-3EC0-C64E-6F17-ADA167555515}"/>
                    </a:ext>
                  </a:extLst>
                </p14:cNvPr>
                <p14:cNvContentPartPr/>
                <p14:nvPr/>
              </p14:nvContentPartPr>
              <p14:xfrm>
                <a:off x="9042302" y="576025"/>
                <a:ext cx="125280" cy="81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912D23-3EC0-C64E-6F17-ADA1675555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24662" y="558385"/>
                  <a:ext cx="160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727731B-E9B0-CC84-9269-F9AFCCF777EA}"/>
                    </a:ext>
                  </a:extLst>
                </p14:cNvPr>
                <p14:cNvContentPartPr/>
                <p14:nvPr/>
              </p14:nvContentPartPr>
              <p14:xfrm>
                <a:off x="9268022" y="523105"/>
                <a:ext cx="104040" cy="478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727731B-E9B0-CC84-9269-F9AFCCF777E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50382" y="505105"/>
                  <a:ext cx="139680" cy="51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2CB3E3-5B49-9BF7-A396-0C55351B80DD}"/>
              </a:ext>
            </a:extLst>
          </p:cNvPr>
          <p:cNvGrpSpPr/>
          <p:nvPr/>
        </p:nvGrpSpPr>
        <p:grpSpPr>
          <a:xfrm>
            <a:off x="7968062" y="1886785"/>
            <a:ext cx="610920" cy="303120"/>
            <a:chOff x="7968062" y="1886785"/>
            <a:chExt cx="61092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99F792-F137-021F-541D-0F52A587B607}"/>
                    </a:ext>
                  </a:extLst>
                </p14:cNvPr>
                <p14:cNvContentPartPr/>
                <p14:nvPr/>
              </p14:nvContentPartPr>
              <p14:xfrm>
                <a:off x="7968062" y="2011345"/>
                <a:ext cx="177840" cy="17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99F792-F137-021F-541D-0F52A587B6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50422" y="1993345"/>
                  <a:ext cx="213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CC335E-02F5-D85A-C888-D6621A28C237}"/>
                    </a:ext>
                  </a:extLst>
                </p14:cNvPr>
                <p14:cNvContentPartPr/>
                <p14:nvPr/>
              </p14:nvContentPartPr>
              <p14:xfrm>
                <a:off x="8256062" y="2009545"/>
                <a:ext cx="97920" cy="132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CC335E-02F5-D85A-C888-D6621A28C2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38422" y="1991545"/>
                  <a:ext cx="133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387D13-DCFC-41FB-F030-270A5C176710}"/>
                    </a:ext>
                  </a:extLst>
                </p14:cNvPr>
                <p14:cNvContentPartPr/>
                <p14:nvPr/>
              </p14:nvContentPartPr>
              <p14:xfrm>
                <a:off x="8405102" y="1886785"/>
                <a:ext cx="173880" cy="282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387D13-DCFC-41FB-F030-270A5C17671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7102" y="1868785"/>
                  <a:ext cx="20952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1F064B-DFF3-BAE6-9789-229209984765}"/>
              </a:ext>
            </a:extLst>
          </p:cNvPr>
          <p:cNvGrpSpPr/>
          <p:nvPr/>
        </p:nvGrpSpPr>
        <p:grpSpPr>
          <a:xfrm>
            <a:off x="8813342" y="1891825"/>
            <a:ext cx="1188000" cy="392040"/>
            <a:chOff x="8813342" y="1891825"/>
            <a:chExt cx="118800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177ADD-4E0D-A104-32F1-6DE3A58922A1}"/>
                    </a:ext>
                  </a:extLst>
                </p14:cNvPr>
                <p14:cNvContentPartPr/>
                <p14:nvPr/>
              </p14:nvContentPartPr>
              <p14:xfrm>
                <a:off x="8813342" y="1891825"/>
                <a:ext cx="136080" cy="28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177ADD-4E0D-A104-32F1-6DE3A58922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95702" y="1873825"/>
                  <a:ext cx="171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90D328-3ECD-BCA6-A4CF-74CF674F03C6}"/>
                    </a:ext>
                  </a:extLst>
                </p14:cNvPr>
                <p14:cNvContentPartPr/>
                <p14:nvPr/>
              </p14:nvContentPartPr>
              <p14:xfrm>
                <a:off x="8974622" y="1951585"/>
                <a:ext cx="312840" cy="147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90D328-3ECD-BCA6-A4CF-74CF674F03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956622" y="1933585"/>
                  <a:ext cx="348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4C89E2-A8AD-92FD-4E0D-156D0408D171}"/>
                    </a:ext>
                  </a:extLst>
                </p14:cNvPr>
                <p14:cNvContentPartPr/>
                <p14:nvPr/>
              </p14:nvContentPartPr>
              <p14:xfrm>
                <a:off x="9337142" y="1976065"/>
                <a:ext cx="102240" cy="220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4C89E2-A8AD-92FD-4E0D-156D0408D17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19142" y="1958065"/>
                  <a:ext cx="13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22737A-E8A4-D90C-BEC6-AD9A0D1DB099}"/>
                    </a:ext>
                  </a:extLst>
                </p14:cNvPr>
                <p14:cNvContentPartPr/>
                <p14:nvPr/>
              </p14:nvContentPartPr>
              <p14:xfrm>
                <a:off x="9531182" y="2032945"/>
                <a:ext cx="23400" cy="132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22737A-E8A4-D90C-BEC6-AD9A0D1DB0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13542" y="2014945"/>
                  <a:ext cx="59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C3C929-9A28-24A8-92E6-22C6BC3EC0E9}"/>
                    </a:ext>
                  </a:extLst>
                </p14:cNvPr>
                <p14:cNvContentPartPr/>
                <p14:nvPr/>
              </p14:nvContentPartPr>
              <p14:xfrm>
                <a:off x="9512822" y="1933225"/>
                <a:ext cx="1800" cy="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C3C929-9A28-24A8-92E6-22C6BC3EC0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95182" y="1915585"/>
                  <a:ext cx="37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22E0D3-FC5B-E1FC-71E3-2AA79A763EC1}"/>
                    </a:ext>
                  </a:extLst>
                </p14:cNvPr>
                <p14:cNvContentPartPr/>
                <p14:nvPr/>
              </p14:nvContentPartPr>
              <p14:xfrm>
                <a:off x="9599582" y="1972105"/>
                <a:ext cx="171720" cy="133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22E0D3-FC5B-E1FC-71E3-2AA79A763EC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81942" y="1954465"/>
                  <a:ext cx="207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7D6043-C11F-99A6-11A0-F540BBC7D829}"/>
                    </a:ext>
                  </a:extLst>
                </p14:cNvPr>
                <p14:cNvContentPartPr/>
                <p14:nvPr/>
              </p14:nvContentPartPr>
              <p14:xfrm>
                <a:off x="9918542" y="1936825"/>
                <a:ext cx="82800" cy="347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7D6043-C11F-99A6-11A0-F540BBC7D8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00902" y="1918825"/>
                  <a:ext cx="1184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950A88-776E-FDAC-2F6B-B6501A342423}"/>
              </a:ext>
            </a:extLst>
          </p:cNvPr>
          <p:cNvGrpSpPr/>
          <p:nvPr/>
        </p:nvGrpSpPr>
        <p:grpSpPr>
          <a:xfrm>
            <a:off x="10137062" y="908665"/>
            <a:ext cx="1347480" cy="631800"/>
            <a:chOff x="10137062" y="908665"/>
            <a:chExt cx="134748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8F92F4-9B8B-6144-9468-430277DA8A99}"/>
                    </a:ext>
                  </a:extLst>
                </p14:cNvPr>
                <p14:cNvContentPartPr/>
                <p14:nvPr/>
              </p14:nvContentPartPr>
              <p14:xfrm>
                <a:off x="10330382" y="975625"/>
                <a:ext cx="173160" cy="30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8F92F4-9B8B-6144-9468-430277DA8A9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312382" y="957625"/>
                  <a:ext cx="208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29B279-D94F-79E2-01D1-F5D44B0C31A6}"/>
                    </a:ext>
                  </a:extLst>
                </p14:cNvPr>
                <p14:cNvContentPartPr/>
                <p14:nvPr/>
              </p14:nvContentPartPr>
              <p14:xfrm>
                <a:off x="10645022" y="1139785"/>
                <a:ext cx="124560" cy="21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29B279-D94F-79E2-01D1-F5D44B0C31A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27382" y="1122145"/>
                  <a:ext cx="160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FBE8453-BA69-043F-B7A2-0DDA4FBB893C}"/>
                    </a:ext>
                  </a:extLst>
                </p14:cNvPr>
                <p14:cNvContentPartPr/>
                <p14:nvPr/>
              </p14:nvContentPartPr>
              <p14:xfrm>
                <a:off x="10887302" y="1049065"/>
                <a:ext cx="12240" cy="250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FBE8453-BA69-043F-B7A2-0DDA4FBB89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69302" y="1031065"/>
                  <a:ext cx="47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9C853E3-5BF5-8DF4-D27B-F30C23467EB0}"/>
                    </a:ext>
                  </a:extLst>
                </p14:cNvPr>
                <p14:cNvContentPartPr/>
                <p14:nvPr/>
              </p14:nvContentPartPr>
              <p14:xfrm>
                <a:off x="10862462" y="1051585"/>
                <a:ext cx="181800" cy="166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9C853E3-5BF5-8DF4-D27B-F30C23467E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844822" y="1033945"/>
                  <a:ext cx="21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1E16887-A681-A9B5-7317-51BACEAB02EF}"/>
                    </a:ext>
                  </a:extLst>
                </p14:cNvPr>
                <p14:cNvContentPartPr/>
                <p14:nvPr/>
              </p14:nvContentPartPr>
              <p14:xfrm>
                <a:off x="11139302" y="1040425"/>
                <a:ext cx="123480" cy="219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1E16887-A681-A9B5-7317-51BACEAB02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121662" y="1022425"/>
                  <a:ext cx="159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16796F-64D5-DBE4-3344-6C7DB8C21BBF}"/>
                    </a:ext>
                  </a:extLst>
                </p14:cNvPr>
                <p14:cNvContentPartPr/>
                <p14:nvPr/>
              </p14:nvContentPartPr>
              <p14:xfrm>
                <a:off x="10137062" y="908665"/>
                <a:ext cx="183960" cy="631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16796F-64D5-DBE4-3344-6C7DB8C21BB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19422" y="890665"/>
                  <a:ext cx="21960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5EB03A-FDF8-1E80-BBE4-C4C2F3113B86}"/>
                    </a:ext>
                  </a:extLst>
                </p14:cNvPr>
                <p14:cNvContentPartPr/>
                <p14:nvPr/>
              </p14:nvContentPartPr>
              <p14:xfrm>
                <a:off x="11362862" y="909385"/>
                <a:ext cx="121680" cy="483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5EB03A-FDF8-1E80-BBE4-C4C2F3113B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45222" y="891745"/>
                  <a:ext cx="157320" cy="51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118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67D7-BCF3-7274-023D-D9557B65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plotter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13B9D8EF-FFA8-9930-3BC1-4E8B741EA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561" y="1475767"/>
            <a:ext cx="679809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291BE-28ED-AF26-8AFE-6474FA0CC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28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CC90-F736-90F2-CB7A-E6F2E5BA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 Amp</a:t>
            </a:r>
          </a:p>
        </p:txBody>
      </p:sp>
      <p:pic>
        <p:nvPicPr>
          <p:cNvPr id="6" name="Picture 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B7192EB-3B17-CF32-04C3-8C619753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1" y="1280472"/>
            <a:ext cx="3773036" cy="2575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1A6038-5135-6CFF-4F05-09D1D8F37791}"/>
              </a:ext>
            </a:extLst>
          </p:cNvPr>
          <p:cNvSpPr txBox="1"/>
          <p:nvPr/>
        </p:nvSpPr>
        <p:spPr>
          <a:xfrm>
            <a:off x="5044440" y="1788636"/>
            <a:ext cx="61874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T Sans" panose="020B0503020203020204" pitchFamily="34" charset="0"/>
              </a:rPr>
              <a:t>T</a:t>
            </a:r>
            <a:r>
              <a:rPr lang="en-US" sz="1800" b="0" i="0" u="none" strike="noStrike" baseline="0" dirty="0">
                <a:latin typeface="PT Sans" panose="020B0503020203020204" pitchFamily="34" charset="0"/>
              </a:rPr>
              <a:t>here are three Golden Rules for op-amp circuit design and analysis:</a:t>
            </a:r>
          </a:p>
          <a:p>
            <a:pPr algn="l"/>
            <a:r>
              <a:rPr lang="en-US" sz="1800" b="0" i="0" u="none" strike="noStrike" baseline="0" dirty="0">
                <a:latin typeface="PT Sans" panose="020B0503020203020204" pitchFamily="34" charset="0"/>
              </a:rPr>
              <a:t>(1) no current flows into the inputs, V</a:t>
            </a:r>
            <a:r>
              <a:rPr lang="en-US" sz="800" b="0" i="0" u="none" strike="noStrike" baseline="0" dirty="0">
                <a:latin typeface="PT Sans" panose="020B0503020203020204" pitchFamily="34" charset="0"/>
              </a:rPr>
              <a:t>+ </a:t>
            </a:r>
            <a:r>
              <a:rPr lang="en-US" sz="1800" b="0" i="0" u="none" strike="noStrike" baseline="0" dirty="0">
                <a:latin typeface="PT Sans" panose="020B0503020203020204" pitchFamily="34" charset="0"/>
              </a:rPr>
              <a:t>and V-;</a:t>
            </a:r>
          </a:p>
          <a:p>
            <a:pPr algn="l"/>
            <a:r>
              <a:rPr lang="en-US" sz="1800" b="0" i="0" u="none" strike="noStrike" baseline="0" dirty="0">
                <a:latin typeface="PT Sans" panose="020B0503020203020204" pitchFamily="34" charset="0"/>
              </a:rPr>
              <a:t>(2) the input voltages are always equal, that is V+ = V-;</a:t>
            </a:r>
          </a:p>
          <a:p>
            <a:pPr algn="l"/>
            <a:r>
              <a:rPr lang="en-US" sz="1800" b="0" i="0" u="none" strike="noStrike" baseline="0" dirty="0">
                <a:latin typeface="PT Sans" panose="020B0503020203020204" pitchFamily="34" charset="0"/>
              </a:rPr>
              <a:t>(3) the op-amp output can drive any current that is required.</a:t>
            </a:r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58E97A7B-6198-17DA-6D6C-7C2633A1D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62" y="4343199"/>
            <a:ext cx="4010025" cy="182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3FF325-D0DD-6E21-5830-67520C9B6BFD}"/>
                  </a:ext>
                </a:extLst>
              </p14:cNvPr>
              <p14:cNvContentPartPr/>
              <p14:nvPr/>
            </p14:nvContentPartPr>
            <p14:xfrm>
              <a:off x="4495142" y="426265"/>
              <a:ext cx="57600" cy="94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3FF325-D0DD-6E21-5830-67520C9B6B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7142" y="408625"/>
                <a:ext cx="93240" cy="9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D896CE-2DC8-84A9-A112-5DAD3EF69736}"/>
                  </a:ext>
                </a:extLst>
              </p14:cNvPr>
              <p14:cNvContentPartPr/>
              <p14:nvPr/>
            </p14:nvContentPartPr>
            <p14:xfrm>
              <a:off x="4514582" y="444985"/>
              <a:ext cx="600480" cy="30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D896CE-2DC8-84A9-A112-5DAD3EF697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6942" y="427345"/>
                <a:ext cx="6361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3E31F3-8761-1890-8BB0-BFA06A852BB6}"/>
                  </a:ext>
                </a:extLst>
              </p14:cNvPr>
              <p14:cNvContentPartPr/>
              <p14:nvPr/>
            </p14:nvContentPartPr>
            <p14:xfrm>
              <a:off x="5118662" y="723265"/>
              <a:ext cx="176760" cy="151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3E31F3-8761-1890-8BB0-BFA06A852B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0662" y="705625"/>
                <a:ext cx="2124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36EC3A-327F-CC59-4F45-BB29B089ACFF}"/>
                  </a:ext>
                </a:extLst>
              </p14:cNvPr>
              <p14:cNvContentPartPr/>
              <p14:nvPr/>
            </p14:nvContentPartPr>
            <p14:xfrm>
              <a:off x="4562102" y="830905"/>
              <a:ext cx="795240" cy="69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36EC3A-327F-CC59-4F45-BB29B089AC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4102" y="813265"/>
                <a:ext cx="830880" cy="7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0EE964-B746-6FC0-D7B9-E28198FF3098}"/>
                  </a:ext>
                </a:extLst>
              </p14:cNvPr>
              <p14:cNvContentPartPr/>
              <p14:nvPr/>
            </p14:nvContentPartPr>
            <p14:xfrm>
              <a:off x="4539782" y="1366225"/>
              <a:ext cx="13680" cy="141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0EE964-B746-6FC0-D7B9-E28198FF30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782" y="1348225"/>
                <a:ext cx="493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F01D2F-E719-4E1D-94C2-EB053F776306}"/>
                  </a:ext>
                </a:extLst>
              </p14:cNvPr>
              <p14:cNvContentPartPr/>
              <p14:nvPr/>
            </p14:nvContentPartPr>
            <p14:xfrm>
              <a:off x="4606022" y="769345"/>
              <a:ext cx="144360" cy="40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F01D2F-E719-4E1D-94C2-EB053F7763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88382" y="751705"/>
                <a:ext cx="1800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48A963-8858-9607-D7B4-76C9181D39B1}"/>
                  </a:ext>
                </a:extLst>
              </p14:cNvPr>
              <p14:cNvContentPartPr/>
              <p14:nvPr/>
            </p14:nvContentPartPr>
            <p14:xfrm>
              <a:off x="4634822" y="1114945"/>
              <a:ext cx="91440" cy="34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48A963-8858-9607-D7B4-76C9181D39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16822" y="1097305"/>
                <a:ext cx="127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111CC0-2D5F-E3AA-9A69-6211EDFA3E02}"/>
                  </a:ext>
                </a:extLst>
              </p14:cNvPr>
              <p14:cNvContentPartPr/>
              <p14:nvPr/>
            </p14:nvContentPartPr>
            <p14:xfrm>
              <a:off x="4685582" y="1043305"/>
              <a:ext cx="34920" cy="140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111CC0-2D5F-E3AA-9A69-6211EDFA3E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67942" y="1025305"/>
                <a:ext cx="70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D0EE5A-788F-2C7C-86F9-3094BC6C5896}"/>
                  </a:ext>
                </a:extLst>
              </p14:cNvPr>
              <p14:cNvContentPartPr/>
              <p14:nvPr/>
            </p14:nvContentPartPr>
            <p14:xfrm>
              <a:off x="4171142" y="747025"/>
              <a:ext cx="368280" cy="48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D0EE5A-788F-2C7C-86F9-3094BC6C58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53502" y="729025"/>
                <a:ext cx="4039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4EBA01-9D63-5BD7-0F20-06693B0C8644}"/>
                  </a:ext>
                </a:extLst>
              </p14:cNvPr>
              <p14:cNvContentPartPr/>
              <p14:nvPr/>
            </p14:nvContentPartPr>
            <p14:xfrm>
              <a:off x="4077542" y="714265"/>
              <a:ext cx="152280" cy="122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4EBA01-9D63-5BD7-0F20-06693B0C86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59542" y="696265"/>
                <a:ext cx="1879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75B3C2-F95F-E3B7-1FA9-1A197B411547}"/>
                  </a:ext>
                </a:extLst>
              </p14:cNvPr>
              <p14:cNvContentPartPr/>
              <p14:nvPr/>
            </p14:nvContentPartPr>
            <p14:xfrm>
              <a:off x="4202462" y="1138705"/>
              <a:ext cx="362160" cy="45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75B3C2-F95F-E3B7-1FA9-1A197B4115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84822" y="1121065"/>
                <a:ext cx="397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47BEC3-E24C-4319-D65C-9768F0E75819}"/>
                  </a:ext>
                </a:extLst>
              </p14:cNvPr>
              <p14:cNvContentPartPr/>
              <p14:nvPr/>
            </p14:nvContentPartPr>
            <p14:xfrm>
              <a:off x="4145582" y="1106305"/>
              <a:ext cx="162360" cy="175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47BEC3-E24C-4319-D65C-9768F0E758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27582" y="1088305"/>
                <a:ext cx="198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16490FE-142C-F83F-4DB1-66517AEB5467}"/>
                  </a:ext>
                </a:extLst>
              </p14:cNvPr>
              <p14:cNvContentPartPr/>
              <p14:nvPr/>
            </p14:nvContentPartPr>
            <p14:xfrm>
              <a:off x="5318822" y="828385"/>
              <a:ext cx="659520" cy="74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16490FE-142C-F83F-4DB1-66517AEB54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00822" y="810385"/>
                <a:ext cx="6951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086612-94D6-CA0A-A5A8-D434FA00B361}"/>
                  </a:ext>
                </a:extLst>
              </p14:cNvPr>
              <p14:cNvContentPartPr/>
              <p14:nvPr/>
            </p14:nvContentPartPr>
            <p14:xfrm>
              <a:off x="5934782" y="753145"/>
              <a:ext cx="114840" cy="139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086612-94D6-CA0A-A5A8-D434FA00B3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16782" y="735145"/>
                <a:ext cx="1504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9D3304C-6D36-C783-5969-47C0E839DDCD}"/>
                  </a:ext>
                </a:extLst>
              </p14:cNvPr>
              <p14:cNvContentPartPr/>
              <p14:nvPr/>
            </p14:nvContentPartPr>
            <p14:xfrm>
              <a:off x="6234302" y="715345"/>
              <a:ext cx="169560" cy="248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9D3304C-6D36-C783-5969-47C0E839DD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16662" y="697705"/>
                <a:ext cx="2052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07FBFE-1CC6-DA74-DFA9-0EB85CFB0EBC}"/>
                  </a:ext>
                </a:extLst>
              </p14:cNvPr>
              <p14:cNvContentPartPr/>
              <p14:nvPr/>
            </p14:nvContentPartPr>
            <p14:xfrm>
              <a:off x="6508622" y="781585"/>
              <a:ext cx="126360" cy="152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07FBFE-1CC6-DA74-DFA9-0EB85CFB0E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90982" y="763945"/>
                <a:ext cx="162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3FC1C84-DC06-CAB4-6FFF-8BFB883A22B1}"/>
                  </a:ext>
                </a:extLst>
              </p14:cNvPr>
              <p14:cNvContentPartPr/>
              <p14:nvPr/>
            </p14:nvContentPartPr>
            <p14:xfrm>
              <a:off x="6732902" y="685105"/>
              <a:ext cx="107280" cy="273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3FC1C84-DC06-CAB4-6FFF-8BFB883A22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15262" y="667465"/>
                <a:ext cx="1429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6EE5469-E2C2-56DF-7E71-4C099F8A03C2}"/>
                  </a:ext>
                </a:extLst>
              </p14:cNvPr>
              <p14:cNvContentPartPr/>
              <p14:nvPr/>
            </p14:nvContentPartPr>
            <p14:xfrm>
              <a:off x="6710942" y="729745"/>
              <a:ext cx="170640" cy="89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6EE5469-E2C2-56DF-7E71-4C099F8A03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93302" y="711745"/>
                <a:ext cx="206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6532E16-9BA5-0370-7964-90E43C57A0AD}"/>
                  </a:ext>
                </a:extLst>
              </p14:cNvPr>
              <p14:cNvContentPartPr/>
              <p14:nvPr/>
            </p14:nvContentPartPr>
            <p14:xfrm>
              <a:off x="3380222" y="535705"/>
              <a:ext cx="80640" cy="245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6532E16-9BA5-0370-7964-90E43C57A0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62222" y="517705"/>
                <a:ext cx="1162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60CC153-1031-A91D-2D73-AB2D2C0F646A}"/>
                  </a:ext>
                </a:extLst>
              </p14:cNvPr>
              <p14:cNvContentPartPr/>
              <p14:nvPr/>
            </p14:nvContentPartPr>
            <p14:xfrm>
              <a:off x="3575342" y="608785"/>
              <a:ext cx="185040" cy="130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60CC153-1031-A91D-2D73-AB2D2C0F646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57342" y="590785"/>
                <a:ext cx="220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6492B35-721B-F6FE-63D2-1F131B34DCE3}"/>
                  </a:ext>
                </a:extLst>
              </p14:cNvPr>
              <p14:cNvContentPartPr/>
              <p14:nvPr/>
            </p14:nvContentPartPr>
            <p14:xfrm>
              <a:off x="3922382" y="504025"/>
              <a:ext cx="4320" cy="1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6492B35-721B-F6FE-63D2-1F131B34DC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04742" y="486025"/>
                <a:ext cx="39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420531-E4A1-7945-D032-BC4B6F5E6A4C}"/>
                  </a:ext>
                </a:extLst>
              </p14:cNvPr>
              <p14:cNvContentPartPr/>
              <p14:nvPr/>
            </p14:nvContentPartPr>
            <p14:xfrm>
              <a:off x="3893222" y="483145"/>
              <a:ext cx="123120" cy="50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420531-E4A1-7945-D032-BC4B6F5E6A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75582" y="465145"/>
                <a:ext cx="1587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86C2AEE-0D30-95B3-57BD-075B06857A08}"/>
                  </a:ext>
                </a:extLst>
              </p14:cNvPr>
              <p14:cNvContentPartPr/>
              <p14:nvPr/>
            </p14:nvContentPartPr>
            <p14:xfrm>
              <a:off x="3347462" y="1262905"/>
              <a:ext cx="101160" cy="2138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86C2AEE-0D30-95B3-57BD-075B06857A0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29462" y="1244905"/>
                <a:ext cx="136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0F02483-6CF1-ED07-4C33-7BDB0CF7C1F3}"/>
                  </a:ext>
                </a:extLst>
              </p14:cNvPr>
              <p14:cNvContentPartPr/>
              <p14:nvPr/>
            </p14:nvContentPartPr>
            <p14:xfrm>
              <a:off x="3526742" y="1305385"/>
              <a:ext cx="179640" cy="126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0F02483-6CF1-ED07-4C33-7BDB0CF7C1F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09102" y="1287385"/>
                <a:ext cx="215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1F1901A-DBDC-8B58-3159-C1C781AAE6D0}"/>
                  </a:ext>
                </a:extLst>
              </p14:cNvPr>
              <p14:cNvContentPartPr/>
              <p14:nvPr/>
            </p14:nvContentPartPr>
            <p14:xfrm>
              <a:off x="3795662" y="1191265"/>
              <a:ext cx="140400" cy="64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1F1901A-DBDC-8B58-3159-C1C781AAE6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78022" y="1173625"/>
                <a:ext cx="1760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21B88EB-7DB8-C7B7-837D-50D2972B314F}"/>
                  </a:ext>
                </a:extLst>
              </p14:cNvPr>
              <p14:cNvContentPartPr/>
              <p14:nvPr/>
            </p14:nvContentPartPr>
            <p14:xfrm>
              <a:off x="3855062" y="1162465"/>
              <a:ext cx="56520" cy="156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21B88EB-7DB8-C7B7-837D-50D2972B314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37062" y="1144825"/>
                <a:ext cx="921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D67A779-FBC9-3A3E-7BE2-0D0CBB00B638}"/>
              </a:ext>
            </a:extLst>
          </p:cNvPr>
          <p:cNvGrpSpPr/>
          <p:nvPr/>
        </p:nvGrpSpPr>
        <p:grpSpPr>
          <a:xfrm>
            <a:off x="7063742" y="506185"/>
            <a:ext cx="2320920" cy="628920"/>
            <a:chOff x="7063742" y="506185"/>
            <a:chExt cx="232092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A4DE75-C492-AE90-576E-05F0FA6522AF}"/>
                    </a:ext>
                  </a:extLst>
                </p14:cNvPr>
                <p14:cNvContentPartPr/>
                <p14:nvPr/>
              </p14:nvContentPartPr>
              <p14:xfrm>
                <a:off x="7077782" y="824785"/>
                <a:ext cx="54360" cy="16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A4DE75-C492-AE90-576E-05F0FA6522A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60142" y="807145"/>
                  <a:ext cx="90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3A614EE-9E91-5640-240E-BCEAAC893005}"/>
                    </a:ext>
                  </a:extLst>
                </p14:cNvPr>
                <p14:cNvContentPartPr/>
                <p14:nvPr/>
              </p14:nvContentPartPr>
              <p14:xfrm>
                <a:off x="7063742" y="901465"/>
                <a:ext cx="108720" cy="36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3A614EE-9E91-5640-240E-BCEAAC8930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5742" y="883825"/>
                  <a:ext cx="144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46F0FC-24A7-57E6-9124-EAFA7960C2A3}"/>
                    </a:ext>
                  </a:extLst>
                </p14:cNvPr>
                <p14:cNvContentPartPr/>
                <p14:nvPr/>
              </p14:nvContentPartPr>
              <p14:xfrm>
                <a:off x="7308902" y="720025"/>
                <a:ext cx="64800" cy="356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46F0FC-24A7-57E6-9124-EAFA7960C2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90902" y="702025"/>
                  <a:ext cx="100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C5EB0A-413F-B3B0-2384-252DD21B01F2}"/>
                    </a:ext>
                  </a:extLst>
                </p14:cNvPr>
                <p14:cNvContentPartPr/>
                <p14:nvPr/>
              </p14:nvContentPartPr>
              <p14:xfrm>
                <a:off x="7371902" y="745585"/>
                <a:ext cx="110160" cy="185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C5EB0A-413F-B3B0-2384-252DD21B01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4262" y="727945"/>
                  <a:ext cx="145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45EB12-DCDB-3386-6F35-477A6948685C}"/>
                    </a:ext>
                  </a:extLst>
                </p14:cNvPr>
                <p14:cNvContentPartPr/>
                <p14:nvPr/>
              </p14:nvContentPartPr>
              <p14:xfrm>
                <a:off x="7334102" y="896785"/>
                <a:ext cx="62640" cy="30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45EB12-DCDB-3386-6F35-477A694868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16462" y="878785"/>
                  <a:ext cx="98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A28630-3D2C-9D87-2511-DEE581A159B8}"/>
                    </a:ext>
                  </a:extLst>
                </p14:cNvPr>
                <p14:cNvContentPartPr/>
                <p14:nvPr/>
              </p14:nvContentPartPr>
              <p14:xfrm>
                <a:off x="7674302" y="506185"/>
                <a:ext cx="254160" cy="600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A28630-3D2C-9D87-2511-DEE581A159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56302" y="488545"/>
                  <a:ext cx="28980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C5B553-2F64-F4AB-B801-7A634B762660}"/>
                    </a:ext>
                  </a:extLst>
                </p14:cNvPr>
                <p14:cNvContentPartPr/>
                <p14:nvPr/>
              </p14:nvContentPartPr>
              <p14:xfrm>
                <a:off x="7880942" y="696625"/>
                <a:ext cx="69480" cy="264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C5B553-2F64-F4AB-B801-7A634B7626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63302" y="678985"/>
                  <a:ext cx="105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6CD65B2-85C4-17DF-974F-B1D5AC3550F7}"/>
                    </a:ext>
                  </a:extLst>
                </p14:cNvPr>
                <p14:cNvContentPartPr/>
                <p14:nvPr/>
              </p14:nvContentPartPr>
              <p14:xfrm>
                <a:off x="8023142" y="804985"/>
                <a:ext cx="155520" cy="110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6CD65B2-85C4-17DF-974F-B1D5AC3550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05142" y="787345"/>
                  <a:ext cx="191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4237C1-007D-85DC-2710-3BB57B8F28E4}"/>
                    </a:ext>
                  </a:extLst>
                </p14:cNvPr>
                <p14:cNvContentPartPr/>
                <p14:nvPr/>
              </p14:nvContentPartPr>
              <p14:xfrm>
                <a:off x="8214302" y="989665"/>
                <a:ext cx="56880" cy="27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4237C1-007D-85DC-2710-3BB57B8F28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96662" y="972025"/>
                  <a:ext cx="92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58F945-049F-83E5-CF36-912064714A67}"/>
                    </a:ext>
                  </a:extLst>
                </p14:cNvPr>
                <p14:cNvContentPartPr/>
                <p14:nvPr/>
              </p14:nvContentPartPr>
              <p14:xfrm>
                <a:off x="8234102" y="999025"/>
                <a:ext cx="94320" cy="26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58F945-049F-83E5-CF36-912064714A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16102" y="981385"/>
                  <a:ext cx="129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47DA0-C323-F41F-C275-7799548DA39A}"/>
                    </a:ext>
                  </a:extLst>
                </p14:cNvPr>
                <p14:cNvContentPartPr/>
                <p14:nvPr/>
              </p14:nvContentPartPr>
              <p14:xfrm>
                <a:off x="8261822" y="953665"/>
                <a:ext cx="15480" cy="83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47DA0-C323-F41F-C275-7799548DA3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44182" y="935665"/>
                  <a:ext cx="51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2E27CB8-D95D-776A-7D14-FDBA671B8615}"/>
                    </a:ext>
                  </a:extLst>
                </p14:cNvPr>
                <p14:cNvContentPartPr/>
                <p14:nvPr/>
              </p14:nvContentPartPr>
              <p14:xfrm>
                <a:off x="8452982" y="785905"/>
                <a:ext cx="167760" cy="30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2E27CB8-D95D-776A-7D14-FDBA671B86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5342" y="767905"/>
                  <a:ext cx="203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78D3B6-93E9-38A9-9766-B053E938F58F}"/>
                    </a:ext>
                  </a:extLst>
                </p14:cNvPr>
                <p14:cNvContentPartPr/>
                <p14:nvPr/>
              </p14:nvContentPartPr>
              <p14:xfrm>
                <a:off x="8777342" y="630745"/>
                <a:ext cx="20880" cy="253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78D3B6-93E9-38A9-9766-B053E938F5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59342" y="612745"/>
                  <a:ext cx="5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22345C-A091-D199-BEE5-C2B007B9660A}"/>
                    </a:ext>
                  </a:extLst>
                </p14:cNvPr>
                <p14:cNvContentPartPr/>
                <p14:nvPr/>
              </p14:nvContentPartPr>
              <p14:xfrm>
                <a:off x="8871662" y="775465"/>
                <a:ext cx="158040" cy="124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22345C-A091-D199-BEE5-C2B007B9660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53662" y="757465"/>
                  <a:ext cx="193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B8D15F-E7F5-08BB-7679-33A9B2FD5CB6}"/>
                    </a:ext>
                  </a:extLst>
                </p14:cNvPr>
                <p14:cNvContentPartPr/>
                <p14:nvPr/>
              </p14:nvContentPartPr>
              <p14:xfrm>
                <a:off x="9133382" y="893545"/>
                <a:ext cx="88560" cy="15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B8D15F-E7F5-08BB-7679-33A9B2FD5CB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15742" y="875905"/>
                  <a:ext cx="124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47EE55C-213E-8CD4-0B3E-927F0E93B5EC}"/>
                    </a:ext>
                  </a:extLst>
                </p14:cNvPr>
                <p14:cNvContentPartPr/>
                <p14:nvPr/>
              </p14:nvContentPartPr>
              <p14:xfrm>
                <a:off x="9216182" y="558385"/>
                <a:ext cx="168480" cy="576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7EE55C-213E-8CD4-0B3E-927F0E93B5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98182" y="540745"/>
                  <a:ext cx="20412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36B600-496C-FC65-D906-516D539112FD}"/>
                    </a:ext>
                  </a:extLst>
                </p14:cNvPr>
                <p14:cNvContentPartPr/>
                <p14:nvPr/>
              </p14:nvContentPartPr>
              <p14:xfrm>
                <a:off x="7380182" y="897145"/>
                <a:ext cx="85320" cy="38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36B600-496C-FC65-D906-516D539112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2182" y="879145"/>
                  <a:ext cx="120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C346EC-911C-608E-A6CD-5B5E38E37F8E}"/>
                    </a:ext>
                  </a:extLst>
                </p14:cNvPr>
                <p14:cNvContentPartPr/>
                <p14:nvPr/>
              </p14:nvContentPartPr>
              <p14:xfrm>
                <a:off x="7505102" y="881305"/>
                <a:ext cx="20880" cy="118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C346EC-911C-608E-A6CD-5B5E38E37F8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87102" y="863305"/>
                  <a:ext cx="565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BD7F3E9-8D19-DCF6-E736-30FBC37B4074}"/>
              </a:ext>
            </a:extLst>
          </p:cNvPr>
          <p:cNvGrpSpPr/>
          <p:nvPr/>
        </p:nvGrpSpPr>
        <p:grpSpPr>
          <a:xfrm>
            <a:off x="7501142" y="1202785"/>
            <a:ext cx="927720" cy="609120"/>
            <a:chOff x="7501142" y="1202785"/>
            <a:chExt cx="927720" cy="60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CE23DD1-CF24-DBED-CBFD-2F6DC4175C7A}"/>
                    </a:ext>
                  </a:extLst>
                </p14:cNvPr>
                <p14:cNvContentPartPr/>
                <p14:nvPr/>
              </p14:nvContentPartPr>
              <p14:xfrm>
                <a:off x="7501142" y="1202785"/>
                <a:ext cx="121320" cy="493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CE23DD1-CF24-DBED-CBFD-2F6DC4175C7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83142" y="1184785"/>
                  <a:ext cx="1569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4B347-F2CE-77BB-6B11-8CCDA882D4DE}"/>
                    </a:ext>
                  </a:extLst>
                </p14:cNvPr>
                <p14:cNvContentPartPr/>
                <p14:nvPr/>
              </p14:nvContentPartPr>
              <p14:xfrm>
                <a:off x="7585382" y="1638745"/>
                <a:ext cx="594720" cy="43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4B347-F2CE-77BB-6B11-8CCDA882D4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67382" y="1621105"/>
                  <a:ext cx="630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CC76779-10B1-14C3-31D8-8BF003AF1EF7}"/>
                    </a:ext>
                  </a:extLst>
                </p14:cNvPr>
                <p14:cNvContentPartPr/>
                <p14:nvPr/>
              </p14:nvContentPartPr>
              <p14:xfrm>
                <a:off x="8148782" y="1532185"/>
                <a:ext cx="54720" cy="279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CC76779-10B1-14C3-31D8-8BF003AF1EF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30782" y="1514185"/>
                  <a:ext cx="90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C25DB8-25A4-AD93-5278-48D2D713F2D5}"/>
                    </a:ext>
                  </a:extLst>
                </p14:cNvPr>
                <p14:cNvContentPartPr/>
                <p14:nvPr/>
              </p14:nvContentPartPr>
              <p14:xfrm>
                <a:off x="8159942" y="1543705"/>
                <a:ext cx="268920" cy="234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C25DB8-25A4-AD93-5278-48D2D713F2D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42302" y="1525705"/>
                  <a:ext cx="3045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7809B2-4778-AD6C-AAC9-2FE6AC7CA2D3}"/>
              </a:ext>
            </a:extLst>
          </p:cNvPr>
          <p:cNvGrpSpPr/>
          <p:nvPr/>
        </p:nvGrpSpPr>
        <p:grpSpPr>
          <a:xfrm>
            <a:off x="8760422" y="1314745"/>
            <a:ext cx="934920" cy="761400"/>
            <a:chOff x="8760422" y="1314745"/>
            <a:chExt cx="934920" cy="76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F301D6-F846-EE88-9F8D-F6DFC88C1B44}"/>
                    </a:ext>
                  </a:extLst>
                </p14:cNvPr>
                <p14:cNvContentPartPr/>
                <p14:nvPr/>
              </p14:nvContentPartPr>
              <p14:xfrm>
                <a:off x="8760422" y="1529665"/>
                <a:ext cx="31320" cy="203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F301D6-F846-EE88-9F8D-F6DFC88C1B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42422" y="1511665"/>
                  <a:ext cx="66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DB8B470-66BB-B822-38F9-CB3442D0C0B1}"/>
                    </a:ext>
                  </a:extLst>
                </p14:cNvPr>
                <p14:cNvContentPartPr/>
                <p14:nvPr/>
              </p14:nvContentPartPr>
              <p14:xfrm>
                <a:off x="8877782" y="1533985"/>
                <a:ext cx="113400" cy="168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DB8B470-66BB-B822-38F9-CB3442D0C0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59782" y="1516345"/>
                  <a:ext cx="149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9EE043E-F11C-3C41-CAB7-FE658E01242A}"/>
                    </a:ext>
                  </a:extLst>
                </p14:cNvPr>
                <p14:cNvContentPartPr/>
                <p14:nvPr/>
              </p14:nvContentPartPr>
              <p14:xfrm>
                <a:off x="9022862" y="1375585"/>
                <a:ext cx="125640" cy="155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9EE043E-F11C-3C41-CAB7-FE658E0124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04862" y="1357945"/>
                  <a:ext cx="161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2DF75AC-2A28-B096-BC78-37B7ADB49181}"/>
                    </a:ext>
                  </a:extLst>
                </p14:cNvPr>
                <p14:cNvContentPartPr/>
                <p14:nvPr/>
              </p14:nvContentPartPr>
              <p14:xfrm>
                <a:off x="9162902" y="1314745"/>
                <a:ext cx="182880" cy="76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2DF75AC-2A28-B096-BC78-37B7ADB491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44902" y="1297105"/>
                  <a:ext cx="21852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CCED1E3-BF78-2489-676E-CE300B4EBE2F}"/>
                    </a:ext>
                  </a:extLst>
                </p14:cNvPr>
                <p14:cNvContentPartPr/>
                <p14:nvPr/>
              </p14:nvContentPartPr>
              <p14:xfrm>
                <a:off x="9451982" y="1429945"/>
                <a:ext cx="35640" cy="255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CCED1E3-BF78-2489-676E-CE300B4EBE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34342" y="1412305"/>
                  <a:ext cx="71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6278830-3391-E239-4669-9BBCBF4D09A8}"/>
                    </a:ext>
                  </a:extLst>
                </p14:cNvPr>
                <p14:cNvContentPartPr/>
                <p14:nvPr/>
              </p14:nvContentPartPr>
              <p14:xfrm>
                <a:off x="9596702" y="1458025"/>
                <a:ext cx="98640" cy="201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6278830-3391-E239-4669-9BBCBF4D09A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78702" y="1440385"/>
                  <a:ext cx="1342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BA64570-830E-A181-D10B-81F7A1573608}"/>
              </a:ext>
            </a:extLst>
          </p:cNvPr>
          <p:cNvGrpSpPr/>
          <p:nvPr/>
        </p:nvGrpSpPr>
        <p:grpSpPr>
          <a:xfrm>
            <a:off x="9874622" y="1216465"/>
            <a:ext cx="801720" cy="580320"/>
            <a:chOff x="9874622" y="1216465"/>
            <a:chExt cx="801720" cy="5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1E5971-71FD-1B22-D3A4-077FF8BDE20F}"/>
                    </a:ext>
                  </a:extLst>
                </p14:cNvPr>
                <p14:cNvContentPartPr/>
                <p14:nvPr/>
              </p14:nvContentPartPr>
              <p14:xfrm>
                <a:off x="9874622" y="1322665"/>
                <a:ext cx="100440" cy="149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1E5971-71FD-1B22-D3A4-077FF8BDE2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56622" y="1304665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F3BD60-1ED8-AF9C-7B70-7610AE9079DF}"/>
                    </a:ext>
                  </a:extLst>
                </p14:cNvPr>
                <p14:cNvContentPartPr/>
                <p14:nvPr/>
              </p14:nvContentPartPr>
              <p14:xfrm>
                <a:off x="9989822" y="1270465"/>
                <a:ext cx="175680" cy="526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F3BD60-1ED8-AF9C-7B70-7610AE9079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72182" y="1252825"/>
                  <a:ext cx="2113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197E2EB-779C-1899-8FEF-E6C9B54075E5}"/>
                    </a:ext>
                  </a:extLst>
                </p14:cNvPr>
                <p14:cNvContentPartPr/>
                <p14:nvPr/>
              </p14:nvContentPartPr>
              <p14:xfrm>
                <a:off x="10332902" y="1488265"/>
                <a:ext cx="43200" cy="253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197E2EB-779C-1899-8FEF-E6C9B54075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15262" y="1470265"/>
                  <a:ext cx="78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D654C8-2CBC-F0AD-FA32-1AB39C09A50C}"/>
                    </a:ext>
                  </a:extLst>
                </p14:cNvPr>
                <p14:cNvContentPartPr/>
                <p14:nvPr/>
              </p14:nvContentPartPr>
              <p14:xfrm>
                <a:off x="10460702" y="1479625"/>
                <a:ext cx="87480" cy="204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D654C8-2CBC-F0AD-FA32-1AB39C09A50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43062" y="1461625"/>
                  <a:ext cx="123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E498449-208E-08D5-22BF-48E164E68C23}"/>
                    </a:ext>
                  </a:extLst>
                </p14:cNvPr>
                <p14:cNvContentPartPr/>
                <p14:nvPr/>
              </p14:nvContentPartPr>
              <p14:xfrm>
                <a:off x="10541702" y="1216465"/>
                <a:ext cx="134640" cy="268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E498449-208E-08D5-22BF-48E164E68C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24062" y="1198825"/>
                  <a:ext cx="170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364305-B872-8188-D5B6-DEC811148E59}"/>
                    </a:ext>
                  </a:extLst>
                </p14:cNvPr>
                <p14:cNvContentPartPr/>
                <p14:nvPr/>
              </p14:nvContentPartPr>
              <p14:xfrm>
                <a:off x="9915662" y="1361905"/>
                <a:ext cx="78120" cy="68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364305-B872-8188-D5B6-DEC811148E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97662" y="1343905"/>
                  <a:ext cx="11376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A893501-0773-A8C8-6315-BB0D42E9BB30}"/>
              </a:ext>
            </a:extLst>
          </p:cNvPr>
          <p:cNvGrpSpPr/>
          <p:nvPr/>
        </p:nvGrpSpPr>
        <p:grpSpPr>
          <a:xfrm>
            <a:off x="4620422" y="2446225"/>
            <a:ext cx="513360" cy="201960"/>
            <a:chOff x="4620422" y="2446225"/>
            <a:chExt cx="51336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1930D89-7645-6BDB-1EA7-1C8CE0368474}"/>
                    </a:ext>
                  </a:extLst>
                </p14:cNvPr>
                <p14:cNvContentPartPr/>
                <p14:nvPr/>
              </p14:nvContentPartPr>
              <p14:xfrm>
                <a:off x="4620422" y="2512825"/>
                <a:ext cx="442800" cy="47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1930D89-7645-6BDB-1EA7-1C8CE03684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02782" y="2494825"/>
                  <a:ext cx="478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0A83B0-EB75-094A-D28A-2F972ECFD55A}"/>
                    </a:ext>
                  </a:extLst>
                </p14:cNvPr>
                <p14:cNvContentPartPr/>
                <p14:nvPr/>
              </p14:nvContentPartPr>
              <p14:xfrm>
                <a:off x="4963502" y="2446225"/>
                <a:ext cx="170280" cy="201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40A83B0-EB75-094A-D28A-2F972ECFD55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45502" y="2428225"/>
                  <a:ext cx="2059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1C86158-CACE-ED4B-B5E2-9966D4FF4890}"/>
              </a:ext>
            </a:extLst>
          </p:cNvPr>
          <p:cNvGrpSpPr/>
          <p:nvPr/>
        </p:nvGrpSpPr>
        <p:grpSpPr>
          <a:xfrm>
            <a:off x="1218782" y="2502745"/>
            <a:ext cx="780120" cy="361440"/>
            <a:chOff x="1218782" y="2502745"/>
            <a:chExt cx="7801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667B67-D14C-ADAF-627C-3343D4C0A6A7}"/>
                    </a:ext>
                  </a:extLst>
                </p14:cNvPr>
                <p14:cNvContentPartPr/>
                <p14:nvPr/>
              </p14:nvContentPartPr>
              <p14:xfrm>
                <a:off x="1218782" y="2615785"/>
                <a:ext cx="621000" cy="47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667B67-D14C-ADAF-627C-3343D4C0A6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01142" y="2598145"/>
                  <a:ext cx="656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6A5C71-82E8-EC4F-8DF0-71A0A3E33E52}"/>
                    </a:ext>
                  </a:extLst>
                </p14:cNvPr>
                <p14:cNvContentPartPr/>
                <p14:nvPr/>
              </p14:nvContentPartPr>
              <p14:xfrm>
                <a:off x="1710182" y="2527225"/>
                <a:ext cx="162360" cy="225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6A5C71-82E8-EC4F-8DF0-71A0A3E33E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92182" y="2509585"/>
                  <a:ext cx="1980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DB91A9-77E6-5B5D-D224-8DB4C7967FB9}"/>
                    </a:ext>
                  </a:extLst>
                </p14:cNvPr>
                <p14:cNvContentPartPr/>
                <p14:nvPr/>
              </p14:nvContentPartPr>
              <p14:xfrm>
                <a:off x="1877942" y="2537665"/>
                <a:ext cx="101520" cy="157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2DB91A9-77E6-5B5D-D224-8DB4C7967FB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60302" y="2519665"/>
                  <a:ext cx="137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809904D-AD62-B41B-E79A-4CEA6706B21C}"/>
                    </a:ext>
                  </a:extLst>
                </p14:cNvPr>
                <p14:cNvContentPartPr/>
                <p14:nvPr/>
              </p14:nvContentPartPr>
              <p14:xfrm>
                <a:off x="1801262" y="2502745"/>
                <a:ext cx="197640" cy="361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809904D-AD62-B41B-E79A-4CEA6706B2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83262" y="2485105"/>
                  <a:ext cx="233280" cy="39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1189966-ABF4-1486-7BD3-BF1F62D38BAE}"/>
                  </a:ext>
                </a:extLst>
              </p14:cNvPr>
              <p14:cNvContentPartPr/>
              <p14:nvPr/>
            </p14:nvContentPartPr>
            <p14:xfrm>
              <a:off x="1127342" y="1922425"/>
              <a:ext cx="707760" cy="561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1189966-ABF4-1486-7BD3-BF1F62D38BA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09702" y="1904425"/>
                <a:ext cx="7434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41AB4D2-601D-5CCD-5835-B6F4BD77A485}"/>
                  </a:ext>
                </a:extLst>
              </p14:cNvPr>
              <p14:cNvContentPartPr/>
              <p14:nvPr/>
            </p14:nvContentPartPr>
            <p14:xfrm>
              <a:off x="1650062" y="1828465"/>
              <a:ext cx="172800" cy="2242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41AB4D2-601D-5CCD-5835-B6F4BD77A48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32062" y="1810465"/>
                <a:ext cx="2084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4EE450C-738D-9FDB-6534-FB968A4AA120}"/>
                  </a:ext>
                </a:extLst>
              </p14:cNvPr>
              <p14:cNvContentPartPr/>
              <p14:nvPr/>
            </p14:nvContentPartPr>
            <p14:xfrm>
              <a:off x="1768862" y="1797505"/>
              <a:ext cx="145800" cy="2224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4EE450C-738D-9FDB-6534-FB968A4AA12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751222" y="1779505"/>
                <a:ext cx="1814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2172113-6EF3-5162-714F-F3D8854854D6}"/>
                  </a:ext>
                </a:extLst>
              </p14:cNvPr>
              <p14:cNvContentPartPr/>
              <p14:nvPr/>
            </p14:nvContentPartPr>
            <p14:xfrm>
              <a:off x="1778942" y="1817665"/>
              <a:ext cx="186120" cy="3088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2172113-6EF3-5162-714F-F3D8854854D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60942" y="1799665"/>
                <a:ext cx="2217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65AF8EA-DD3D-F182-8C5F-9913A066911C}"/>
                  </a:ext>
                </a:extLst>
              </p14:cNvPr>
              <p14:cNvContentPartPr/>
              <p14:nvPr/>
            </p14:nvContentPartPr>
            <p14:xfrm>
              <a:off x="5397662" y="2918905"/>
              <a:ext cx="500760" cy="622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65AF8EA-DD3D-F182-8C5F-9913A06691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80022" y="2901265"/>
                <a:ext cx="53640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499443C-A706-48EF-5D8D-E07F55FB9CFD}"/>
              </a:ext>
            </a:extLst>
          </p:cNvPr>
          <p:cNvGrpSpPr/>
          <p:nvPr/>
        </p:nvGrpSpPr>
        <p:grpSpPr>
          <a:xfrm>
            <a:off x="617942" y="1447585"/>
            <a:ext cx="815400" cy="691200"/>
            <a:chOff x="617942" y="1447585"/>
            <a:chExt cx="81540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F2D9FD-DD6D-2746-F78F-D286F9154515}"/>
                    </a:ext>
                  </a:extLst>
                </p14:cNvPr>
                <p14:cNvContentPartPr/>
                <p14:nvPr/>
              </p14:nvContentPartPr>
              <p14:xfrm>
                <a:off x="1067582" y="1447585"/>
                <a:ext cx="46800" cy="309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F2D9FD-DD6D-2746-F78F-D286F91545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9582" y="1429585"/>
                  <a:ext cx="824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62E1781-AEB3-4516-DB6F-4BB80221DFEB}"/>
                    </a:ext>
                  </a:extLst>
                </p14:cNvPr>
                <p14:cNvContentPartPr/>
                <p14:nvPr/>
              </p14:nvContentPartPr>
              <p14:xfrm>
                <a:off x="989462" y="1683025"/>
                <a:ext cx="68040" cy="40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62E1781-AEB3-4516-DB6F-4BB80221DFE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1462" y="1665385"/>
                  <a:ext cx="103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D44741-56AD-765B-352A-1E0A73A13D2D}"/>
                    </a:ext>
                  </a:extLst>
                </p14:cNvPr>
                <p14:cNvContentPartPr/>
                <p14:nvPr/>
              </p14:nvContentPartPr>
              <p14:xfrm>
                <a:off x="1171262" y="1587625"/>
                <a:ext cx="82440" cy="65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D44741-56AD-765B-352A-1E0A73A13D2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53262" y="1569625"/>
                  <a:ext cx="118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E19B951-E23B-2DF4-929C-6B4F00ABE5BC}"/>
                    </a:ext>
                  </a:extLst>
                </p14:cNvPr>
                <p14:cNvContentPartPr/>
                <p14:nvPr/>
              </p14:nvContentPartPr>
              <p14:xfrm>
                <a:off x="1306982" y="1489345"/>
                <a:ext cx="126360" cy="150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E19B951-E23B-2DF4-929C-6B4F00ABE5B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89342" y="1471705"/>
                  <a:ext cx="162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DF00D9-5D77-0336-433F-BFAC9836A9DA}"/>
                    </a:ext>
                  </a:extLst>
                </p14:cNvPr>
                <p14:cNvContentPartPr/>
                <p14:nvPr/>
              </p14:nvContentPartPr>
              <p14:xfrm>
                <a:off x="646742" y="2027545"/>
                <a:ext cx="3960" cy="2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DF00D9-5D77-0336-433F-BFAC9836A9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8742" y="2009545"/>
                  <a:ext cx="39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F450E3F-2CC9-1D13-5876-B0406953E44D}"/>
                    </a:ext>
                  </a:extLst>
                </p14:cNvPr>
                <p14:cNvContentPartPr/>
                <p14:nvPr/>
              </p14:nvContentPartPr>
              <p14:xfrm>
                <a:off x="617942" y="1775545"/>
                <a:ext cx="164520" cy="298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F450E3F-2CC9-1D13-5876-B0406953E4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0302" y="1757545"/>
                  <a:ext cx="2001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3E1AF64-7CF6-D818-0A7B-1945B9526A08}"/>
                    </a:ext>
                  </a:extLst>
                </p14:cNvPr>
                <p14:cNvContentPartPr/>
                <p14:nvPr/>
              </p14:nvContentPartPr>
              <p14:xfrm>
                <a:off x="887222" y="2000185"/>
                <a:ext cx="131040" cy="60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3E1AF64-7CF6-D818-0A7B-1945B9526A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9582" y="1982185"/>
                  <a:ext cx="166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11759E4-31CF-62E6-B2C0-9D0F1391ACFE}"/>
                    </a:ext>
                  </a:extLst>
                </p14:cNvPr>
                <p14:cNvContentPartPr/>
                <p14:nvPr/>
              </p14:nvContentPartPr>
              <p14:xfrm>
                <a:off x="943382" y="1926025"/>
                <a:ext cx="77040" cy="212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1759E4-31CF-62E6-B2C0-9D0F1391AC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5742" y="1908025"/>
                  <a:ext cx="11268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AB468E-E68B-2D10-C120-3A399027652F}"/>
              </a:ext>
            </a:extLst>
          </p:cNvPr>
          <p:cNvGrpSpPr/>
          <p:nvPr/>
        </p:nvGrpSpPr>
        <p:grpSpPr>
          <a:xfrm>
            <a:off x="733862" y="2663305"/>
            <a:ext cx="379080" cy="227520"/>
            <a:chOff x="733862" y="2663305"/>
            <a:chExt cx="37908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58E87A6-6B61-8DDC-8C73-A4EBE4720482}"/>
                    </a:ext>
                  </a:extLst>
                </p14:cNvPr>
                <p14:cNvContentPartPr/>
                <p14:nvPr/>
              </p14:nvContentPartPr>
              <p14:xfrm>
                <a:off x="733862" y="2663305"/>
                <a:ext cx="186120" cy="227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58E87A6-6B61-8DDC-8C73-A4EBE47204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6222" y="2645665"/>
                  <a:ext cx="2217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20E717-7E8F-6828-9FDA-2C5D404CA7E9}"/>
                    </a:ext>
                  </a:extLst>
                </p14:cNvPr>
                <p14:cNvContentPartPr/>
                <p14:nvPr/>
              </p14:nvContentPartPr>
              <p14:xfrm>
                <a:off x="1013222" y="2804065"/>
                <a:ext cx="99720" cy="77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20E717-7E8F-6828-9FDA-2C5D404CA7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5582" y="2786065"/>
                  <a:ext cx="1353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6FF4FC1-56C2-4280-CC02-765C8770976D}"/>
              </a:ext>
            </a:extLst>
          </p:cNvPr>
          <p:cNvGrpSpPr/>
          <p:nvPr/>
        </p:nvGrpSpPr>
        <p:grpSpPr>
          <a:xfrm>
            <a:off x="4703942" y="2796145"/>
            <a:ext cx="395640" cy="482040"/>
            <a:chOff x="4703942" y="2796145"/>
            <a:chExt cx="395640" cy="48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BE054DD-EDAD-8539-AED4-D00D8099F006}"/>
                    </a:ext>
                  </a:extLst>
                </p14:cNvPr>
                <p14:cNvContentPartPr/>
                <p14:nvPr/>
              </p14:nvContentPartPr>
              <p14:xfrm>
                <a:off x="4703942" y="2858065"/>
                <a:ext cx="349200" cy="60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BE054DD-EDAD-8539-AED4-D00D8099F00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86302" y="2840425"/>
                  <a:ext cx="384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EDA2D59-55F6-5C6D-DF69-A67AD5CE9994}"/>
                    </a:ext>
                  </a:extLst>
                </p14:cNvPr>
                <p14:cNvContentPartPr/>
                <p14:nvPr/>
              </p14:nvContentPartPr>
              <p14:xfrm>
                <a:off x="5001302" y="2796145"/>
                <a:ext cx="65520" cy="191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EDA2D59-55F6-5C6D-DF69-A67AD5CE99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83662" y="2778505"/>
                  <a:ext cx="101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357E17C-7E26-43D4-66E1-5FBA4E5210AF}"/>
                    </a:ext>
                  </a:extLst>
                </p14:cNvPr>
                <p14:cNvContentPartPr/>
                <p14:nvPr/>
              </p14:nvContentPartPr>
              <p14:xfrm>
                <a:off x="4731302" y="3134905"/>
                <a:ext cx="368280" cy="29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357E17C-7E26-43D4-66E1-5FBA4E5210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13662" y="3116905"/>
                  <a:ext cx="403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7A008BE-8080-D6F4-0A7A-377DA407FBD5}"/>
                    </a:ext>
                  </a:extLst>
                </p14:cNvPr>
                <p14:cNvContentPartPr/>
                <p14:nvPr/>
              </p14:nvContentPartPr>
              <p14:xfrm>
                <a:off x="5010302" y="3044905"/>
                <a:ext cx="83880" cy="233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7A008BE-8080-D6F4-0A7A-377DA407FB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92302" y="3027265"/>
                  <a:ext cx="11952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7764748-C32F-A914-9EBD-17238B1E768B}"/>
              </a:ext>
            </a:extLst>
          </p:cNvPr>
          <p:cNvGrpSpPr/>
          <p:nvPr/>
        </p:nvGrpSpPr>
        <p:grpSpPr>
          <a:xfrm>
            <a:off x="3061262" y="2025385"/>
            <a:ext cx="1428120" cy="1029600"/>
            <a:chOff x="3061262" y="2025385"/>
            <a:chExt cx="1428120" cy="10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0580EFF-A9CC-A7C8-DE83-5BB4A6938080}"/>
                    </a:ext>
                  </a:extLst>
                </p14:cNvPr>
                <p14:cNvContentPartPr/>
                <p14:nvPr/>
              </p14:nvContentPartPr>
              <p14:xfrm>
                <a:off x="3247382" y="2140945"/>
                <a:ext cx="144000" cy="317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0580EFF-A9CC-A7C8-DE83-5BB4A69380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29742" y="2122945"/>
                  <a:ext cx="179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043E807-4AE4-5A73-52FD-76DA09C235B0}"/>
                    </a:ext>
                  </a:extLst>
                </p14:cNvPr>
                <p14:cNvContentPartPr/>
                <p14:nvPr/>
              </p14:nvContentPartPr>
              <p14:xfrm>
                <a:off x="3148022" y="2619025"/>
                <a:ext cx="74160" cy="406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043E807-4AE4-5A73-52FD-76DA09C235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30022" y="2601025"/>
                  <a:ext cx="1098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F92BB01-4457-385B-C0C6-2DA27703CF1F}"/>
                    </a:ext>
                  </a:extLst>
                </p14:cNvPr>
                <p14:cNvContentPartPr/>
                <p14:nvPr/>
              </p14:nvContentPartPr>
              <p14:xfrm>
                <a:off x="3061262" y="2660785"/>
                <a:ext cx="78840" cy="74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F92BB01-4457-385B-C0C6-2DA27703CF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43262" y="2643145"/>
                  <a:ext cx="114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D4B2578-7869-0B17-386C-88ED4F2AD37A}"/>
                    </a:ext>
                  </a:extLst>
                </p14:cNvPr>
                <p14:cNvContentPartPr/>
                <p14:nvPr/>
              </p14:nvContentPartPr>
              <p14:xfrm>
                <a:off x="3156662" y="2860945"/>
                <a:ext cx="75960" cy="62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D4B2578-7869-0B17-386C-88ED4F2AD3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39022" y="2843305"/>
                  <a:ext cx="111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AE47B39-538D-561E-CA75-350960A58D9B}"/>
                    </a:ext>
                  </a:extLst>
                </p14:cNvPr>
                <p14:cNvContentPartPr/>
                <p14:nvPr/>
              </p14:nvContentPartPr>
              <p14:xfrm>
                <a:off x="3390302" y="2600305"/>
                <a:ext cx="236160" cy="128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AE47B39-538D-561E-CA75-350960A58D9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72302" y="2582665"/>
                  <a:ext cx="271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16D90F-4D87-5A6C-109B-E92ADC92785C}"/>
                    </a:ext>
                  </a:extLst>
                </p14:cNvPr>
                <p14:cNvContentPartPr/>
                <p14:nvPr/>
              </p14:nvContentPartPr>
              <p14:xfrm>
                <a:off x="3530342" y="2543425"/>
                <a:ext cx="157680" cy="148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16D90F-4D87-5A6C-109B-E92ADC9278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12702" y="2525425"/>
                  <a:ext cx="193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75B9DFA-DC59-86EE-95AF-90BFAD1F0AA4}"/>
                    </a:ext>
                  </a:extLst>
                </p14:cNvPr>
                <p14:cNvContentPartPr/>
                <p14:nvPr/>
              </p14:nvContentPartPr>
              <p14:xfrm>
                <a:off x="3782342" y="2351185"/>
                <a:ext cx="96480" cy="184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75B9DFA-DC59-86EE-95AF-90BFAD1F0AA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64702" y="2333545"/>
                  <a:ext cx="132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FF63EF6-1652-2A97-E893-4A7545BC5B29}"/>
                    </a:ext>
                  </a:extLst>
                </p14:cNvPr>
                <p14:cNvContentPartPr/>
                <p14:nvPr/>
              </p14:nvContentPartPr>
              <p14:xfrm>
                <a:off x="3923822" y="2340745"/>
                <a:ext cx="174240" cy="136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FF63EF6-1652-2A97-E893-4A7545BC5B2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06182" y="2323105"/>
                  <a:ext cx="209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F526C78-5F0A-8905-C1C2-6B695325A3AD}"/>
                    </a:ext>
                  </a:extLst>
                </p14:cNvPr>
                <p14:cNvContentPartPr/>
                <p14:nvPr/>
              </p14:nvContentPartPr>
              <p14:xfrm>
                <a:off x="4094462" y="2183065"/>
                <a:ext cx="47520" cy="112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F526C78-5F0A-8905-C1C2-6B695325A3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76462" y="2165065"/>
                  <a:ext cx="83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71E1048-2CB2-85F8-882E-23EE176D69EC}"/>
                    </a:ext>
                  </a:extLst>
                </p14:cNvPr>
                <p14:cNvContentPartPr/>
                <p14:nvPr/>
              </p14:nvContentPartPr>
              <p14:xfrm>
                <a:off x="4225502" y="2142025"/>
                <a:ext cx="120600" cy="145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71E1048-2CB2-85F8-882E-23EE176D69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07502" y="2124025"/>
                  <a:ext cx="156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AD5204A-000E-97F8-E34A-52CBDFAC0FE4}"/>
                    </a:ext>
                  </a:extLst>
                </p14:cNvPr>
                <p14:cNvContentPartPr/>
                <p14:nvPr/>
              </p14:nvContentPartPr>
              <p14:xfrm>
                <a:off x="4396862" y="2025385"/>
                <a:ext cx="92520" cy="123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AD5204A-000E-97F8-E34A-52CBDFAC0FE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79222" y="2007745"/>
                  <a:ext cx="12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809194F-80AD-3AD1-D0A1-4733D8C233D8}"/>
                    </a:ext>
                  </a:extLst>
                </p14:cNvPr>
                <p14:cNvContentPartPr/>
                <p14:nvPr/>
              </p14:nvContentPartPr>
              <p14:xfrm>
                <a:off x="4342142" y="2230225"/>
                <a:ext cx="28080" cy="72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809194F-80AD-3AD1-D0A1-4733D8C233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24502" y="2212225"/>
                  <a:ext cx="63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162BED8-13E4-4D18-4349-EB08D1332A68}"/>
                    </a:ext>
                  </a:extLst>
                </p14:cNvPr>
                <p14:cNvContentPartPr/>
                <p14:nvPr/>
              </p14:nvContentPartPr>
              <p14:xfrm>
                <a:off x="3373382" y="2959225"/>
                <a:ext cx="69120" cy="95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162BED8-13E4-4D18-4349-EB08D1332A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55742" y="2941585"/>
                  <a:ext cx="104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1B398E-02ED-D7F8-4E43-9A9A6A51554B}"/>
                    </a:ext>
                  </a:extLst>
                </p14:cNvPr>
                <p14:cNvContentPartPr/>
                <p14:nvPr/>
              </p14:nvContentPartPr>
              <p14:xfrm>
                <a:off x="3487502" y="2919985"/>
                <a:ext cx="104760" cy="84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1B398E-02ED-D7F8-4E43-9A9A6A51554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69862" y="2901985"/>
                  <a:ext cx="140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0C59870-9589-4A36-0082-AD0FD07E167E}"/>
                    </a:ext>
                  </a:extLst>
                </p14:cNvPr>
                <p14:cNvContentPartPr/>
                <p14:nvPr/>
              </p14:nvContentPartPr>
              <p14:xfrm>
                <a:off x="3613142" y="2818825"/>
                <a:ext cx="71640" cy="149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0C59870-9589-4A36-0082-AD0FD07E167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95142" y="2801185"/>
                  <a:ext cx="107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A5B2EFB-C9C8-83CE-E791-8276B1F0905C}"/>
                    </a:ext>
                  </a:extLst>
                </p14:cNvPr>
                <p14:cNvContentPartPr/>
                <p14:nvPr/>
              </p14:nvContentPartPr>
              <p14:xfrm>
                <a:off x="3608102" y="2818465"/>
                <a:ext cx="92520" cy="75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A5B2EFB-C9C8-83CE-E791-8276B1F090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90102" y="2800825"/>
                  <a:ext cx="128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4E16FCD-9FDE-C43C-F3D6-830202F16B09}"/>
                    </a:ext>
                  </a:extLst>
                </p14:cNvPr>
                <p14:cNvContentPartPr/>
                <p14:nvPr/>
              </p14:nvContentPartPr>
              <p14:xfrm>
                <a:off x="4315502" y="2229145"/>
                <a:ext cx="132480" cy="163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4E16FCD-9FDE-C43C-F3D6-830202F16B0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97502" y="2211145"/>
                  <a:ext cx="168120" cy="19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810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90F2-0586-4D0D-F206-9C73D6F5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 Amp Water Analogy</a:t>
            </a:r>
          </a:p>
        </p:txBody>
      </p:sp>
      <p:pic>
        <p:nvPicPr>
          <p:cNvPr id="6" name="Content Placeholder 5" descr="Diagram of an amp and vacuum&#10;&#10;Description automatically generated with medium confidence">
            <a:extLst>
              <a:ext uri="{FF2B5EF4-FFF2-40B4-BE49-F238E27FC236}">
                <a16:creationId xmlns:a16="http://schemas.microsoft.com/office/drawing/2014/main" id="{4A151A45-F410-7CCA-5CF6-8073F71CF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46" y="1622066"/>
            <a:ext cx="6484961" cy="42371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ADDDE-7172-A4ED-AA55-A002ACB49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8CA3EA-8679-D184-E351-06D47F498474}"/>
              </a:ext>
            </a:extLst>
          </p:cNvPr>
          <p:cNvGrpSpPr/>
          <p:nvPr/>
        </p:nvGrpSpPr>
        <p:grpSpPr>
          <a:xfrm>
            <a:off x="8725502" y="368665"/>
            <a:ext cx="828720" cy="550800"/>
            <a:chOff x="8725502" y="368665"/>
            <a:chExt cx="82872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0D1B79-5950-3E24-39E3-63DB4924E096}"/>
                    </a:ext>
                  </a:extLst>
                </p14:cNvPr>
                <p14:cNvContentPartPr/>
                <p14:nvPr/>
              </p14:nvContentPartPr>
              <p14:xfrm>
                <a:off x="8725502" y="583585"/>
                <a:ext cx="14400" cy="335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0D1B79-5950-3E24-39E3-63DB4924E09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07502" y="565945"/>
                  <a:ext cx="500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7117A8-E4FF-5866-85C6-13605EB57F51}"/>
                    </a:ext>
                  </a:extLst>
                </p14:cNvPr>
                <p14:cNvContentPartPr/>
                <p14:nvPr/>
              </p14:nvContentPartPr>
              <p14:xfrm>
                <a:off x="8738462" y="613825"/>
                <a:ext cx="179640" cy="176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7117A8-E4FF-5866-85C6-13605EB57F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20822" y="595825"/>
                  <a:ext cx="215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FBEA55-297A-EB3E-1EFC-481B1A1B5D4C}"/>
                    </a:ext>
                  </a:extLst>
                </p14:cNvPr>
                <p14:cNvContentPartPr/>
                <p14:nvPr/>
              </p14:nvContentPartPr>
              <p14:xfrm>
                <a:off x="8780942" y="715705"/>
                <a:ext cx="54360" cy="49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FBEA55-297A-EB3E-1EFC-481B1A1B5D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62942" y="698065"/>
                  <a:ext cx="90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3DE195-2AE8-8275-854B-750AB07795C4}"/>
                    </a:ext>
                  </a:extLst>
                </p14:cNvPr>
                <p14:cNvContentPartPr/>
                <p14:nvPr/>
              </p14:nvContentPartPr>
              <p14:xfrm>
                <a:off x="8963102" y="689065"/>
                <a:ext cx="91440" cy="59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3DE195-2AE8-8275-854B-750AB07795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45462" y="671425"/>
                  <a:ext cx="127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CB01B2-8ED4-4404-D5F5-C95024CD74A8}"/>
                    </a:ext>
                  </a:extLst>
                </p14:cNvPr>
                <p14:cNvContentPartPr/>
                <p14:nvPr/>
              </p14:nvContentPartPr>
              <p14:xfrm>
                <a:off x="9117542" y="591145"/>
                <a:ext cx="70920" cy="227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CB01B2-8ED4-4404-D5F5-C95024CD74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99542" y="573505"/>
                  <a:ext cx="106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D19C6D-A4FC-03D1-DE6B-58DBD9660D55}"/>
                    </a:ext>
                  </a:extLst>
                </p14:cNvPr>
                <p14:cNvContentPartPr/>
                <p14:nvPr/>
              </p14:nvContentPartPr>
              <p14:xfrm>
                <a:off x="9234902" y="610945"/>
                <a:ext cx="126360" cy="131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D19C6D-A4FC-03D1-DE6B-58DBD9660D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16902" y="592945"/>
                  <a:ext cx="162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98A979-DB74-18E5-C613-D073B3627DF6}"/>
                    </a:ext>
                  </a:extLst>
                </p14:cNvPr>
                <p14:cNvContentPartPr/>
                <p14:nvPr/>
              </p14:nvContentPartPr>
              <p14:xfrm>
                <a:off x="9344342" y="368665"/>
                <a:ext cx="209880" cy="221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98A979-DB74-18E5-C613-D073B3627D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26342" y="351025"/>
                  <a:ext cx="2455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728D3E8-D679-6EB3-1278-4B89E1CA99F2}"/>
              </a:ext>
            </a:extLst>
          </p:cNvPr>
          <p:cNvGrpSpPr/>
          <p:nvPr/>
        </p:nvGrpSpPr>
        <p:grpSpPr>
          <a:xfrm>
            <a:off x="7300622" y="1255345"/>
            <a:ext cx="4329000" cy="3255120"/>
            <a:chOff x="7300622" y="1255345"/>
            <a:chExt cx="4329000" cy="32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1E745F-97B8-9148-D608-D40828A1E68A}"/>
                    </a:ext>
                  </a:extLst>
                </p14:cNvPr>
                <p14:cNvContentPartPr/>
                <p14:nvPr/>
              </p14:nvContentPartPr>
              <p14:xfrm>
                <a:off x="8585102" y="1255345"/>
                <a:ext cx="68400" cy="1636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1E745F-97B8-9148-D608-D40828A1E6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67462" y="1237345"/>
                  <a:ext cx="104040" cy="16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3522A0-EF85-BE09-D6C0-71B9CF2CC01B}"/>
                    </a:ext>
                  </a:extLst>
                </p14:cNvPr>
                <p14:cNvContentPartPr/>
                <p14:nvPr/>
              </p14:nvContentPartPr>
              <p14:xfrm>
                <a:off x="8593382" y="1355425"/>
                <a:ext cx="1131840" cy="1439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3522A0-EF85-BE09-D6C0-71B9CF2CC0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75742" y="1337425"/>
                  <a:ext cx="1167480" cy="14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1556C4-1AB4-DA36-E050-63EE704A7F86}"/>
                    </a:ext>
                  </a:extLst>
                </p14:cNvPr>
                <p14:cNvContentPartPr/>
                <p14:nvPr/>
              </p14:nvContentPartPr>
              <p14:xfrm>
                <a:off x="8754302" y="1848985"/>
                <a:ext cx="93240" cy="39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1556C4-1AB4-DA36-E050-63EE704A7F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36662" y="1831345"/>
                  <a:ext cx="128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211491-8821-079E-16B9-7472ECD67A9B}"/>
                    </a:ext>
                  </a:extLst>
                </p14:cNvPr>
                <p14:cNvContentPartPr/>
                <p14:nvPr/>
              </p14:nvContentPartPr>
              <p14:xfrm>
                <a:off x="8771942" y="2368105"/>
                <a:ext cx="168480" cy="1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211491-8821-079E-16B9-7472ECD67A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54302" y="2350465"/>
                  <a:ext cx="204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23A45B-3ED2-564B-F9FA-2D0FD6DCB5F0}"/>
                    </a:ext>
                  </a:extLst>
                </p14:cNvPr>
                <p14:cNvContentPartPr/>
                <p14:nvPr/>
              </p14:nvContentPartPr>
              <p14:xfrm>
                <a:off x="8868422" y="2308705"/>
                <a:ext cx="30960" cy="220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23A45B-3ED2-564B-F9FA-2D0FD6DCB5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50782" y="2291065"/>
                  <a:ext cx="66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743C52-6F64-8376-671A-91F20A8F46DF}"/>
                    </a:ext>
                  </a:extLst>
                </p14:cNvPr>
                <p14:cNvContentPartPr/>
                <p14:nvPr/>
              </p14:nvContentPartPr>
              <p14:xfrm>
                <a:off x="7861142" y="1917745"/>
                <a:ext cx="757440" cy="37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743C52-6F64-8376-671A-91F20A8F46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43502" y="1899745"/>
                  <a:ext cx="793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430FC8-4565-E1E7-3A1C-95E544808ECA}"/>
                    </a:ext>
                  </a:extLst>
                </p14:cNvPr>
                <p14:cNvContentPartPr/>
                <p14:nvPr/>
              </p14:nvContentPartPr>
              <p14:xfrm>
                <a:off x="7835942" y="1865185"/>
                <a:ext cx="116640" cy="120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430FC8-4565-E1E7-3A1C-95E544808E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18302" y="1847185"/>
                  <a:ext cx="152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DA3F8C-283B-DEE8-A439-B72D2279B308}"/>
                    </a:ext>
                  </a:extLst>
                </p14:cNvPr>
                <p14:cNvContentPartPr/>
                <p14:nvPr/>
              </p14:nvContentPartPr>
              <p14:xfrm>
                <a:off x="7901822" y="2428225"/>
                <a:ext cx="771480" cy="92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DA3F8C-283B-DEE8-A439-B72D2279B3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83822" y="2410225"/>
                  <a:ext cx="807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138A10-4B97-FBED-60AF-0D5C77E9D0BE}"/>
                    </a:ext>
                  </a:extLst>
                </p14:cNvPr>
                <p14:cNvContentPartPr/>
                <p14:nvPr/>
              </p14:nvContentPartPr>
              <p14:xfrm>
                <a:off x="7871942" y="2494825"/>
                <a:ext cx="174960" cy="154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138A10-4B97-FBED-60AF-0D5C77E9D0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53942" y="2477185"/>
                  <a:ext cx="210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D07ADF-6AA1-51F1-B550-427BF2EDFCD0}"/>
                    </a:ext>
                  </a:extLst>
                </p14:cNvPr>
                <p14:cNvContentPartPr/>
                <p14:nvPr/>
              </p14:nvContentPartPr>
              <p14:xfrm>
                <a:off x="7300622" y="2531905"/>
                <a:ext cx="122040" cy="262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D07ADF-6AA1-51F1-B550-427BF2EDFC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82622" y="2513905"/>
                  <a:ext cx="157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38BF29-DF53-E1E7-FA27-5090BF9E3240}"/>
                    </a:ext>
                  </a:extLst>
                </p14:cNvPr>
                <p14:cNvContentPartPr/>
                <p14:nvPr/>
              </p14:nvContentPartPr>
              <p14:xfrm>
                <a:off x="7438862" y="2381425"/>
                <a:ext cx="178560" cy="213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38BF29-DF53-E1E7-FA27-5090BF9E324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20862" y="2363785"/>
                  <a:ext cx="214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B35F86-8B10-0F35-F531-828C8D3EDD28}"/>
                    </a:ext>
                  </a:extLst>
                </p14:cNvPr>
                <p14:cNvContentPartPr/>
                <p14:nvPr/>
              </p14:nvContentPartPr>
              <p14:xfrm>
                <a:off x="7303502" y="1762585"/>
                <a:ext cx="18000" cy="33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B35F86-8B10-0F35-F531-828C8D3EDD2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85502" y="1744585"/>
                  <a:ext cx="53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23907D-F272-D08E-2ED1-5D6D36B73EB9}"/>
                    </a:ext>
                  </a:extLst>
                </p14:cNvPr>
                <p14:cNvContentPartPr/>
                <p14:nvPr/>
              </p14:nvContentPartPr>
              <p14:xfrm>
                <a:off x="7456862" y="1551265"/>
                <a:ext cx="133560" cy="100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23907D-F272-D08E-2ED1-5D6D36B73E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39222" y="1533625"/>
                  <a:ext cx="169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C08F71-61E6-9792-03A3-2078949DC6A7}"/>
                    </a:ext>
                  </a:extLst>
                </p14:cNvPr>
                <p14:cNvContentPartPr/>
                <p14:nvPr/>
              </p14:nvContentPartPr>
              <p14:xfrm>
                <a:off x="7491422" y="1638025"/>
                <a:ext cx="11052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C08F71-61E6-9792-03A3-2078949DC6A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73782" y="1620385"/>
                  <a:ext cx="146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38AEB84-1BD2-3E91-548C-46624C3D1305}"/>
                    </a:ext>
                  </a:extLst>
                </p14:cNvPr>
                <p14:cNvContentPartPr/>
                <p14:nvPr/>
              </p14:nvContentPartPr>
              <p14:xfrm>
                <a:off x="9727022" y="1884985"/>
                <a:ext cx="1099080" cy="120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38AEB84-1BD2-3E91-548C-46624C3D13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09022" y="1866985"/>
                  <a:ext cx="1134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950617-6890-7CF9-F87A-AED18C1881B6}"/>
                    </a:ext>
                  </a:extLst>
                </p14:cNvPr>
                <p14:cNvContentPartPr/>
                <p14:nvPr/>
              </p14:nvContentPartPr>
              <p14:xfrm>
                <a:off x="10818542" y="1857985"/>
                <a:ext cx="52920" cy="62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950617-6890-7CF9-F87A-AED18C1881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800902" y="1840345"/>
                  <a:ext cx="88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FDE1D3-9E14-B021-0140-0EAA56780B04}"/>
                    </a:ext>
                  </a:extLst>
                </p14:cNvPr>
                <p14:cNvContentPartPr/>
                <p14:nvPr/>
              </p14:nvContentPartPr>
              <p14:xfrm>
                <a:off x="10896302" y="1910545"/>
                <a:ext cx="6480" cy="8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FDE1D3-9E14-B021-0140-0EAA56780B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78302" y="1892545"/>
                  <a:ext cx="42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27C4E1E-EC44-6937-2D9D-07666ED65D68}"/>
                    </a:ext>
                  </a:extLst>
                </p14:cNvPr>
                <p14:cNvContentPartPr/>
                <p14:nvPr/>
              </p14:nvContentPartPr>
              <p14:xfrm>
                <a:off x="9061742" y="3197905"/>
                <a:ext cx="173880" cy="274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27C4E1E-EC44-6937-2D9D-07666ED65D6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44102" y="3179905"/>
                  <a:ext cx="209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5BC4CBF-CEA3-50D7-DCEB-F314CF047716}"/>
                    </a:ext>
                  </a:extLst>
                </p14:cNvPr>
                <p14:cNvContentPartPr/>
                <p14:nvPr/>
              </p14:nvContentPartPr>
              <p14:xfrm>
                <a:off x="9403382" y="3228865"/>
                <a:ext cx="77400" cy="164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5BC4CBF-CEA3-50D7-DCEB-F314CF04771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85382" y="3211225"/>
                  <a:ext cx="113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684551-5D8A-62E4-BF8B-EB0B4862479E}"/>
                    </a:ext>
                  </a:extLst>
                </p14:cNvPr>
                <p14:cNvContentPartPr/>
                <p14:nvPr/>
              </p14:nvContentPartPr>
              <p14:xfrm>
                <a:off x="9559622" y="3154345"/>
                <a:ext cx="172800" cy="130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684551-5D8A-62E4-BF8B-EB0B4862479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41622" y="3136345"/>
                  <a:ext cx="208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73CF01-4A6A-EF15-2F89-8B2E705F4DD3}"/>
                    </a:ext>
                  </a:extLst>
                </p14:cNvPr>
                <p14:cNvContentPartPr/>
                <p14:nvPr/>
              </p14:nvContentPartPr>
              <p14:xfrm>
                <a:off x="9745742" y="3034465"/>
                <a:ext cx="100440" cy="234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73CF01-4A6A-EF15-2F89-8B2E705F4D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27742" y="3016465"/>
                  <a:ext cx="136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A6F249-ED33-F635-7913-AA93B88658E0}"/>
                    </a:ext>
                  </a:extLst>
                </p14:cNvPr>
                <p14:cNvContentPartPr/>
                <p14:nvPr/>
              </p14:nvContentPartPr>
              <p14:xfrm>
                <a:off x="9984422" y="3036625"/>
                <a:ext cx="15480" cy="3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A6F249-ED33-F635-7913-AA93B88658E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66782" y="3018985"/>
                  <a:ext cx="51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1768E51-E398-FE72-E289-CB420A84DD3A}"/>
                    </a:ext>
                  </a:extLst>
                </p14:cNvPr>
                <p14:cNvContentPartPr/>
                <p14:nvPr/>
              </p14:nvContentPartPr>
              <p14:xfrm>
                <a:off x="9968222" y="2959585"/>
                <a:ext cx="108000" cy="103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1768E51-E398-FE72-E289-CB420A84DD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50222" y="2941585"/>
                  <a:ext cx="143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0DA628-DAEA-B4B4-124B-BC28B4F174DF}"/>
                    </a:ext>
                  </a:extLst>
                </p14:cNvPr>
                <p14:cNvContentPartPr/>
                <p14:nvPr/>
              </p14:nvContentPartPr>
              <p14:xfrm>
                <a:off x="10028702" y="2766985"/>
                <a:ext cx="253800" cy="387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0DA628-DAEA-B4B4-124B-BC28B4F174D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010702" y="2748985"/>
                  <a:ext cx="289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D58FB27-8D18-2353-4F3B-BDFC677E0DE4}"/>
                    </a:ext>
                  </a:extLst>
                </p14:cNvPr>
                <p14:cNvContentPartPr/>
                <p14:nvPr/>
              </p14:nvContentPartPr>
              <p14:xfrm>
                <a:off x="10186022" y="2801905"/>
                <a:ext cx="224640" cy="151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D58FB27-8D18-2353-4F3B-BDFC677E0DE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68382" y="2783905"/>
                  <a:ext cx="260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763DDF-D578-3331-8823-0A282BCAA585}"/>
                    </a:ext>
                  </a:extLst>
                </p14:cNvPr>
                <p14:cNvContentPartPr/>
                <p14:nvPr/>
              </p14:nvContentPartPr>
              <p14:xfrm>
                <a:off x="10274222" y="2881825"/>
                <a:ext cx="91080" cy="76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763DDF-D578-3331-8823-0A282BCAA5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56222" y="2863825"/>
                  <a:ext cx="126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6F89B5-83DB-0BDA-96BC-1692DC61E90A}"/>
                    </a:ext>
                  </a:extLst>
                </p14:cNvPr>
                <p14:cNvContentPartPr/>
                <p14:nvPr/>
              </p14:nvContentPartPr>
              <p14:xfrm>
                <a:off x="10528382" y="2826385"/>
                <a:ext cx="5040" cy="6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6F89B5-83DB-0BDA-96BC-1692DC61E90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510382" y="2808385"/>
                  <a:ext cx="40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C4AB7A-87E4-0395-5299-841E2513D117}"/>
                    </a:ext>
                  </a:extLst>
                </p14:cNvPr>
                <p14:cNvContentPartPr/>
                <p14:nvPr/>
              </p14:nvContentPartPr>
              <p14:xfrm>
                <a:off x="10525502" y="2495905"/>
                <a:ext cx="378360" cy="435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C4AB7A-87E4-0395-5299-841E2513D11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07502" y="2477905"/>
                  <a:ext cx="4140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534D5C7-3FE5-6445-2DBD-2B6CF0EFE36C}"/>
                    </a:ext>
                  </a:extLst>
                </p14:cNvPr>
                <p14:cNvContentPartPr/>
                <p14:nvPr/>
              </p14:nvContentPartPr>
              <p14:xfrm>
                <a:off x="10868222" y="2514625"/>
                <a:ext cx="3240" cy="13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534D5C7-3FE5-6445-2DBD-2B6CF0EFE36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50222" y="2496985"/>
                  <a:ext cx="38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2831C4-DF19-A21A-63EA-94C1D5917F2E}"/>
                    </a:ext>
                  </a:extLst>
                </p14:cNvPr>
                <p14:cNvContentPartPr/>
                <p14:nvPr/>
              </p14:nvContentPartPr>
              <p14:xfrm>
                <a:off x="10868582" y="2466745"/>
                <a:ext cx="150840" cy="321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2831C4-DF19-A21A-63EA-94C1D5917F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850582" y="2449105"/>
                  <a:ext cx="1864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FE1ECB3-AC08-98EB-8116-D258A39B243D}"/>
                    </a:ext>
                  </a:extLst>
                </p14:cNvPr>
                <p14:cNvContentPartPr/>
                <p14:nvPr/>
              </p14:nvContentPartPr>
              <p14:xfrm>
                <a:off x="11081702" y="2460625"/>
                <a:ext cx="102240" cy="84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FE1ECB3-AC08-98EB-8116-D258A39B243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063702" y="2442985"/>
                  <a:ext cx="137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C6E3E9C-1A05-EDA0-58C0-ADCB72D5A88C}"/>
                    </a:ext>
                  </a:extLst>
                </p14:cNvPr>
                <p14:cNvContentPartPr/>
                <p14:nvPr/>
              </p14:nvContentPartPr>
              <p14:xfrm>
                <a:off x="11307422" y="2306185"/>
                <a:ext cx="7200" cy="48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C6E3E9C-1A05-EDA0-58C0-ADCB72D5A8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289422" y="2288545"/>
                  <a:ext cx="42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9EFFCCA-AD8D-90BB-5548-ECAD806C2FC3}"/>
                    </a:ext>
                  </a:extLst>
                </p14:cNvPr>
                <p14:cNvContentPartPr/>
                <p14:nvPr/>
              </p14:nvContentPartPr>
              <p14:xfrm>
                <a:off x="11420462" y="2177665"/>
                <a:ext cx="66960" cy="34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9EFFCCA-AD8D-90BB-5548-ECAD806C2F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402462" y="2159665"/>
                  <a:ext cx="102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FD9037-20EC-3D70-AB5A-9351B2A447A6}"/>
                    </a:ext>
                  </a:extLst>
                </p14:cNvPr>
                <p14:cNvContentPartPr/>
                <p14:nvPr/>
              </p14:nvContentPartPr>
              <p14:xfrm>
                <a:off x="11439902" y="2218705"/>
                <a:ext cx="50760" cy="223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FD9037-20EC-3D70-AB5A-9351B2A447A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21902" y="2200705"/>
                  <a:ext cx="86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56012F-DF88-7AAF-4484-C897E9687E50}"/>
                    </a:ext>
                  </a:extLst>
                </p14:cNvPr>
                <p14:cNvContentPartPr/>
                <p14:nvPr/>
              </p14:nvContentPartPr>
              <p14:xfrm>
                <a:off x="11534582" y="2049865"/>
                <a:ext cx="95040" cy="569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56012F-DF88-7AAF-4484-C897E9687E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516942" y="2031865"/>
                  <a:ext cx="13068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E37CFFF-F9CB-3F66-D457-3A67448DBA30}"/>
                    </a:ext>
                  </a:extLst>
                </p14:cNvPr>
                <p14:cNvContentPartPr/>
                <p14:nvPr/>
              </p14:nvContentPartPr>
              <p14:xfrm>
                <a:off x="9967142" y="3830425"/>
                <a:ext cx="81360" cy="56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E37CFFF-F9CB-3F66-D457-3A67448DBA3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49142" y="3812425"/>
                  <a:ext cx="117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006FDE-C921-5AD9-1E98-353DBE1FDD37}"/>
                    </a:ext>
                  </a:extLst>
                </p14:cNvPr>
                <p14:cNvContentPartPr/>
                <p14:nvPr/>
              </p14:nvContentPartPr>
              <p14:xfrm>
                <a:off x="10015742" y="3933385"/>
                <a:ext cx="87120" cy="65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006FDE-C921-5AD9-1E98-353DBE1FDD3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97742" y="3915385"/>
                  <a:ext cx="122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3A335A-0097-DBFB-4DA0-7BD7620E28D6}"/>
                    </a:ext>
                  </a:extLst>
                </p14:cNvPr>
                <p14:cNvContentPartPr/>
                <p14:nvPr/>
              </p14:nvContentPartPr>
              <p14:xfrm>
                <a:off x="10225982" y="3660865"/>
                <a:ext cx="106200" cy="330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3A335A-0097-DBFB-4DA0-7BD7620E28D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207982" y="3643225"/>
                  <a:ext cx="1418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A85E401-D79E-3927-83FD-2DB2019B4F92}"/>
                    </a:ext>
                  </a:extLst>
                </p14:cNvPr>
                <p14:cNvContentPartPr/>
                <p14:nvPr/>
              </p14:nvContentPartPr>
              <p14:xfrm>
                <a:off x="10375742" y="3639625"/>
                <a:ext cx="131040" cy="160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A85E401-D79E-3927-83FD-2DB2019B4F9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58102" y="3621625"/>
                  <a:ext cx="166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8802240-7E94-BE45-BEB0-842CFB9CFC87}"/>
                    </a:ext>
                  </a:extLst>
                </p14:cNvPr>
                <p14:cNvContentPartPr/>
                <p14:nvPr/>
              </p14:nvContentPartPr>
              <p14:xfrm>
                <a:off x="10412102" y="3314545"/>
                <a:ext cx="131040" cy="125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8802240-7E94-BE45-BEB0-842CFB9CFC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394102" y="3296905"/>
                  <a:ext cx="166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7EEF45-A45D-4864-487A-2FAF9AEC7984}"/>
                    </a:ext>
                  </a:extLst>
                </p14:cNvPr>
                <p14:cNvContentPartPr/>
                <p14:nvPr/>
              </p14:nvContentPartPr>
              <p14:xfrm>
                <a:off x="10709102" y="3606505"/>
                <a:ext cx="1800" cy="3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7EEF45-A45D-4864-487A-2FAF9AEC798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691102" y="3588505"/>
                  <a:ext cx="37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DC73A0-A6A0-7CA8-70D1-B7140B3BDCE1}"/>
                    </a:ext>
                  </a:extLst>
                </p14:cNvPr>
                <p14:cNvContentPartPr/>
                <p14:nvPr/>
              </p14:nvContentPartPr>
              <p14:xfrm>
                <a:off x="10834022" y="3382945"/>
                <a:ext cx="19440" cy="45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DC73A0-A6A0-7CA8-70D1-B7140B3BDCE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816022" y="3364945"/>
                  <a:ext cx="55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3DF59C-5920-2AC0-9818-D84610D69B24}"/>
                    </a:ext>
                  </a:extLst>
                </p14:cNvPr>
                <p14:cNvContentPartPr/>
                <p14:nvPr/>
              </p14:nvContentPartPr>
              <p14:xfrm>
                <a:off x="10946342" y="3237865"/>
                <a:ext cx="69120" cy="76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3DF59C-5920-2AC0-9818-D84610D69B2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928342" y="3219865"/>
                  <a:ext cx="104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F058E7A-F0AB-2A5D-875C-4DC2BFAC89B6}"/>
                    </a:ext>
                  </a:extLst>
                </p14:cNvPr>
                <p14:cNvContentPartPr/>
                <p14:nvPr/>
              </p14:nvContentPartPr>
              <p14:xfrm>
                <a:off x="10958942" y="3260185"/>
                <a:ext cx="62280" cy="265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F058E7A-F0AB-2A5D-875C-4DC2BFAC89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40942" y="3242545"/>
                  <a:ext cx="97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E2372A0-6898-A6D5-D12A-212BF267412F}"/>
                    </a:ext>
                  </a:extLst>
                </p14:cNvPr>
                <p14:cNvContentPartPr/>
                <p14:nvPr/>
              </p14:nvContentPartPr>
              <p14:xfrm>
                <a:off x="10390862" y="4366465"/>
                <a:ext cx="74880" cy="59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E2372A0-6898-A6D5-D12A-212BF267412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72862" y="4348465"/>
                  <a:ext cx="110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A46ED4-DD29-383A-F7B4-D07B2926BB73}"/>
                    </a:ext>
                  </a:extLst>
                </p14:cNvPr>
                <p14:cNvContentPartPr/>
                <p14:nvPr/>
              </p14:nvContentPartPr>
              <p14:xfrm>
                <a:off x="10489502" y="4428745"/>
                <a:ext cx="54360" cy="81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A46ED4-DD29-383A-F7B4-D07B2926BB7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71862" y="4410745"/>
                  <a:ext cx="90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691196-1A4E-064B-C771-A2EC9C2CAEF1}"/>
                    </a:ext>
                  </a:extLst>
                </p14:cNvPr>
                <p14:cNvContentPartPr/>
                <p14:nvPr/>
              </p14:nvContentPartPr>
              <p14:xfrm>
                <a:off x="10633862" y="4188985"/>
                <a:ext cx="105840" cy="289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691196-1A4E-064B-C771-A2EC9C2CAE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15862" y="4170985"/>
                  <a:ext cx="141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93F0C1-60EC-FA1C-7953-1E491D64F43D}"/>
                    </a:ext>
                  </a:extLst>
                </p14:cNvPr>
                <p14:cNvContentPartPr/>
                <p14:nvPr/>
              </p14:nvContentPartPr>
              <p14:xfrm>
                <a:off x="10802342" y="4069465"/>
                <a:ext cx="236160" cy="226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93F0C1-60EC-FA1C-7953-1E491D64F43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84342" y="4051825"/>
                  <a:ext cx="271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4ED71E-9A95-9A61-8E7A-7F27B42753E1}"/>
                    </a:ext>
                  </a:extLst>
                </p14:cNvPr>
                <p14:cNvContentPartPr/>
                <p14:nvPr/>
              </p14:nvContentPartPr>
              <p14:xfrm>
                <a:off x="11065502" y="3656905"/>
                <a:ext cx="175320" cy="376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4ED71E-9A95-9A61-8E7A-7F27B42753E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047862" y="3639265"/>
                  <a:ext cx="210960" cy="4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7DE51F0-D027-AEA6-B927-E1951A16D872}"/>
              </a:ext>
            </a:extLst>
          </p:cNvPr>
          <p:cNvGrpSpPr/>
          <p:nvPr/>
        </p:nvGrpSpPr>
        <p:grpSpPr>
          <a:xfrm>
            <a:off x="476822" y="3812065"/>
            <a:ext cx="2396520" cy="2521440"/>
            <a:chOff x="476822" y="3812065"/>
            <a:chExt cx="2396520" cy="252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96FCA4A-8AF4-BA84-CF8B-2FD867D52116}"/>
                    </a:ext>
                  </a:extLst>
                </p14:cNvPr>
                <p14:cNvContentPartPr/>
                <p14:nvPr/>
              </p14:nvContentPartPr>
              <p14:xfrm>
                <a:off x="498782" y="3958945"/>
                <a:ext cx="178200" cy="253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96FCA4A-8AF4-BA84-CF8B-2FD867D5211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81142" y="3941305"/>
                  <a:ext cx="213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0B322C-2BD8-E778-128D-D2E61AE26EBF}"/>
                    </a:ext>
                  </a:extLst>
                </p14:cNvPr>
                <p14:cNvContentPartPr/>
                <p14:nvPr/>
              </p14:nvContentPartPr>
              <p14:xfrm>
                <a:off x="683462" y="3986305"/>
                <a:ext cx="196560" cy="126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0B322C-2BD8-E778-128D-D2E61AE26EB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65822" y="3968665"/>
                  <a:ext cx="232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E3FC99C-74D1-3355-FE22-78235292E410}"/>
                    </a:ext>
                  </a:extLst>
                </p14:cNvPr>
                <p14:cNvContentPartPr/>
                <p14:nvPr/>
              </p14:nvContentPartPr>
              <p14:xfrm>
                <a:off x="838982" y="3812065"/>
                <a:ext cx="194400" cy="17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E3FC99C-74D1-3355-FE22-78235292E4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1342" y="3794065"/>
                  <a:ext cx="230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3C8455B-A705-30C6-2DDE-502DD8C15320}"/>
                    </a:ext>
                  </a:extLst>
                </p14:cNvPr>
                <p14:cNvContentPartPr/>
                <p14:nvPr/>
              </p14:nvContentPartPr>
              <p14:xfrm>
                <a:off x="476822" y="5589025"/>
                <a:ext cx="294480" cy="393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3C8455B-A705-30C6-2DDE-502DD8C1532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58822" y="5571385"/>
                  <a:ext cx="330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0362339-58CE-010E-99A7-F46F6B82F10B}"/>
                    </a:ext>
                  </a:extLst>
                </p14:cNvPr>
                <p14:cNvContentPartPr/>
                <p14:nvPr/>
              </p14:nvContentPartPr>
              <p14:xfrm>
                <a:off x="642422" y="5546905"/>
                <a:ext cx="195120" cy="230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0362339-58CE-010E-99A7-F46F6B82F10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4422" y="5529265"/>
                  <a:ext cx="230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9ACC972-99F4-E2A7-588F-6A7FF92FA8B1}"/>
                    </a:ext>
                  </a:extLst>
                </p14:cNvPr>
                <p14:cNvContentPartPr/>
                <p14:nvPr/>
              </p14:nvContentPartPr>
              <p14:xfrm>
                <a:off x="741422" y="5275105"/>
                <a:ext cx="44640" cy="77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9ACC972-99F4-E2A7-588F-6A7FF92FA8B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23422" y="5257105"/>
                  <a:ext cx="80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6CD2CA6-42A6-87BD-3326-B549D29C3A23}"/>
                    </a:ext>
                  </a:extLst>
                </p14:cNvPr>
                <p14:cNvContentPartPr/>
                <p14:nvPr/>
              </p14:nvContentPartPr>
              <p14:xfrm>
                <a:off x="800462" y="5061625"/>
                <a:ext cx="151560" cy="127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6CD2CA6-42A6-87BD-3326-B549D29C3A2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2822" y="5043625"/>
                  <a:ext cx="187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0CB6EB-4A8C-6DC1-D509-8B72EA639986}"/>
                    </a:ext>
                  </a:extLst>
                </p14:cNvPr>
                <p14:cNvContentPartPr/>
                <p14:nvPr/>
              </p14:nvContentPartPr>
              <p14:xfrm>
                <a:off x="1118342" y="5245225"/>
                <a:ext cx="42120" cy="77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0CB6EB-4A8C-6DC1-D509-8B72EA63998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00342" y="5227585"/>
                  <a:ext cx="77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940176E-877E-6E04-3A8C-32C2C6E4A778}"/>
                    </a:ext>
                  </a:extLst>
                </p14:cNvPr>
                <p14:cNvContentPartPr/>
                <p14:nvPr/>
              </p14:nvContentPartPr>
              <p14:xfrm>
                <a:off x="1226702" y="5291305"/>
                <a:ext cx="18720" cy="49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940176E-877E-6E04-3A8C-32C2C6E4A77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08702" y="5273665"/>
                  <a:ext cx="54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6642B7-4150-B5B3-07D3-708C5CD6CC91}"/>
                    </a:ext>
                  </a:extLst>
                </p14:cNvPr>
                <p14:cNvContentPartPr/>
                <p14:nvPr/>
              </p14:nvContentPartPr>
              <p14:xfrm>
                <a:off x="1286822" y="5027785"/>
                <a:ext cx="197280" cy="340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86642B7-4150-B5B3-07D3-708C5CD6CC9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269182" y="5010145"/>
                  <a:ext cx="2329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4AEBE9-014B-29B0-5F22-E66ECF403F22}"/>
                    </a:ext>
                  </a:extLst>
                </p14:cNvPr>
                <p14:cNvContentPartPr/>
                <p14:nvPr/>
              </p14:nvContentPartPr>
              <p14:xfrm>
                <a:off x="1320302" y="4962265"/>
                <a:ext cx="199080" cy="171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4AEBE9-014B-29B0-5F22-E66ECF403F2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02302" y="4944265"/>
                  <a:ext cx="234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0E02F63-1893-2F26-37FE-21C1EB0975C7}"/>
                    </a:ext>
                  </a:extLst>
                </p14:cNvPr>
                <p14:cNvContentPartPr/>
                <p14:nvPr/>
              </p14:nvContentPartPr>
              <p14:xfrm>
                <a:off x="1108262" y="6155665"/>
                <a:ext cx="153360" cy="177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0E02F63-1893-2F26-37FE-21C1EB0975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90622" y="6138025"/>
                  <a:ext cx="189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23953CF-31A1-8D9A-2BE0-702AC5566259}"/>
                    </a:ext>
                  </a:extLst>
                </p14:cNvPr>
                <p14:cNvContentPartPr/>
                <p14:nvPr/>
              </p14:nvContentPartPr>
              <p14:xfrm>
                <a:off x="1228502" y="6053425"/>
                <a:ext cx="184320" cy="166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23953CF-31A1-8D9A-2BE0-702AC556625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10862" y="6035785"/>
                  <a:ext cx="219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A80C797-F816-490C-B84A-4C21C951A8AD}"/>
                    </a:ext>
                  </a:extLst>
                </p14:cNvPr>
                <p14:cNvContentPartPr/>
                <p14:nvPr/>
              </p14:nvContentPartPr>
              <p14:xfrm>
                <a:off x="1330022" y="5814025"/>
                <a:ext cx="24840" cy="36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A80C797-F816-490C-B84A-4C21C951A8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12382" y="5796025"/>
                  <a:ext cx="60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8F0938-385C-B416-8C3F-8DE848EA9362}"/>
                    </a:ext>
                  </a:extLst>
                </p14:cNvPr>
                <p14:cNvContentPartPr/>
                <p14:nvPr/>
              </p14:nvContentPartPr>
              <p14:xfrm>
                <a:off x="1409942" y="5590465"/>
                <a:ext cx="159480" cy="181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8F0938-385C-B416-8C3F-8DE848EA936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92302" y="5572825"/>
                  <a:ext cx="19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9291CA1-1300-093E-76C0-086C119426C6}"/>
                    </a:ext>
                  </a:extLst>
                </p14:cNvPr>
                <p14:cNvContentPartPr/>
                <p14:nvPr/>
              </p14:nvContentPartPr>
              <p14:xfrm>
                <a:off x="1734662" y="5737345"/>
                <a:ext cx="46080" cy="69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9291CA1-1300-093E-76C0-086C119426C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7022" y="5719345"/>
                  <a:ext cx="81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2894CA6-31B5-3F3A-2E20-0B9E6AF12FDD}"/>
                    </a:ext>
                  </a:extLst>
                </p14:cNvPr>
                <p14:cNvContentPartPr/>
                <p14:nvPr/>
              </p14:nvContentPartPr>
              <p14:xfrm>
                <a:off x="1826102" y="5782705"/>
                <a:ext cx="9360" cy="104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2894CA6-31B5-3F3A-2E20-0B9E6AF12FD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808102" y="5765065"/>
                  <a:ext cx="45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E746A82-1120-6077-5622-39E2545E784C}"/>
                    </a:ext>
                  </a:extLst>
                </p14:cNvPr>
                <p14:cNvContentPartPr/>
                <p14:nvPr/>
              </p14:nvContentPartPr>
              <p14:xfrm>
                <a:off x="1862462" y="5493985"/>
                <a:ext cx="222840" cy="185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E746A82-1120-6077-5622-39E2545E784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44822" y="5476345"/>
                  <a:ext cx="258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B3718CA-5861-237E-A1E0-246F2B88730E}"/>
                    </a:ext>
                  </a:extLst>
                </p14:cNvPr>
                <p14:cNvContentPartPr/>
                <p14:nvPr/>
              </p14:nvContentPartPr>
              <p14:xfrm>
                <a:off x="1246862" y="4498585"/>
                <a:ext cx="1525320" cy="1630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B3718CA-5861-237E-A1E0-246F2B88730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29222" y="4480585"/>
                  <a:ext cx="1560960" cy="16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17C3763-7E70-B195-F106-BA0964AF9BC0}"/>
                    </a:ext>
                  </a:extLst>
                </p14:cNvPr>
                <p14:cNvContentPartPr/>
                <p14:nvPr/>
              </p14:nvContentPartPr>
              <p14:xfrm>
                <a:off x="1592822" y="4593985"/>
                <a:ext cx="207720" cy="217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17C3763-7E70-B195-F106-BA0964AF9B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574822" y="4576345"/>
                  <a:ext cx="243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B67C6B8-ED11-EBF6-75CD-1ED40E714F35}"/>
                    </a:ext>
                  </a:extLst>
                </p14:cNvPr>
                <p14:cNvContentPartPr/>
                <p14:nvPr/>
              </p14:nvContentPartPr>
              <p14:xfrm>
                <a:off x="1663382" y="4473745"/>
                <a:ext cx="165240" cy="156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B67C6B8-ED11-EBF6-75CD-1ED40E714F3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45742" y="4455745"/>
                  <a:ext cx="200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2FDEB18-147F-5E9B-2073-7F6D8A37E93A}"/>
                    </a:ext>
                  </a:extLst>
                </p14:cNvPr>
                <p14:cNvContentPartPr/>
                <p14:nvPr/>
              </p14:nvContentPartPr>
              <p14:xfrm>
                <a:off x="1602182" y="4241905"/>
                <a:ext cx="137160" cy="115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2FDEB18-147F-5E9B-2073-7F6D8A37E93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84182" y="4223905"/>
                  <a:ext cx="172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9A8D2CE-4179-BE50-86D5-EBE23FE7DEB7}"/>
                    </a:ext>
                  </a:extLst>
                </p14:cNvPr>
                <p14:cNvContentPartPr/>
                <p14:nvPr/>
              </p14:nvContentPartPr>
              <p14:xfrm>
                <a:off x="1884062" y="4425505"/>
                <a:ext cx="22680" cy="39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9A8D2CE-4179-BE50-86D5-EBE23FE7DEB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66062" y="4407865"/>
                  <a:ext cx="58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82464B6-8607-13F2-3EE8-22EABAEECDB1}"/>
                    </a:ext>
                  </a:extLst>
                </p14:cNvPr>
                <p14:cNvContentPartPr/>
                <p14:nvPr/>
              </p14:nvContentPartPr>
              <p14:xfrm>
                <a:off x="1945982" y="4438825"/>
                <a:ext cx="18720" cy="54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82464B6-8607-13F2-3EE8-22EABAEECDB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27982" y="4421185"/>
                  <a:ext cx="54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1AEBC3E-D081-AB3E-11A2-C8536C90067B}"/>
                    </a:ext>
                  </a:extLst>
                </p14:cNvPr>
                <p14:cNvContentPartPr/>
                <p14:nvPr/>
              </p14:nvContentPartPr>
              <p14:xfrm>
                <a:off x="1910342" y="4240465"/>
                <a:ext cx="221040" cy="23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1AEBC3E-D081-AB3E-11A2-C8536C90067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92342" y="4222465"/>
                  <a:ext cx="2566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2A0591-7167-DC0C-D748-2124BEF81A48}"/>
                    </a:ext>
                  </a:extLst>
                </p14:cNvPr>
                <p14:cNvContentPartPr/>
                <p14:nvPr/>
              </p14:nvContentPartPr>
              <p14:xfrm>
                <a:off x="1926542" y="4124905"/>
                <a:ext cx="218520" cy="179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2A0591-7167-DC0C-D748-2124BEF81A4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08902" y="4106905"/>
                  <a:ext cx="254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D51F4C-5462-4898-A668-15B0F99C1CB0}"/>
                    </a:ext>
                  </a:extLst>
                </p14:cNvPr>
                <p14:cNvContentPartPr/>
                <p14:nvPr/>
              </p14:nvContentPartPr>
              <p14:xfrm>
                <a:off x="2158742" y="5105545"/>
                <a:ext cx="126720" cy="110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D51F4C-5462-4898-A668-15B0F99C1CB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140742" y="5087545"/>
                  <a:ext cx="162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1CC609-CD89-EAE8-F973-6C498F6086BA}"/>
                    </a:ext>
                  </a:extLst>
                </p14:cNvPr>
                <p14:cNvContentPartPr/>
                <p14:nvPr/>
              </p14:nvContentPartPr>
              <p14:xfrm>
                <a:off x="2217782" y="4917985"/>
                <a:ext cx="177480" cy="150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1CC609-CD89-EAE8-F973-6C498F6086B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99782" y="4900345"/>
                  <a:ext cx="213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A10622-0514-95E4-F86D-6D46C532E4C3}"/>
                    </a:ext>
                  </a:extLst>
                </p14:cNvPr>
                <p14:cNvContentPartPr/>
                <p14:nvPr/>
              </p14:nvContentPartPr>
              <p14:xfrm>
                <a:off x="2137142" y="4660225"/>
                <a:ext cx="197640" cy="213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A10622-0514-95E4-F86D-6D46C532E4C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119142" y="4642585"/>
                  <a:ext cx="233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5BAEB5E-24D1-4781-BE1D-D93C06ADB45E}"/>
                    </a:ext>
                  </a:extLst>
                </p14:cNvPr>
                <p14:cNvContentPartPr/>
                <p14:nvPr/>
              </p14:nvContentPartPr>
              <p14:xfrm>
                <a:off x="2403902" y="4716385"/>
                <a:ext cx="48960" cy="68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BAEB5E-24D1-4781-BE1D-D93C06ADB45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85902" y="4698385"/>
                  <a:ext cx="84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4BFA59D-BD3D-FC83-883E-CB8CD72F8648}"/>
                    </a:ext>
                  </a:extLst>
                </p14:cNvPr>
                <p14:cNvContentPartPr/>
                <p14:nvPr/>
              </p14:nvContentPartPr>
              <p14:xfrm>
                <a:off x="2516582" y="4733665"/>
                <a:ext cx="13320" cy="88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4BFA59D-BD3D-FC83-883E-CB8CD72F864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498582" y="4716025"/>
                  <a:ext cx="48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56C87D3-CC76-2B34-8AC7-EBC6EF1C6011}"/>
                    </a:ext>
                  </a:extLst>
                </p14:cNvPr>
                <p14:cNvContentPartPr/>
                <p14:nvPr/>
              </p14:nvContentPartPr>
              <p14:xfrm>
                <a:off x="2527022" y="4387705"/>
                <a:ext cx="346320" cy="259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56C87D3-CC76-2B34-8AC7-EBC6EF1C601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09022" y="4370065"/>
                  <a:ext cx="38196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041676C-B7BB-E415-18AF-8A2D59B90397}"/>
              </a:ext>
            </a:extLst>
          </p:cNvPr>
          <p:cNvGrpSpPr/>
          <p:nvPr/>
        </p:nvGrpSpPr>
        <p:grpSpPr>
          <a:xfrm>
            <a:off x="111062" y="473785"/>
            <a:ext cx="4350960" cy="3071880"/>
            <a:chOff x="111062" y="473785"/>
            <a:chExt cx="4350960" cy="30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CF22A26-6D64-F17D-CC0C-3EB059801508}"/>
                    </a:ext>
                  </a:extLst>
                </p14:cNvPr>
                <p14:cNvContentPartPr/>
                <p14:nvPr/>
              </p14:nvContentPartPr>
              <p14:xfrm>
                <a:off x="597782" y="2498785"/>
                <a:ext cx="627840" cy="1046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CF22A26-6D64-F17D-CC0C-3EB05980150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9782" y="2481145"/>
                  <a:ext cx="663480" cy="10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BFA9AC-D552-D603-C6A6-1C21D3222D6F}"/>
                    </a:ext>
                  </a:extLst>
                </p14:cNvPr>
                <p14:cNvContentPartPr/>
                <p14:nvPr/>
              </p14:nvContentPartPr>
              <p14:xfrm>
                <a:off x="689222" y="2507785"/>
                <a:ext cx="848880" cy="1024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BFA9AC-D552-D603-C6A6-1C21D3222D6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1582" y="2490145"/>
                  <a:ext cx="884520" cy="10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203530F-C6A2-3E72-933E-61959AE33FE2}"/>
                    </a:ext>
                  </a:extLst>
                </p14:cNvPr>
                <p14:cNvContentPartPr/>
                <p14:nvPr/>
              </p14:nvContentPartPr>
              <p14:xfrm>
                <a:off x="433622" y="2842225"/>
                <a:ext cx="335160" cy="21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203530F-C6A2-3E72-933E-61959AE33FE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5982" y="2824225"/>
                  <a:ext cx="370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AEC374-6CC8-8C7F-76C6-B9FB0FB45FFA}"/>
                    </a:ext>
                  </a:extLst>
                </p14:cNvPr>
                <p14:cNvContentPartPr/>
                <p14:nvPr/>
              </p14:nvContentPartPr>
              <p14:xfrm>
                <a:off x="1183142" y="3025465"/>
                <a:ext cx="59400" cy="83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AEC374-6CC8-8C7F-76C6-B9FB0FB45FF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65142" y="3007465"/>
                  <a:ext cx="95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4AD3FAF-B9DD-AFB6-1C48-38B20E12C41E}"/>
                    </a:ext>
                  </a:extLst>
                </p14:cNvPr>
                <p14:cNvContentPartPr/>
                <p14:nvPr/>
              </p14:nvContentPartPr>
              <p14:xfrm>
                <a:off x="938342" y="2695705"/>
                <a:ext cx="38520" cy="60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4AD3FAF-B9DD-AFB6-1C48-38B20E12C41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20702" y="2677705"/>
                  <a:ext cx="74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5D2D70F-545A-9775-8E80-59E059BB7831}"/>
                    </a:ext>
                  </a:extLst>
                </p14:cNvPr>
                <p14:cNvContentPartPr/>
                <p14:nvPr/>
              </p14:nvContentPartPr>
              <p14:xfrm>
                <a:off x="1191062" y="2992705"/>
                <a:ext cx="125280" cy="102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5D2D70F-545A-9775-8E80-59E059BB783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73062" y="2975065"/>
                  <a:ext cx="160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CA0046B-1918-6C6E-F2E0-0CA5AF086A89}"/>
                    </a:ext>
                  </a:extLst>
                </p14:cNvPr>
                <p14:cNvContentPartPr/>
                <p14:nvPr/>
              </p14:nvContentPartPr>
              <p14:xfrm>
                <a:off x="719822" y="3134545"/>
                <a:ext cx="368640" cy="259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CA0046B-1918-6C6E-F2E0-0CA5AF086A8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01822" y="3116545"/>
                  <a:ext cx="404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6DAF3D-DBA0-3DFC-1D71-F99ADA7BEBDC}"/>
                    </a:ext>
                  </a:extLst>
                </p14:cNvPr>
                <p14:cNvContentPartPr/>
                <p14:nvPr/>
              </p14:nvContentPartPr>
              <p14:xfrm>
                <a:off x="665462" y="3404905"/>
                <a:ext cx="65880" cy="93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6DAF3D-DBA0-3DFC-1D71-F99ADA7BEBD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7822" y="3387265"/>
                  <a:ext cx="101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5F7902-D4DC-7AA3-3F83-EC822F0263E7}"/>
                    </a:ext>
                  </a:extLst>
                </p14:cNvPr>
                <p14:cNvContentPartPr/>
                <p14:nvPr/>
              </p14:nvContentPartPr>
              <p14:xfrm>
                <a:off x="111062" y="2793985"/>
                <a:ext cx="34200" cy="48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5F7902-D4DC-7AA3-3F83-EC822F0263E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3422" y="2776345"/>
                  <a:ext cx="69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42C719F-82A3-D789-EAD6-93482E3B7D32}"/>
                    </a:ext>
                  </a:extLst>
                </p14:cNvPr>
                <p14:cNvContentPartPr/>
                <p14:nvPr/>
              </p14:nvContentPartPr>
              <p14:xfrm>
                <a:off x="168662" y="2616145"/>
                <a:ext cx="30960" cy="65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42C719F-82A3-D789-EAD6-93482E3B7D3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1022" y="2598505"/>
                  <a:ext cx="66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0D17821-9583-2259-0B26-2B64CC7C95CE}"/>
                    </a:ext>
                  </a:extLst>
                </p14:cNvPr>
                <p14:cNvContentPartPr/>
                <p14:nvPr/>
              </p14:nvContentPartPr>
              <p14:xfrm>
                <a:off x="212942" y="2662945"/>
                <a:ext cx="81720" cy="141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0D17821-9583-2259-0B26-2B64CC7C95C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94942" y="2644945"/>
                  <a:ext cx="11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BC2272E-792B-FADF-B6E6-139B1CB714C4}"/>
                    </a:ext>
                  </a:extLst>
                </p14:cNvPr>
                <p14:cNvContentPartPr/>
                <p14:nvPr/>
              </p14:nvContentPartPr>
              <p14:xfrm>
                <a:off x="324182" y="2588785"/>
                <a:ext cx="102600" cy="90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BC2272E-792B-FADF-B6E6-139B1CB714C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06542" y="2570785"/>
                  <a:ext cx="138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6DB50FC-5DBB-120C-1BC7-93FFC0BFD3E7}"/>
                    </a:ext>
                  </a:extLst>
                </p14:cNvPr>
                <p14:cNvContentPartPr/>
                <p14:nvPr/>
              </p14:nvContentPartPr>
              <p14:xfrm>
                <a:off x="349022" y="2162545"/>
                <a:ext cx="172440" cy="237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6DB50FC-5DBB-120C-1BC7-93FFC0BFD3E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1382" y="2144905"/>
                  <a:ext cx="208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FD0903-5601-ACDC-BE99-4C9E845FF352}"/>
                    </a:ext>
                  </a:extLst>
                </p14:cNvPr>
                <p14:cNvContentPartPr/>
                <p14:nvPr/>
              </p14:nvContentPartPr>
              <p14:xfrm>
                <a:off x="1510382" y="2160385"/>
                <a:ext cx="666000" cy="482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FD0903-5601-ACDC-BE99-4C9E845FF35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92742" y="2142385"/>
                  <a:ext cx="701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8356B51-E102-CE36-1622-593A766A18AA}"/>
                    </a:ext>
                  </a:extLst>
                </p14:cNvPr>
                <p14:cNvContentPartPr/>
                <p14:nvPr/>
              </p14:nvContentPartPr>
              <p14:xfrm>
                <a:off x="2116622" y="2106025"/>
                <a:ext cx="69840" cy="93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8356B51-E102-CE36-1622-593A766A18A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98982" y="2088025"/>
                  <a:ext cx="105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E380F13-9F13-84AE-E826-17A6F41EC86D}"/>
                    </a:ext>
                  </a:extLst>
                </p14:cNvPr>
                <p14:cNvContentPartPr/>
                <p14:nvPr/>
              </p14:nvContentPartPr>
              <p14:xfrm>
                <a:off x="2176382" y="2081185"/>
                <a:ext cx="52200" cy="41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E380F13-9F13-84AE-E826-17A6F41EC86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158742" y="2063185"/>
                  <a:ext cx="87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8A6A890-5C41-B616-9BAE-1D34C3F94653}"/>
                    </a:ext>
                  </a:extLst>
                </p14:cNvPr>
                <p14:cNvContentPartPr/>
                <p14:nvPr/>
              </p14:nvContentPartPr>
              <p14:xfrm>
                <a:off x="1979462" y="1574665"/>
                <a:ext cx="19440" cy="30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8A6A890-5C41-B616-9BAE-1D34C3F9465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961822" y="1556665"/>
                  <a:ext cx="55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CA1D32E-0B67-FC8E-A297-DBC2FBAB96A4}"/>
                    </a:ext>
                  </a:extLst>
                </p14:cNvPr>
                <p14:cNvContentPartPr/>
                <p14:nvPr/>
              </p14:nvContentPartPr>
              <p14:xfrm>
                <a:off x="2100422" y="1335625"/>
                <a:ext cx="74880" cy="104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CA1D32E-0B67-FC8E-A297-DBC2FBAB96A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082782" y="1317625"/>
                  <a:ext cx="110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B2AD5A5-6266-DF10-ED42-D9249980FCFD}"/>
                    </a:ext>
                  </a:extLst>
                </p14:cNvPr>
                <p14:cNvContentPartPr/>
                <p14:nvPr/>
              </p14:nvContentPartPr>
              <p14:xfrm>
                <a:off x="2093942" y="1412305"/>
                <a:ext cx="145800" cy="169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B2AD5A5-6266-DF10-ED42-D9249980FCF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075942" y="1394305"/>
                  <a:ext cx="181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F925FBC-E0F4-B619-8E63-843F718239C3}"/>
                    </a:ext>
                  </a:extLst>
                </p14:cNvPr>
                <p14:cNvContentPartPr/>
                <p14:nvPr/>
              </p14:nvContentPartPr>
              <p14:xfrm>
                <a:off x="2312822" y="1377385"/>
                <a:ext cx="163440" cy="91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F925FBC-E0F4-B619-8E63-843F718239C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295182" y="1359385"/>
                  <a:ext cx="199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F93F224-DA63-0497-F01C-7B03C1018BC1}"/>
                    </a:ext>
                  </a:extLst>
                </p14:cNvPr>
                <p14:cNvContentPartPr/>
                <p14:nvPr/>
              </p14:nvContentPartPr>
              <p14:xfrm>
                <a:off x="2480942" y="1090825"/>
                <a:ext cx="159120" cy="194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F93F224-DA63-0497-F01C-7B03C1018BC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463302" y="1073185"/>
                  <a:ext cx="194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384C445-87D1-1C12-F454-E0662804BD76}"/>
                    </a:ext>
                  </a:extLst>
                </p14:cNvPr>
                <p14:cNvContentPartPr/>
                <p14:nvPr/>
              </p14:nvContentPartPr>
              <p14:xfrm>
                <a:off x="839342" y="2107465"/>
                <a:ext cx="196920" cy="349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384C445-87D1-1C12-F454-E0662804BD7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1342" y="2089825"/>
                  <a:ext cx="2325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F1E6EC2-890B-0257-1928-FBDD571215F3}"/>
                    </a:ext>
                  </a:extLst>
                </p14:cNvPr>
                <p14:cNvContentPartPr/>
                <p14:nvPr/>
              </p14:nvContentPartPr>
              <p14:xfrm>
                <a:off x="849062" y="2145985"/>
                <a:ext cx="276840" cy="137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F1E6EC2-890B-0257-1928-FBDD571215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1422" y="2128345"/>
                  <a:ext cx="312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E8E3BA0-67B7-CE7B-6B21-D25DCEE67BCA}"/>
                    </a:ext>
                  </a:extLst>
                </p14:cNvPr>
                <p14:cNvContentPartPr/>
                <p14:nvPr/>
              </p14:nvContentPartPr>
              <p14:xfrm>
                <a:off x="1006742" y="2239945"/>
                <a:ext cx="28440" cy="100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E8E3BA0-67B7-CE7B-6B21-D25DCEE67BC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89102" y="2221945"/>
                  <a:ext cx="64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1A235B3-ECD0-2A5B-51D0-74CD1D50388C}"/>
                    </a:ext>
                  </a:extLst>
                </p14:cNvPr>
                <p14:cNvContentPartPr/>
                <p14:nvPr/>
              </p14:nvContentPartPr>
              <p14:xfrm>
                <a:off x="1067222" y="1986865"/>
                <a:ext cx="37440" cy="98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1A235B3-ECD0-2A5B-51D0-74CD1D50388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49222" y="1968865"/>
                  <a:ext cx="73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492FB15-5F81-BED1-9721-171303ED1B0A}"/>
                    </a:ext>
                  </a:extLst>
                </p14:cNvPr>
                <p14:cNvContentPartPr/>
                <p14:nvPr/>
              </p14:nvContentPartPr>
              <p14:xfrm>
                <a:off x="1154342" y="2013865"/>
                <a:ext cx="37440" cy="124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492FB15-5F81-BED1-9721-171303ED1B0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36342" y="1996225"/>
                  <a:ext cx="73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7DEE85-15D6-EF37-6E86-A3C57DC04149}"/>
                    </a:ext>
                  </a:extLst>
                </p14:cNvPr>
                <p14:cNvContentPartPr/>
                <p14:nvPr/>
              </p14:nvContentPartPr>
              <p14:xfrm>
                <a:off x="1167662" y="1812625"/>
                <a:ext cx="187560" cy="174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7DEE85-15D6-EF37-6E86-A3C57DC0414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50022" y="1794625"/>
                  <a:ext cx="223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D7804B0-3176-3AC9-6D99-9E5080A538B0}"/>
                    </a:ext>
                  </a:extLst>
                </p14:cNvPr>
                <p14:cNvContentPartPr/>
                <p14:nvPr/>
              </p14:nvContentPartPr>
              <p14:xfrm>
                <a:off x="1196462" y="1700305"/>
                <a:ext cx="182880" cy="95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D7804B0-3176-3AC9-6D99-9E5080A538B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78462" y="1682665"/>
                  <a:ext cx="21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C4ABC35-5744-F41C-3DF7-BB1184902CC2}"/>
                    </a:ext>
                  </a:extLst>
                </p14:cNvPr>
                <p14:cNvContentPartPr/>
                <p14:nvPr/>
              </p14:nvContentPartPr>
              <p14:xfrm>
                <a:off x="1068662" y="1372705"/>
                <a:ext cx="194040" cy="255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C4ABC35-5744-F41C-3DF7-BB1184902CC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1022" y="1355065"/>
                  <a:ext cx="229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0B74D30-2527-5236-F9CB-0E28B7243F82}"/>
                    </a:ext>
                  </a:extLst>
                </p14:cNvPr>
                <p14:cNvContentPartPr/>
                <p14:nvPr/>
              </p14:nvContentPartPr>
              <p14:xfrm>
                <a:off x="2591822" y="1681225"/>
                <a:ext cx="236520" cy="308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0B74D30-2527-5236-F9CB-0E28B7243F8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573822" y="1663225"/>
                  <a:ext cx="2721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9625DD2-9D1B-0A1F-9D24-060E0A590A91}"/>
                    </a:ext>
                  </a:extLst>
                </p14:cNvPr>
                <p14:cNvContentPartPr/>
                <p14:nvPr/>
              </p14:nvContentPartPr>
              <p14:xfrm>
                <a:off x="2953262" y="1600585"/>
                <a:ext cx="246600" cy="249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9625DD2-9D1B-0A1F-9D24-060E0A590A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935262" y="1582945"/>
                  <a:ext cx="282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87A8C53-7325-D728-4C17-1A4B763DEB6E}"/>
                    </a:ext>
                  </a:extLst>
                </p14:cNvPr>
                <p14:cNvContentPartPr/>
                <p14:nvPr/>
              </p14:nvContentPartPr>
              <p14:xfrm>
                <a:off x="3137942" y="1423105"/>
                <a:ext cx="160920" cy="198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87A8C53-7325-D728-4C17-1A4B763DEB6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20302" y="1405105"/>
                  <a:ext cx="196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CBDF4AF-272F-259C-6C28-DF46C7DE66DB}"/>
                    </a:ext>
                  </a:extLst>
                </p14:cNvPr>
                <p14:cNvContentPartPr/>
                <p14:nvPr/>
              </p14:nvContentPartPr>
              <p14:xfrm>
                <a:off x="3203462" y="1353625"/>
                <a:ext cx="330120" cy="237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CBDF4AF-272F-259C-6C28-DF46C7DE66D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85462" y="1335985"/>
                  <a:ext cx="365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6E98C7D-7166-253D-9C59-ACA6B7A94388}"/>
                    </a:ext>
                  </a:extLst>
                </p14:cNvPr>
                <p14:cNvContentPartPr/>
                <p14:nvPr/>
              </p14:nvContentPartPr>
              <p14:xfrm>
                <a:off x="3623942" y="1171105"/>
                <a:ext cx="7560" cy="18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6E98C7D-7166-253D-9C59-ACA6B7A9438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605942" y="1153105"/>
                  <a:ext cx="43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99503D-30B3-8315-2DB8-8CEE7C5B653D}"/>
                    </a:ext>
                  </a:extLst>
                </p14:cNvPr>
                <p14:cNvContentPartPr/>
                <p14:nvPr/>
              </p14:nvContentPartPr>
              <p14:xfrm>
                <a:off x="3737342" y="910825"/>
                <a:ext cx="121320" cy="136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99503D-30B3-8315-2DB8-8CEE7C5B653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719342" y="892825"/>
                  <a:ext cx="156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2C12F53-43CC-88F7-4485-FA91E9E1D4B9}"/>
                    </a:ext>
                  </a:extLst>
                </p14:cNvPr>
                <p14:cNvContentPartPr/>
                <p14:nvPr/>
              </p14:nvContentPartPr>
              <p14:xfrm>
                <a:off x="3785582" y="964105"/>
                <a:ext cx="104400" cy="151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2C12F53-43CC-88F7-4485-FA91E9E1D4B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767942" y="946105"/>
                  <a:ext cx="140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21F0E54-C560-6676-73CE-070ECFA7042B}"/>
                    </a:ext>
                  </a:extLst>
                </p14:cNvPr>
                <p14:cNvContentPartPr/>
                <p14:nvPr/>
              </p14:nvContentPartPr>
              <p14:xfrm>
                <a:off x="3924902" y="686185"/>
                <a:ext cx="201960" cy="283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21F0E54-C560-6676-73CE-070ECFA7042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907262" y="668185"/>
                  <a:ext cx="237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075D2C5-2F67-FFF0-140F-560D0A15473A}"/>
                    </a:ext>
                  </a:extLst>
                </p14:cNvPr>
                <p14:cNvContentPartPr/>
                <p14:nvPr/>
              </p14:nvContentPartPr>
              <p14:xfrm>
                <a:off x="2671022" y="1005505"/>
                <a:ext cx="218880" cy="86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075D2C5-2F67-FFF0-140F-560D0A15473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53022" y="987865"/>
                  <a:ext cx="254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BC2722D-43BD-BF54-D83E-9E0616578B33}"/>
                    </a:ext>
                  </a:extLst>
                </p14:cNvPr>
                <p14:cNvContentPartPr/>
                <p14:nvPr/>
              </p14:nvContentPartPr>
              <p14:xfrm>
                <a:off x="2798822" y="945025"/>
                <a:ext cx="10800" cy="267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BC2722D-43BD-BF54-D83E-9E0616578B3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780822" y="927385"/>
                  <a:ext cx="46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67F7586-280C-E942-78E9-3E5AE21B35B3}"/>
                    </a:ext>
                  </a:extLst>
                </p14:cNvPr>
                <p14:cNvContentPartPr/>
                <p14:nvPr/>
              </p14:nvContentPartPr>
              <p14:xfrm>
                <a:off x="2899262" y="832705"/>
                <a:ext cx="116280" cy="173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67F7586-280C-E942-78E9-3E5AE21B35B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881262" y="815065"/>
                  <a:ext cx="151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D634E14-222F-0AE0-1A52-753AAD01FFA3}"/>
                    </a:ext>
                  </a:extLst>
                </p14:cNvPr>
                <p14:cNvContentPartPr/>
                <p14:nvPr/>
              </p14:nvContentPartPr>
              <p14:xfrm>
                <a:off x="2977382" y="760705"/>
                <a:ext cx="156960" cy="135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D634E14-222F-0AE0-1A52-753AAD01FFA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959742" y="743065"/>
                  <a:ext cx="192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F4271B-572F-B535-F367-2D5CEFB39212}"/>
                    </a:ext>
                  </a:extLst>
                </p14:cNvPr>
                <p14:cNvContentPartPr/>
                <p14:nvPr/>
              </p14:nvContentPartPr>
              <p14:xfrm>
                <a:off x="3045062" y="473785"/>
                <a:ext cx="100440" cy="186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F4271B-572F-B535-F367-2D5CEFB3921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027062" y="456145"/>
                  <a:ext cx="136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CCF7A6D-C343-03B2-C43C-95E817119678}"/>
                    </a:ext>
                  </a:extLst>
                </p14:cNvPr>
                <p14:cNvContentPartPr/>
                <p14:nvPr/>
              </p14:nvContentPartPr>
              <p14:xfrm>
                <a:off x="2437742" y="1504825"/>
                <a:ext cx="92160" cy="91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CCF7A6D-C343-03B2-C43C-95E81711967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19742" y="1487185"/>
                  <a:ext cx="127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E62F988-B00E-9C8C-A5AF-F1AFB995BDE6}"/>
                    </a:ext>
                  </a:extLst>
                </p14:cNvPr>
                <p14:cNvContentPartPr/>
                <p14:nvPr/>
              </p14:nvContentPartPr>
              <p14:xfrm>
                <a:off x="1738982" y="1011625"/>
                <a:ext cx="149760" cy="232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E62F988-B00E-9C8C-A5AF-F1AFB995BDE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20982" y="993625"/>
                  <a:ext cx="185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54423A5-5427-A5BD-46A8-7D9BA73E61BB}"/>
                    </a:ext>
                  </a:extLst>
                </p14:cNvPr>
                <p14:cNvContentPartPr/>
                <p14:nvPr/>
              </p14:nvContentPartPr>
              <p14:xfrm>
                <a:off x="1798382" y="968065"/>
                <a:ext cx="186840" cy="144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54423A5-5427-A5BD-46A8-7D9BA73E61B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80382" y="950065"/>
                  <a:ext cx="222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8E858A8-CC6C-EB7F-A331-FDFB9AF65E90}"/>
                    </a:ext>
                  </a:extLst>
                </p14:cNvPr>
                <p14:cNvContentPartPr/>
                <p14:nvPr/>
              </p14:nvContentPartPr>
              <p14:xfrm>
                <a:off x="1891982" y="759625"/>
                <a:ext cx="74160" cy="93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8E858A8-CC6C-EB7F-A331-FDFB9AF65E9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873982" y="741625"/>
                  <a:ext cx="109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75F677-2CE5-D650-F272-8232814B4E35}"/>
                    </a:ext>
                  </a:extLst>
                </p14:cNvPr>
                <p14:cNvContentPartPr/>
                <p14:nvPr/>
              </p14:nvContentPartPr>
              <p14:xfrm>
                <a:off x="2000702" y="516625"/>
                <a:ext cx="181800" cy="234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75F677-2CE5-D650-F272-8232814B4E3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983062" y="498985"/>
                  <a:ext cx="217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186DB5-7CEF-3A4F-651C-F31EE8893F39}"/>
                    </a:ext>
                  </a:extLst>
                </p14:cNvPr>
                <p14:cNvContentPartPr/>
                <p14:nvPr/>
              </p14:nvContentPartPr>
              <p14:xfrm>
                <a:off x="3814382" y="907945"/>
                <a:ext cx="647640" cy="558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186DB5-7CEF-3A4F-651C-F31EE8893F3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796742" y="890305"/>
                  <a:ext cx="683280" cy="59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7440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41FF-84C4-D157-A676-4B2CE634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Non-inverting and inverting </a:t>
            </a:r>
          </a:p>
        </p:txBody>
      </p:sp>
      <p:pic>
        <p:nvPicPr>
          <p:cNvPr id="6" name="Content Placeholder 5" descr="A diagram of a circuit&#10;&#10;Description automatically generated">
            <a:extLst>
              <a:ext uri="{FF2B5EF4-FFF2-40B4-BE49-F238E27FC236}">
                <a16:creationId xmlns:a16="http://schemas.microsoft.com/office/drawing/2014/main" id="{DE3F7821-A5F4-4277-E1E5-9C64B041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73" y="2216990"/>
            <a:ext cx="2415749" cy="15012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4045-A2E1-5988-A113-054B6F7A7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3" name="Content Placeholder 5" descr="A diagram of a circuit&#10;&#10;Description automatically generated">
            <a:extLst>
              <a:ext uri="{FF2B5EF4-FFF2-40B4-BE49-F238E27FC236}">
                <a16:creationId xmlns:a16="http://schemas.microsoft.com/office/drawing/2014/main" id="{D52B7068-03B8-9D63-F887-527D04A7C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5" y="2137477"/>
            <a:ext cx="2156647" cy="150127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B9408A7-5E9E-EDCB-A34C-FAFF1F2F6FE9}"/>
              </a:ext>
            </a:extLst>
          </p:cNvPr>
          <p:cNvGrpSpPr/>
          <p:nvPr/>
        </p:nvGrpSpPr>
        <p:grpSpPr>
          <a:xfrm>
            <a:off x="1477262" y="868705"/>
            <a:ext cx="2412000" cy="1316520"/>
            <a:chOff x="1477262" y="868705"/>
            <a:chExt cx="2412000" cy="13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0CAA21-D603-1E9A-3108-165FFA6B2DEF}"/>
                    </a:ext>
                  </a:extLst>
                </p14:cNvPr>
                <p14:cNvContentPartPr/>
                <p14:nvPr/>
              </p14:nvContentPartPr>
              <p14:xfrm>
                <a:off x="1485542" y="1441465"/>
                <a:ext cx="64800" cy="410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0CAA21-D603-1E9A-3108-165FFA6B2D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67902" y="1423465"/>
                  <a:ext cx="1004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0B4B5A8-ADCF-D832-4A3D-0B8401AE2ACE}"/>
                    </a:ext>
                  </a:extLst>
                </p14:cNvPr>
                <p14:cNvContentPartPr/>
                <p14:nvPr/>
              </p14:nvContentPartPr>
              <p14:xfrm>
                <a:off x="1477262" y="1479625"/>
                <a:ext cx="263160" cy="227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0B4B5A8-ADCF-D832-4A3D-0B8401AE2A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9622" y="1461625"/>
                  <a:ext cx="298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D5A586-AE78-EC52-04B4-5FB3B807CA35}"/>
                    </a:ext>
                  </a:extLst>
                </p14:cNvPr>
                <p14:cNvContentPartPr/>
                <p14:nvPr/>
              </p14:nvContentPartPr>
              <p14:xfrm>
                <a:off x="1867142" y="1566025"/>
                <a:ext cx="64800" cy="105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D5A586-AE78-EC52-04B4-5FB3B807CA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49142" y="1548025"/>
                  <a:ext cx="100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CD5481-FC64-CEE9-A48C-2C8BFD77A393}"/>
                    </a:ext>
                  </a:extLst>
                </p14:cNvPr>
                <p14:cNvContentPartPr/>
                <p14:nvPr/>
              </p14:nvContentPartPr>
              <p14:xfrm>
                <a:off x="1971182" y="1485025"/>
                <a:ext cx="165240" cy="119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CD5481-FC64-CEE9-A48C-2C8BFD77A3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3182" y="1467385"/>
                  <a:ext cx="200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BD84DB-BFB2-81BD-EBAA-C95E0BA4660A}"/>
                    </a:ext>
                  </a:extLst>
                </p14:cNvPr>
                <p14:cNvContentPartPr/>
                <p14:nvPr/>
              </p14:nvContentPartPr>
              <p14:xfrm>
                <a:off x="2278982" y="1487905"/>
                <a:ext cx="90360" cy="71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BD84DB-BFB2-81BD-EBAA-C95E0BA466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60982" y="1470265"/>
                  <a:ext cx="126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A7E3D1-D7C8-72A6-9262-534CF5C71080}"/>
                    </a:ext>
                  </a:extLst>
                </p14:cNvPr>
                <p14:cNvContentPartPr/>
                <p14:nvPr/>
              </p14:nvContentPartPr>
              <p14:xfrm>
                <a:off x="2410742" y="1299985"/>
                <a:ext cx="123840" cy="249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A7E3D1-D7C8-72A6-9262-534CF5C710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3102" y="1281985"/>
                  <a:ext cx="159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05EECD-5ACE-8725-8BD2-A428AF68E693}"/>
                    </a:ext>
                  </a:extLst>
                </p14:cNvPr>
                <p14:cNvContentPartPr/>
                <p14:nvPr/>
              </p14:nvContentPartPr>
              <p14:xfrm>
                <a:off x="2560862" y="1262905"/>
                <a:ext cx="116280" cy="147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05EECD-5ACE-8725-8BD2-A428AF68E6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3222" y="1245265"/>
                  <a:ext cx="151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0DB1DF-664E-0E2E-DA9F-E3D773454E07}"/>
                    </a:ext>
                  </a:extLst>
                </p14:cNvPr>
                <p14:cNvContentPartPr/>
                <p14:nvPr/>
              </p14:nvContentPartPr>
              <p14:xfrm>
                <a:off x="2772542" y="1166065"/>
                <a:ext cx="110520" cy="123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0DB1DF-664E-0E2E-DA9F-E3D773454E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4542" y="1148425"/>
                  <a:ext cx="146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642F9F9-B8BB-8660-93AA-9BCF624C1583}"/>
                    </a:ext>
                  </a:extLst>
                </p14:cNvPr>
                <p14:cNvContentPartPr/>
                <p14:nvPr/>
              </p14:nvContentPartPr>
              <p14:xfrm>
                <a:off x="2920142" y="1136545"/>
                <a:ext cx="228240" cy="198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642F9F9-B8BB-8660-93AA-9BCF624C15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2142" y="1118545"/>
                  <a:ext cx="263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1FB3FA-3554-45F7-83DD-6269411130C1}"/>
                    </a:ext>
                  </a:extLst>
                </p14:cNvPr>
                <p14:cNvContentPartPr/>
                <p14:nvPr/>
              </p14:nvContentPartPr>
              <p14:xfrm>
                <a:off x="3193742" y="943585"/>
                <a:ext cx="124920" cy="210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1FB3FA-3554-45F7-83DD-6269411130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5742" y="925585"/>
                  <a:ext cx="160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88846C-A9EA-1464-5195-8E61AFAD2BE2}"/>
                    </a:ext>
                  </a:extLst>
                </p14:cNvPr>
                <p14:cNvContentPartPr/>
                <p14:nvPr/>
              </p14:nvContentPartPr>
              <p14:xfrm>
                <a:off x="3248822" y="990025"/>
                <a:ext cx="235800" cy="10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88846C-A9EA-1464-5195-8E61AFAD2B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1182" y="972385"/>
                  <a:ext cx="271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D344283-BE6B-D864-DFE9-B5C1810E3F12}"/>
                    </a:ext>
                  </a:extLst>
                </p14:cNvPr>
                <p14:cNvContentPartPr/>
                <p14:nvPr/>
              </p14:nvContentPartPr>
              <p14:xfrm>
                <a:off x="3389582" y="874465"/>
                <a:ext cx="69840" cy="39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D344283-BE6B-D864-DFE9-B5C1810E3F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71942" y="856465"/>
                  <a:ext cx="105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7B4288-F89B-A3E5-B2E9-B47CDE8D4D1A}"/>
                    </a:ext>
                  </a:extLst>
                </p14:cNvPr>
                <p14:cNvContentPartPr/>
                <p14:nvPr/>
              </p14:nvContentPartPr>
              <p14:xfrm>
                <a:off x="3547262" y="914065"/>
                <a:ext cx="187560" cy="97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7B4288-F89B-A3E5-B2E9-B47CDE8D4D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29262" y="896425"/>
                  <a:ext cx="223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264F9F-0BE7-1571-FEED-6EC990529855}"/>
                    </a:ext>
                  </a:extLst>
                </p14:cNvPr>
                <p14:cNvContentPartPr/>
                <p14:nvPr/>
              </p14:nvContentPartPr>
              <p14:xfrm>
                <a:off x="3792422" y="868705"/>
                <a:ext cx="96840" cy="173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264F9F-0BE7-1571-FEED-6EC9905298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74422" y="851065"/>
                  <a:ext cx="132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430CA2-9A62-844B-13B1-648E985A124C}"/>
                    </a:ext>
                  </a:extLst>
                </p14:cNvPr>
                <p14:cNvContentPartPr/>
                <p14:nvPr/>
              </p14:nvContentPartPr>
              <p14:xfrm>
                <a:off x="2946422" y="1525345"/>
                <a:ext cx="200880" cy="659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430CA2-9A62-844B-13B1-648E985A12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28422" y="1507345"/>
                  <a:ext cx="236520" cy="69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184BCB-A207-007E-EDBD-CB72B27ACE48}"/>
              </a:ext>
            </a:extLst>
          </p:cNvPr>
          <p:cNvGrpSpPr/>
          <p:nvPr/>
        </p:nvGrpSpPr>
        <p:grpSpPr>
          <a:xfrm>
            <a:off x="7549742" y="1467025"/>
            <a:ext cx="202320" cy="731880"/>
            <a:chOff x="7549742" y="1467025"/>
            <a:chExt cx="202320" cy="73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484ABF-CEA4-EAAE-8D3A-A0901ECA5D44}"/>
                    </a:ext>
                  </a:extLst>
                </p14:cNvPr>
                <p14:cNvContentPartPr/>
                <p14:nvPr/>
              </p14:nvContentPartPr>
              <p14:xfrm>
                <a:off x="7660262" y="1467025"/>
                <a:ext cx="91800" cy="731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484ABF-CEA4-EAAE-8D3A-A0901ECA5D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42262" y="1449025"/>
                  <a:ext cx="12744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E2B59E-B1CC-20E1-313F-D17881B7AFFA}"/>
                    </a:ext>
                  </a:extLst>
                </p14:cNvPr>
                <p14:cNvContentPartPr/>
                <p14:nvPr/>
              </p14:nvContentPartPr>
              <p14:xfrm>
                <a:off x="7549742" y="2012425"/>
                <a:ext cx="141480" cy="16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E2B59E-B1CC-20E1-313F-D17881B7AFF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31742" y="1994785"/>
                  <a:ext cx="17712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4A8103-DE57-FDD6-03B6-58327403B51C}"/>
              </a:ext>
            </a:extLst>
          </p:cNvPr>
          <p:cNvGrpSpPr/>
          <p:nvPr/>
        </p:nvGrpSpPr>
        <p:grpSpPr>
          <a:xfrm>
            <a:off x="7913342" y="861145"/>
            <a:ext cx="1709280" cy="455040"/>
            <a:chOff x="7913342" y="861145"/>
            <a:chExt cx="17092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D1C6D2C-979B-5581-C340-BE9A4305CC78}"/>
                    </a:ext>
                  </a:extLst>
                </p14:cNvPr>
                <p14:cNvContentPartPr/>
                <p14:nvPr/>
              </p14:nvContentPartPr>
              <p14:xfrm>
                <a:off x="7913342" y="892465"/>
                <a:ext cx="122400" cy="409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1C6D2C-979B-5581-C340-BE9A4305CC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95702" y="874825"/>
                  <a:ext cx="1580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51D5A5-7458-6387-C1BF-7041AAFD323E}"/>
                    </a:ext>
                  </a:extLst>
                </p14:cNvPr>
                <p14:cNvContentPartPr/>
                <p14:nvPr/>
              </p14:nvContentPartPr>
              <p14:xfrm>
                <a:off x="7964102" y="1222225"/>
                <a:ext cx="117360" cy="66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51D5A5-7458-6387-C1BF-7041AAFD32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46462" y="1204225"/>
                  <a:ext cx="153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4590F52-7C9E-65D9-FAA9-E48CA4DBF112}"/>
                    </a:ext>
                  </a:extLst>
                </p14:cNvPr>
                <p14:cNvContentPartPr/>
                <p14:nvPr/>
              </p14:nvContentPartPr>
              <p14:xfrm>
                <a:off x="8190902" y="1142305"/>
                <a:ext cx="141480" cy="129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590F52-7C9E-65D9-FAA9-E48CA4DBF1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73262" y="1124665"/>
                  <a:ext cx="177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F69695-BDF6-2F32-F06E-33CB98893A10}"/>
                    </a:ext>
                  </a:extLst>
                </p14:cNvPr>
                <p14:cNvContentPartPr/>
                <p14:nvPr/>
              </p14:nvContentPartPr>
              <p14:xfrm>
                <a:off x="8407262" y="1080385"/>
                <a:ext cx="138960" cy="103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F69695-BDF6-2F32-F06E-33CB98893A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89622" y="1062745"/>
                  <a:ext cx="174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28E6E9-8DC4-24FA-E4C3-A2E52A02141D}"/>
                    </a:ext>
                  </a:extLst>
                </p14:cNvPr>
                <p14:cNvContentPartPr/>
                <p14:nvPr/>
              </p14:nvContentPartPr>
              <p14:xfrm>
                <a:off x="8611382" y="1042225"/>
                <a:ext cx="249120" cy="109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28E6E9-8DC4-24FA-E4C3-A2E52A0214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93742" y="1024585"/>
                  <a:ext cx="284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492CE53-1663-6535-D837-D98728CFC16D}"/>
                    </a:ext>
                  </a:extLst>
                </p14:cNvPr>
                <p14:cNvContentPartPr/>
                <p14:nvPr/>
              </p14:nvContentPartPr>
              <p14:xfrm>
                <a:off x="8964542" y="861145"/>
                <a:ext cx="147960" cy="301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492CE53-1663-6535-D837-D98728CFC1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46902" y="843505"/>
                  <a:ext cx="183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FA292B-87A2-DB80-2391-DEF5AC1ABBF5}"/>
                    </a:ext>
                  </a:extLst>
                </p14:cNvPr>
                <p14:cNvContentPartPr/>
                <p14:nvPr/>
              </p14:nvContentPartPr>
              <p14:xfrm>
                <a:off x="9005222" y="907945"/>
                <a:ext cx="199080" cy="183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FA292B-87A2-DB80-2391-DEF5AC1ABB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87582" y="890305"/>
                  <a:ext cx="234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5B1EEF-F0DA-9415-360E-3FCC6305D0B8}"/>
                    </a:ext>
                  </a:extLst>
                </p14:cNvPr>
                <p14:cNvContentPartPr/>
                <p14:nvPr/>
              </p14:nvContentPartPr>
              <p14:xfrm>
                <a:off x="9293582" y="960505"/>
                <a:ext cx="151560" cy="9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5B1EEF-F0DA-9415-360E-3FCC6305D0B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75582" y="942865"/>
                  <a:ext cx="187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34611F-D2C1-5797-7AB4-2189E7E697D4}"/>
                    </a:ext>
                  </a:extLst>
                </p14:cNvPr>
                <p14:cNvContentPartPr/>
                <p14:nvPr/>
              </p14:nvContentPartPr>
              <p14:xfrm>
                <a:off x="9537662" y="936385"/>
                <a:ext cx="84960" cy="379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34611F-D2C1-5797-7AB4-2189E7E697D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19662" y="918385"/>
                  <a:ext cx="120600" cy="41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7D81D98-D80C-B0CF-D010-563A067C40BF}"/>
                  </a:ext>
                </a:extLst>
              </p14:cNvPr>
              <p14:cNvContentPartPr/>
              <p14:nvPr/>
            </p14:nvContentPartPr>
            <p14:xfrm>
              <a:off x="2612702" y="2412025"/>
              <a:ext cx="281160" cy="415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7D81D98-D80C-B0CF-D010-563A067C40B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95062" y="2394025"/>
                <a:ext cx="31680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4B40708-F2A9-184B-2705-0BB4C65F4BEE}"/>
                  </a:ext>
                </a:extLst>
              </p14:cNvPr>
              <p14:cNvContentPartPr/>
              <p14:nvPr/>
            </p14:nvContentPartPr>
            <p14:xfrm>
              <a:off x="7138262" y="2288185"/>
              <a:ext cx="264960" cy="342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4B40708-F2A9-184B-2705-0BB4C65F4BE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20262" y="2270545"/>
                <a:ext cx="300600" cy="3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5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6787-1794-4170-9A95-E50102A3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Non-inverting Op Amp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BC7D78-1356-2BD1-A933-E30EC1091E96}"/>
                  </a:ext>
                </a:extLst>
              </p14:cNvPr>
              <p14:cNvContentPartPr/>
              <p14:nvPr/>
            </p14:nvContentPartPr>
            <p14:xfrm>
              <a:off x="543694" y="2574877"/>
              <a:ext cx="242640" cy="19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BC7D78-1356-2BD1-A933-E30EC1091E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721" y="2556877"/>
                <a:ext cx="278227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BD406F-98F0-2284-03A1-86E75A9FD782}"/>
                  </a:ext>
                </a:extLst>
              </p14:cNvPr>
              <p14:cNvContentPartPr/>
              <p14:nvPr/>
            </p14:nvContentPartPr>
            <p14:xfrm>
              <a:off x="902614" y="2650837"/>
              <a:ext cx="14760" cy="95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BD406F-98F0-2284-03A1-86E75A9FD7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614" y="2632904"/>
                <a:ext cx="50400" cy="131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97F965-CB9F-C1E3-1B5B-17414D6A541E}"/>
                  </a:ext>
                </a:extLst>
              </p14:cNvPr>
              <p14:cNvContentPartPr/>
              <p14:nvPr/>
            </p14:nvContentPartPr>
            <p14:xfrm>
              <a:off x="852934" y="2566597"/>
              <a:ext cx="50760" cy="33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97F965-CB9F-C1E3-1B5B-17414D6A54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934" y="2548597"/>
                <a:ext cx="86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96EA19-1B26-C355-88FC-647E5EC6906E}"/>
                  </a:ext>
                </a:extLst>
              </p14:cNvPr>
              <p14:cNvContentPartPr/>
              <p14:nvPr/>
            </p14:nvContentPartPr>
            <p14:xfrm>
              <a:off x="1018174" y="2589637"/>
              <a:ext cx="104040" cy="11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96EA19-1B26-C355-88FC-647E5EC690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0236" y="2571637"/>
                <a:ext cx="139557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873D8F9A-2DA0-94F4-607D-3CA0313D0672}"/>
              </a:ext>
            </a:extLst>
          </p:cNvPr>
          <p:cNvGrpSpPr/>
          <p:nvPr/>
        </p:nvGrpSpPr>
        <p:grpSpPr>
          <a:xfrm>
            <a:off x="477454" y="548077"/>
            <a:ext cx="4535640" cy="1864440"/>
            <a:chOff x="477454" y="548077"/>
            <a:chExt cx="4535640" cy="18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D3A405-DEB7-E051-9931-BF534DA70472}"/>
                    </a:ext>
                  </a:extLst>
                </p14:cNvPr>
                <p14:cNvContentPartPr/>
                <p14:nvPr/>
              </p14:nvContentPartPr>
              <p14:xfrm>
                <a:off x="2116894" y="1069717"/>
                <a:ext cx="77400" cy="131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D3A405-DEB7-E051-9931-BF534DA704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98977" y="1051717"/>
                  <a:ext cx="112875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F7BD0E-54E4-D29C-72BB-1ADB3E0C5AC2}"/>
                    </a:ext>
                  </a:extLst>
                </p14:cNvPr>
                <p14:cNvContentPartPr/>
                <p14:nvPr/>
              </p14:nvContentPartPr>
              <p14:xfrm>
                <a:off x="2146774" y="1069717"/>
                <a:ext cx="1195200" cy="1342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F7BD0E-54E4-D29C-72BB-1ADB3E0C5A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8774" y="1051722"/>
                  <a:ext cx="1230840" cy="1378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2EE5C3-E73F-78FF-60EC-FEF9DF1D3720}"/>
                    </a:ext>
                  </a:extLst>
                </p14:cNvPr>
                <p14:cNvContentPartPr/>
                <p14:nvPr/>
              </p14:nvContentPartPr>
              <p14:xfrm>
                <a:off x="2304454" y="1417117"/>
                <a:ext cx="169560" cy="3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A2EE5C3-E73F-78FF-60EC-FEF9DF1D37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6454" y="1399117"/>
                  <a:ext cx="205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8D61AC-A17B-F9F1-8289-69300E13B0B6}"/>
                    </a:ext>
                  </a:extLst>
                </p14:cNvPr>
                <p14:cNvContentPartPr/>
                <p14:nvPr/>
              </p14:nvContentPartPr>
              <p14:xfrm>
                <a:off x="2339734" y="1890517"/>
                <a:ext cx="167040" cy="2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8D61AC-A17B-F9F1-8289-69300E13B0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734" y="1872240"/>
                  <a:ext cx="202680" cy="59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82B3D9-12DF-E98C-36E1-D317D386AAE9}"/>
                    </a:ext>
                  </a:extLst>
                </p14:cNvPr>
                <p14:cNvContentPartPr/>
                <p14:nvPr/>
              </p14:nvContentPartPr>
              <p14:xfrm>
                <a:off x="2414974" y="1795477"/>
                <a:ext cx="39240" cy="22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82B3D9-12DF-E98C-36E1-D317D386AA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96974" y="1777477"/>
                  <a:ext cx="74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B4DE89-3C0F-5275-0BD4-904D1E25604B}"/>
                    </a:ext>
                  </a:extLst>
                </p14:cNvPr>
                <p14:cNvContentPartPr/>
                <p14:nvPr/>
              </p14:nvContentPartPr>
              <p14:xfrm>
                <a:off x="1043374" y="2121277"/>
                <a:ext cx="2988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B4DE89-3C0F-5275-0BD4-904D1E25604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5374" y="2103277"/>
                  <a:ext cx="65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D35B1EE-50B0-B8DC-D8E6-8A38C1AAEBCF}"/>
                    </a:ext>
                  </a:extLst>
                </p14:cNvPr>
                <p14:cNvContentPartPr/>
                <p14:nvPr/>
              </p14:nvContentPartPr>
              <p14:xfrm>
                <a:off x="1027174" y="2004997"/>
                <a:ext cx="151560" cy="269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D35B1EE-50B0-B8DC-D8E6-8A38C1AAEB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9174" y="1986997"/>
                  <a:ext cx="187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D6E1CB-FE4A-239D-A8EB-857962709BCA}"/>
                    </a:ext>
                  </a:extLst>
                </p14:cNvPr>
                <p14:cNvContentPartPr/>
                <p14:nvPr/>
              </p14:nvContentPartPr>
              <p14:xfrm>
                <a:off x="1226254" y="1976557"/>
                <a:ext cx="923400" cy="142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D6E1CB-FE4A-239D-A8EB-857962709B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08254" y="1958557"/>
                  <a:ext cx="959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649457-0D35-0FFA-5B46-5A47AC198279}"/>
                    </a:ext>
                  </a:extLst>
                </p14:cNvPr>
                <p14:cNvContentPartPr/>
                <p14:nvPr/>
              </p14:nvContentPartPr>
              <p14:xfrm>
                <a:off x="545854" y="1339717"/>
                <a:ext cx="68400" cy="44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649457-0D35-0FFA-5B46-5A47AC1982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7854" y="1321717"/>
                  <a:ext cx="1040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E05299-19D8-921F-0542-449325DEBDED}"/>
                    </a:ext>
                  </a:extLst>
                </p14:cNvPr>
                <p14:cNvContentPartPr/>
                <p14:nvPr/>
              </p14:nvContentPartPr>
              <p14:xfrm>
                <a:off x="477454" y="1806997"/>
                <a:ext cx="227880" cy="19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E05299-19D8-921F-0542-449325DEBD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482" y="1788997"/>
                  <a:ext cx="263464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6ED2C2-9419-4871-4B5F-D28C103BDB75}"/>
                    </a:ext>
                  </a:extLst>
                </p14:cNvPr>
                <p14:cNvContentPartPr/>
                <p14:nvPr/>
              </p14:nvContentPartPr>
              <p14:xfrm>
                <a:off x="495094" y="1824997"/>
                <a:ext cx="159480" cy="72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6ED2C2-9419-4871-4B5F-D28C103BDB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7094" y="1806997"/>
                  <a:ext cx="19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4A9C47-82D9-FB52-74D6-687DA15788D0}"/>
                    </a:ext>
                  </a:extLst>
                </p14:cNvPr>
                <p14:cNvContentPartPr/>
                <p14:nvPr/>
              </p14:nvContentPartPr>
              <p14:xfrm>
                <a:off x="651694" y="1813837"/>
                <a:ext cx="39240" cy="137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4A9C47-82D9-FB52-74D6-687DA15788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3694" y="1795837"/>
                  <a:ext cx="74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76C9B5-CEF7-E2B4-563B-1728036BF6C8}"/>
                    </a:ext>
                  </a:extLst>
                </p14:cNvPr>
                <p14:cNvContentPartPr/>
                <p14:nvPr/>
              </p14:nvContentPartPr>
              <p14:xfrm>
                <a:off x="545494" y="1331797"/>
                <a:ext cx="535320" cy="5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76C9B5-CEF7-E2B4-563B-1728036BF6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7482" y="1313797"/>
                  <a:ext cx="570984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03D4E8-AA0E-7831-A6B1-BD21426D9582}"/>
                    </a:ext>
                  </a:extLst>
                </p14:cNvPr>
                <p14:cNvContentPartPr/>
                <p14:nvPr/>
              </p14:nvContentPartPr>
              <p14:xfrm>
                <a:off x="1098814" y="1159717"/>
                <a:ext cx="408960" cy="170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03D4E8-AA0E-7831-A6B1-BD21426D958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0814" y="1141717"/>
                  <a:ext cx="444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26072A0-E245-B98F-9DBC-287450D9811C}"/>
                    </a:ext>
                  </a:extLst>
                </p14:cNvPr>
                <p14:cNvContentPartPr/>
                <p14:nvPr/>
              </p14:nvContentPartPr>
              <p14:xfrm>
                <a:off x="1547734" y="1278877"/>
                <a:ext cx="643680" cy="3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26072A0-E245-B98F-9DBC-287450D981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29734" y="1260877"/>
                  <a:ext cx="679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837DD7-331F-C670-D1DE-141C08138450}"/>
                    </a:ext>
                  </a:extLst>
                </p14:cNvPr>
                <p14:cNvContentPartPr/>
                <p14:nvPr/>
              </p14:nvContentPartPr>
              <p14:xfrm>
                <a:off x="1825294" y="830677"/>
                <a:ext cx="54720" cy="52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837DD7-331F-C670-D1DE-141C081384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7175" y="812677"/>
                  <a:ext cx="90596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277176D-ABE5-C439-2302-64ACC03AB257}"/>
                    </a:ext>
                  </a:extLst>
                </p14:cNvPr>
                <p14:cNvContentPartPr/>
                <p14:nvPr/>
              </p14:nvContentPartPr>
              <p14:xfrm>
                <a:off x="1813054" y="808357"/>
                <a:ext cx="771840" cy="69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277176D-ABE5-C439-2302-64ACC03AB2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95054" y="790357"/>
                  <a:ext cx="807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14D569-39CE-763C-53D1-29D90158DE52}"/>
                    </a:ext>
                  </a:extLst>
                </p14:cNvPr>
                <p14:cNvContentPartPr/>
                <p14:nvPr/>
              </p14:nvContentPartPr>
              <p14:xfrm>
                <a:off x="2592454" y="729157"/>
                <a:ext cx="348120" cy="164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14D569-39CE-763C-53D1-29D90158DE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4454" y="711157"/>
                  <a:ext cx="383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A62003-CC77-96B4-DB58-CFACD36A4F81}"/>
                    </a:ext>
                  </a:extLst>
                </p14:cNvPr>
                <p14:cNvContentPartPr/>
                <p14:nvPr/>
              </p14:nvContentPartPr>
              <p14:xfrm>
                <a:off x="2967574" y="818077"/>
                <a:ext cx="753480" cy="38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A62003-CC77-96B4-DB58-CFACD36A4F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9574" y="800077"/>
                  <a:ext cx="789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0FBEEC-751E-EC37-5274-3EA86A4EE5B4}"/>
                    </a:ext>
                  </a:extLst>
                </p14:cNvPr>
                <p14:cNvContentPartPr/>
                <p14:nvPr/>
              </p14:nvContentPartPr>
              <p14:xfrm>
                <a:off x="3675334" y="820957"/>
                <a:ext cx="104760" cy="78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0FBEEC-751E-EC37-5274-3EA86A4EE5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7272" y="802957"/>
                  <a:ext cx="140523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1718A6-FC25-FD60-9A7C-0EA06D5B58B4}"/>
                    </a:ext>
                  </a:extLst>
                </p14:cNvPr>
                <p14:cNvContentPartPr/>
                <p14:nvPr/>
              </p14:nvContentPartPr>
              <p14:xfrm>
                <a:off x="3422974" y="1583077"/>
                <a:ext cx="888120" cy="59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1718A6-FC25-FD60-9A7C-0EA06D5B58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04974" y="1565077"/>
                  <a:ext cx="923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06FA2BE-2A1F-F8B6-22F6-DC87764A5C87}"/>
                    </a:ext>
                  </a:extLst>
                </p14:cNvPr>
                <p14:cNvContentPartPr/>
                <p14:nvPr/>
              </p14:nvContentPartPr>
              <p14:xfrm>
                <a:off x="4286254" y="1517917"/>
                <a:ext cx="104040" cy="166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06FA2BE-2A1F-F8B6-22F6-DC87764A5C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68191" y="1499956"/>
                  <a:ext cx="139804" cy="202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E922F5-DFF6-4037-3F7E-C64332D9198D}"/>
                    </a:ext>
                  </a:extLst>
                </p14:cNvPr>
                <p14:cNvContentPartPr/>
                <p14:nvPr/>
              </p14:nvContentPartPr>
              <p14:xfrm>
                <a:off x="4171054" y="1832557"/>
                <a:ext cx="206280" cy="262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E922F5-DFF6-4037-3F7E-C64332D919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53054" y="1814557"/>
                  <a:ext cx="241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82C3B6-9187-83F8-F585-43B92C15EC86}"/>
                    </a:ext>
                  </a:extLst>
                </p14:cNvPr>
                <p14:cNvContentPartPr/>
                <p14:nvPr/>
              </p14:nvContentPartPr>
              <p14:xfrm>
                <a:off x="4524214" y="1977997"/>
                <a:ext cx="80640" cy="15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82C3B6-9187-83F8-F585-43B92C15EC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06214" y="1959997"/>
                  <a:ext cx="11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B41571-F3D7-D3FE-D055-D8B8BB29F22B}"/>
                    </a:ext>
                  </a:extLst>
                </p14:cNvPr>
                <p14:cNvContentPartPr/>
                <p14:nvPr/>
              </p14:nvContentPartPr>
              <p14:xfrm>
                <a:off x="4644454" y="1944517"/>
                <a:ext cx="200160" cy="10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B41571-F3D7-D3FE-D055-D8B8BB29F2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26454" y="1926517"/>
                  <a:ext cx="235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B07A12-0E03-8EAD-7613-3AB689B229B5}"/>
                    </a:ext>
                  </a:extLst>
                </p14:cNvPr>
                <p14:cNvContentPartPr/>
                <p14:nvPr/>
              </p14:nvContentPartPr>
              <p14:xfrm>
                <a:off x="4843534" y="1790797"/>
                <a:ext cx="91440" cy="27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B07A12-0E03-8EAD-7613-3AB689B229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25534" y="1772797"/>
                  <a:ext cx="127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CAB0D3-84C0-5081-D7E0-A22EB9AFFEA2}"/>
                    </a:ext>
                  </a:extLst>
                </p14:cNvPr>
                <p14:cNvContentPartPr/>
                <p14:nvPr/>
              </p14:nvContentPartPr>
              <p14:xfrm>
                <a:off x="4866934" y="1818157"/>
                <a:ext cx="146160" cy="9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CAB0D3-84C0-5081-D7E0-A22EB9AFFE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48934" y="1800157"/>
                  <a:ext cx="181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39F293-9AA7-865E-A151-711DE054578D}"/>
                    </a:ext>
                  </a:extLst>
                </p14:cNvPr>
                <p14:cNvContentPartPr/>
                <p14:nvPr/>
              </p14:nvContentPartPr>
              <p14:xfrm>
                <a:off x="1061374" y="832477"/>
                <a:ext cx="178920" cy="257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39F293-9AA7-865E-A151-711DE05457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3374" y="814452"/>
                  <a:ext cx="214560" cy="29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A15384-D518-9D12-E55F-C9D5CD3079AD}"/>
                    </a:ext>
                  </a:extLst>
                </p14:cNvPr>
                <p14:cNvContentPartPr/>
                <p14:nvPr/>
              </p14:nvContentPartPr>
              <p14:xfrm>
                <a:off x="1087294" y="785317"/>
                <a:ext cx="216360" cy="20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A15384-D518-9D12-E55F-C9D5CD3079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9294" y="767317"/>
                  <a:ext cx="252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118A22-C298-CE63-12DD-F5658FFCCD7B}"/>
                    </a:ext>
                  </a:extLst>
                </p14:cNvPr>
                <p14:cNvContentPartPr/>
                <p14:nvPr/>
              </p14:nvContentPartPr>
              <p14:xfrm>
                <a:off x="1314814" y="820957"/>
                <a:ext cx="99360" cy="122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118A22-C298-CE63-12DD-F5658FFCCD7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96814" y="803010"/>
                  <a:ext cx="135000" cy="158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A73D0BD-82B9-FE1F-8ABB-7AD9917322B7}"/>
                    </a:ext>
                  </a:extLst>
                </p14:cNvPr>
                <p14:cNvContentPartPr/>
                <p14:nvPr/>
              </p14:nvContentPartPr>
              <p14:xfrm>
                <a:off x="1291054" y="754717"/>
                <a:ext cx="48240" cy="2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A73D0BD-82B9-FE1F-8ABB-7AD9917322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73054" y="736717"/>
                  <a:ext cx="83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72315E-4093-A3DC-C072-93A8DE1FF2C6}"/>
                    </a:ext>
                  </a:extLst>
                </p14:cNvPr>
                <p14:cNvContentPartPr/>
                <p14:nvPr/>
              </p14:nvContentPartPr>
              <p14:xfrm>
                <a:off x="3050734" y="598477"/>
                <a:ext cx="117720" cy="174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72315E-4093-A3DC-C072-93A8DE1FF2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32734" y="580477"/>
                  <a:ext cx="153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7CEBE6-5947-E96D-15FD-024CD0885E35}"/>
                    </a:ext>
                  </a:extLst>
                </p14:cNvPr>
                <p14:cNvContentPartPr/>
                <p14:nvPr/>
              </p14:nvContentPartPr>
              <p14:xfrm>
                <a:off x="3050014" y="548077"/>
                <a:ext cx="166680" cy="14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7CEBE6-5947-E96D-15FD-024CD0885E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32014" y="530077"/>
                  <a:ext cx="202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0765C6-F2A3-9FC3-A591-8C18E3172342}"/>
                    </a:ext>
                  </a:extLst>
                </p14:cNvPr>
                <p14:cNvContentPartPr/>
                <p14:nvPr/>
              </p14:nvContentPartPr>
              <p14:xfrm>
                <a:off x="3320374" y="566797"/>
                <a:ext cx="142200" cy="21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0765C6-F2A3-9FC3-A591-8C18E31723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02374" y="548797"/>
                  <a:ext cx="177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C57BF1-B554-03CA-B0E9-C2EE5DB6999B}"/>
                    </a:ext>
                  </a:extLst>
                </p14:cNvPr>
                <p14:cNvContentPartPr/>
                <p14:nvPr/>
              </p14:nvContentPartPr>
              <p14:xfrm>
                <a:off x="3331894" y="590917"/>
                <a:ext cx="128160" cy="144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C57BF1-B554-03CA-B0E9-C2EE5DB699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13944" y="572917"/>
                  <a:ext cx="1637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0D0F4F-3581-A376-F38A-1EB8E8747362}"/>
              </a:ext>
            </a:extLst>
          </p:cNvPr>
          <p:cNvGrpSpPr/>
          <p:nvPr/>
        </p:nvGrpSpPr>
        <p:grpSpPr>
          <a:xfrm>
            <a:off x="143014" y="469957"/>
            <a:ext cx="963000" cy="679320"/>
            <a:chOff x="143014" y="469957"/>
            <a:chExt cx="963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077D27-ACF9-4AA3-A2A0-AAFDC1DE682D}"/>
                    </a:ext>
                  </a:extLst>
                </p14:cNvPr>
                <p14:cNvContentPartPr/>
                <p14:nvPr/>
              </p14:nvContentPartPr>
              <p14:xfrm>
                <a:off x="272974" y="733477"/>
                <a:ext cx="91080" cy="230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077D27-ACF9-4AA3-A2A0-AAFDC1DE68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4903" y="715449"/>
                  <a:ext cx="126861" cy="265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809CA5-47C9-B2C4-4C6C-491BAE2BD262}"/>
                    </a:ext>
                  </a:extLst>
                </p14:cNvPr>
                <p14:cNvContentPartPr/>
                <p14:nvPr/>
              </p14:nvContentPartPr>
              <p14:xfrm>
                <a:off x="143014" y="617197"/>
                <a:ext cx="348480" cy="532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809CA5-47C9-B2C4-4C6C-491BAE2BD2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5014" y="599197"/>
                  <a:ext cx="384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007901-8E48-224E-6C29-464619205331}"/>
                    </a:ext>
                  </a:extLst>
                </p14:cNvPr>
                <p14:cNvContentPartPr/>
                <p14:nvPr/>
              </p14:nvContentPartPr>
              <p14:xfrm>
                <a:off x="621454" y="573277"/>
                <a:ext cx="367920" cy="93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007901-8E48-224E-6C29-4646192053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3454" y="555277"/>
                  <a:ext cx="403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F95E78-644B-90A0-C0F5-BAAB7AA75475}"/>
                    </a:ext>
                  </a:extLst>
                </p14:cNvPr>
                <p14:cNvContentPartPr/>
                <p14:nvPr/>
              </p14:nvContentPartPr>
              <p14:xfrm>
                <a:off x="921694" y="469957"/>
                <a:ext cx="184320" cy="14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F95E78-644B-90A0-C0F5-BAAB7AA7547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3694" y="451957"/>
                  <a:ext cx="2199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4D8BD8-0623-7354-7719-C5E1B26770E0}"/>
              </a:ext>
            </a:extLst>
          </p:cNvPr>
          <p:cNvGrpSpPr/>
          <p:nvPr/>
        </p:nvGrpSpPr>
        <p:grpSpPr>
          <a:xfrm>
            <a:off x="2133454" y="478597"/>
            <a:ext cx="609120" cy="291960"/>
            <a:chOff x="2133454" y="478597"/>
            <a:chExt cx="6091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E7CF2E-F9E3-F626-2C4B-8461698962E0}"/>
                    </a:ext>
                  </a:extLst>
                </p14:cNvPr>
                <p14:cNvContentPartPr/>
                <p14:nvPr/>
              </p14:nvContentPartPr>
              <p14:xfrm>
                <a:off x="2133454" y="571117"/>
                <a:ext cx="218880" cy="199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E7CF2E-F9E3-F626-2C4B-8461698962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15454" y="553117"/>
                  <a:ext cx="254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E76640-4491-7E58-ECF1-3C4FD35D81C7}"/>
                    </a:ext>
                  </a:extLst>
                </p14:cNvPr>
                <p14:cNvContentPartPr/>
                <p14:nvPr/>
              </p14:nvContentPartPr>
              <p14:xfrm>
                <a:off x="2443414" y="549877"/>
                <a:ext cx="246600" cy="56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E76640-4491-7E58-ECF1-3C4FD35D81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25414" y="531877"/>
                  <a:ext cx="282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023AE4-075C-41F0-B4C2-107C8E67D513}"/>
                    </a:ext>
                  </a:extLst>
                </p14:cNvPr>
                <p14:cNvContentPartPr/>
                <p14:nvPr/>
              </p14:nvContentPartPr>
              <p14:xfrm>
                <a:off x="2608294" y="478597"/>
                <a:ext cx="134280" cy="136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023AE4-075C-41F0-B4C2-107C8E67D5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90294" y="460644"/>
                  <a:ext cx="169920" cy="1719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5D0275-F603-D2EC-815E-439AF770B548}"/>
                  </a:ext>
                </a:extLst>
              </p14:cNvPr>
              <p14:cNvContentPartPr/>
              <p14:nvPr/>
            </p14:nvContentPartPr>
            <p14:xfrm>
              <a:off x="929342" y="609145"/>
              <a:ext cx="685080" cy="696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5D0275-F603-D2EC-815E-439AF770B54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11702" y="591505"/>
                <a:ext cx="72072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CF46A-03E0-EBD3-0A63-FF5521EC5675}"/>
                  </a:ext>
                </a:extLst>
              </p14:cNvPr>
              <p14:cNvContentPartPr/>
              <p14:nvPr/>
            </p14:nvContentPartPr>
            <p14:xfrm>
              <a:off x="2959742" y="316465"/>
              <a:ext cx="677160" cy="759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CF46A-03E0-EBD3-0A63-FF5521EC567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41742" y="298465"/>
                <a:ext cx="712800" cy="79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66152F1D-12F7-7471-0D85-DBB57388FD6A}"/>
              </a:ext>
            </a:extLst>
          </p:cNvPr>
          <p:cNvGrpSpPr/>
          <p:nvPr/>
        </p:nvGrpSpPr>
        <p:grpSpPr>
          <a:xfrm>
            <a:off x="5421422" y="111625"/>
            <a:ext cx="2760120" cy="1087920"/>
            <a:chOff x="5421422" y="111625"/>
            <a:chExt cx="2760120" cy="10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FAD447-53BD-E1D7-1685-9912DD1B5DB0}"/>
                    </a:ext>
                  </a:extLst>
                </p14:cNvPr>
                <p14:cNvContentPartPr/>
                <p14:nvPr/>
              </p14:nvContentPartPr>
              <p14:xfrm>
                <a:off x="5426102" y="241945"/>
                <a:ext cx="62280" cy="416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FAD447-53BD-E1D7-1685-9912DD1B5DB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08462" y="223945"/>
                  <a:ext cx="979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801FEAB-7AF7-2A2E-E00B-B75B2A84E3AE}"/>
                    </a:ext>
                  </a:extLst>
                </p14:cNvPr>
                <p14:cNvContentPartPr/>
                <p14:nvPr/>
              </p14:nvContentPartPr>
              <p14:xfrm>
                <a:off x="5421422" y="265705"/>
                <a:ext cx="268560" cy="247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801FEAB-7AF7-2A2E-E00B-B75B2A84E3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03422" y="247705"/>
                  <a:ext cx="304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D43EE2-CC7A-B1C9-4801-0BDBEF7F7955}"/>
                    </a:ext>
                  </a:extLst>
                </p14:cNvPr>
                <p14:cNvContentPartPr/>
                <p14:nvPr/>
              </p14:nvContentPartPr>
              <p14:xfrm>
                <a:off x="5773502" y="412225"/>
                <a:ext cx="34200" cy="133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D43EE2-CC7A-B1C9-4801-0BDBEF7F79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55502" y="394585"/>
                  <a:ext cx="69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644962-4995-5529-D426-8F1F17DD3775}"/>
                    </a:ext>
                  </a:extLst>
                </p14:cNvPr>
                <p14:cNvContentPartPr/>
                <p14:nvPr/>
              </p14:nvContentPartPr>
              <p14:xfrm>
                <a:off x="5768462" y="321145"/>
                <a:ext cx="19440" cy="24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644962-4995-5529-D426-8F1F17DD377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50462" y="303145"/>
                  <a:ext cx="55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07553C-F178-F34A-1A8D-5F3E5C6BE4F6}"/>
                    </a:ext>
                  </a:extLst>
                </p14:cNvPr>
                <p14:cNvContentPartPr/>
                <p14:nvPr/>
              </p14:nvContentPartPr>
              <p14:xfrm>
                <a:off x="5996342" y="338425"/>
                <a:ext cx="114840" cy="121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07553C-F178-F34A-1A8D-5F3E5C6BE4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78342" y="320785"/>
                  <a:ext cx="150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011FFD-04F4-1D66-164C-7444C9641BA3}"/>
                    </a:ext>
                  </a:extLst>
                </p14:cNvPr>
                <p14:cNvContentPartPr/>
                <p14:nvPr/>
              </p14:nvContentPartPr>
              <p14:xfrm>
                <a:off x="6188942" y="266065"/>
                <a:ext cx="67320" cy="268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011FFD-04F4-1D66-164C-7444C9641B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70942" y="248425"/>
                  <a:ext cx="102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9C446B-E3B0-6221-F562-D004E730E06D}"/>
                    </a:ext>
                  </a:extLst>
                </p14:cNvPr>
                <p14:cNvContentPartPr/>
                <p14:nvPr/>
              </p14:nvContentPartPr>
              <p14:xfrm>
                <a:off x="6236102" y="176065"/>
                <a:ext cx="177840" cy="237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9C446B-E3B0-6221-F562-D004E730E0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18102" y="158065"/>
                  <a:ext cx="213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83D750-9F3A-8E25-3CAD-19F22AF39423}"/>
                    </a:ext>
                  </a:extLst>
                </p14:cNvPr>
                <p14:cNvContentPartPr/>
                <p14:nvPr/>
              </p14:nvContentPartPr>
              <p14:xfrm>
                <a:off x="6614822" y="354265"/>
                <a:ext cx="46080" cy="100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83D750-9F3A-8E25-3CAD-19F22AF394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97182" y="336625"/>
                  <a:ext cx="81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717A0E-1056-105D-86BB-078684F8FA64}"/>
                    </a:ext>
                  </a:extLst>
                </p14:cNvPr>
                <p14:cNvContentPartPr/>
                <p14:nvPr/>
              </p14:nvContentPartPr>
              <p14:xfrm>
                <a:off x="6610862" y="261745"/>
                <a:ext cx="13680" cy="21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717A0E-1056-105D-86BB-078684F8FA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93222" y="243745"/>
                  <a:ext cx="49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9A9539-F114-5080-1683-EBB17F18D127}"/>
                    </a:ext>
                  </a:extLst>
                </p14:cNvPr>
                <p14:cNvContentPartPr/>
                <p14:nvPr/>
              </p14:nvContentPartPr>
              <p14:xfrm>
                <a:off x="6713102" y="318625"/>
                <a:ext cx="104760" cy="104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9A9539-F114-5080-1683-EBB17F18D1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95102" y="300625"/>
                  <a:ext cx="140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F460A6-7721-DDF9-8379-50EC518D0933}"/>
                    </a:ext>
                  </a:extLst>
                </p14:cNvPr>
                <p14:cNvContentPartPr/>
                <p14:nvPr/>
              </p14:nvContentPartPr>
              <p14:xfrm>
                <a:off x="6896702" y="237265"/>
                <a:ext cx="129960" cy="23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F460A6-7721-DDF9-8379-50EC518D09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79062" y="219265"/>
                  <a:ext cx="165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89890B6-18D8-18BD-E440-31DDB0780DDF}"/>
                    </a:ext>
                  </a:extLst>
                </p14:cNvPr>
                <p14:cNvContentPartPr/>
                <p14:nvPr/>
              </p14:nvContentPartPr>
              <p14:xfrm>
                <a:off x="7123502" y="235105"/>
                <a:ext cx="42840" cy="109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89890B6-18D8-18BD-E440-31DDB0780D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05862" y="217105"/>
                  <a:ext cx="78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0C3703-5F53-4F92-FA64-89553FA92F1C}"/>
                    </a:ext>
                  </a:extLst>
                </p14:cNvPr>
                <p14:cNvContentPartPr/>
                <p14:nvPr/>
              </p14:nvContentPartPr>
              <p14:xfrm>
                <a:off x="7180742" y="111625"/>
                <a:ext cx="178200" cy="219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0C3703-5F53-4F92-FA64-89553FA92F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62742" y="93985"/>
                  <a:ext cx="213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2353796-7BFF-966C-12E6-63173CF9A57F}"/>
                    </a:ext>
                  </a:extLst>
                </p14:cNvPr>
                <p14:cNvContentPartPr/>
                <p14:nvPr/>
              </p14:nvContentPartPr>
              <p14:xfrm>
                <a:off x="7295582" y="151225"/>
                <a:ext cx="144000" cy="87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2353796-7BFF-966C-12E6-63173CF9A5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77582" y="133225"/>
                  <a:ext cx="179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AD2196-39B0-3942-2C51-42A147157FB7}"/>
                    </a:ext>
                  </a:extLst>
                </p14:cNvPr>
                <p14:cNvContentPartPr/>
                <p14:nvPr/>
              </p14:nvContentPartPr>
              <p14:xfrm>
                <a:off x="5582342" y="836305"/>
                <a:ext cx="96840" cy="363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AD2196-39B0-3942-2C51-42A147157F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64342" y="818305"/>
                  <a:ext cx="1324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7319EB-E7EB-7FFB-39BA-FBC7E80DFFF9}"/>
                    </a:ext>
                  </a:extLst>
                </p14:cNvPr>
                <p14:cNvContentPartPr/>
                <p14:nvPr/>
              </p14:nvContentPartPr>
              <p14:xfrm>
                <a:off x="5603222" y="833065"/>
                <a:ext cx="223200" cy="188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7319EB-E7EB-7FFB-39BA-FBC7E80DFF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85222" y="815425"/>
                  <a:ext cx="258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BE15AA8-5F33-054A-8C9B-FD3373E3AB8C}"/>
                    </a:ext>
                  </a:extLst>
                </p14:cNvPr>
                <p14:cNvContentPartPr/>
                <p14:nvPr/>
              </p14:nvContentPartPr>
              <p14:xfrm>
                <a:off x="5871422" y="912985"/>
                <a:ext cx="109800" cy="230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BE15AA8-5F33-054A-8C9B-FD3373E3AB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53422" y="894985"/>
                  <a:ext cx="145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1EA4B8B-9B0C-9540-B843-AD777E42D5C9}"/>
                    </a:ext>
                  </a:extLst>
                </p14:cNvPr>
                <p14:cNvContentPartPr/>
                <p14:nvPr/>
              </p14:nvContentPartPr>
              <p14:xfrm>
                <a:off x="6072662" y="961585"/>
                <a:ext cx="127080" cy="76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1EA4B8B-9B0C-9540-B843-AD777E42D5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54662" y="943585"/>
                  <a:ext cx="162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144F983-A46B-BF72-59AB-90F57E20CB18}"/>
                    </a:ext>
                  </a:extLst>
                </p14:cNvPr>
                <p14:cNvContentPartPr/>
                <p14:nvPr/>
              </p14:nvContentPartPr>
              <p14:xfrm>
                <a:off x="6344822" y="793465"/>
                <a:ext cx="111240" cy="336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144F983-A46B-BF72-59AB-90F57E20CB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26822" y="775825"/>
                  <a:ext cx="1468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52FFE4-467C-7E85-E5A4-58C301CF53D1}"/>
                    </a:ext>
                  </a:extLst>
                </p14:cNvPr>
                <p14:cNvContentPartPr/>
                <p14:nvPr/>
              </p14:nvContentPartPr>
              <p14:xfrm>
                <a:off x="6367142" y="775465"/>
                <a:ext cx="211320" cy="196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52FFE4-467C-7E85-E5A4-58C301CF53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49502" y="757825"/>
                  <a:ext cx="246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59F0172-2706-D68A-83C2-0D2ED6BB1738}"/>
                    </a:ext>
                  </a:extLst>
                </p14:cNvPr>
                <p14:cNvContentPartPr/>
                <p14:nvPr/>
              </p14:nvContentPartPr>
              <p14:xfrm>
                <a:off x="6798062" y="832705"/>
                <a:ext cx="89280" cy="281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59F0172-2706-D68A-83C2-0D2ED6BB17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80422" y="815065"/>
                  <a:ext cx="1249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FBC954-A6B6-5437-27E5-5AA98580137C}"/>
                    </a:ext>
                  </a:extLst>
                </p14:cNvPr>
                <p14:cNvContentPartPr/>
                <p14:nvPr/>
              </p14:nvContentPartPr>
              <p14:xfrm>
                <a:off x="6780062" y="948265"/>
                <a:ext cx="76680" cy="102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FBC954-A6B6-5437-27E5-5AA9858013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62062" y="930265"/>
                  <a:ext cx="112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A7C64FF-86FF-CF9C-2249-1F7E3565DBD0}"/>
                    </a:ext>
                  </a:extLst>
                </p14:cNvPr>
                <p14:cNvContentPartPr/>
                <p14:nvPr/>
              </p14:nvContentPartPr>
              <p14:xfrm>
                <a:off x="6942782" y="929545"/>
                <a:ext cx="88200" cy="119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A7C64FF-86FF-CF9C-2249-1F7E3565DB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25142" y="911545"/>
                  <a:ext cx="123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A02D8BA-BCCA-C4D2-C2AD-70F8F0D0DDE2}"/>
                    </a:ext>
                  </a:extLst>
                </p14:cNvPr>
                <p14:cNvContentPartPr/>
                <p14:nvPr/>
              </p14:nvContentPartPr>
              <p14:xfrm>
                <a:off x="7108742" y="860785"/>
                <a:ext cx="98280" cy="106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A02D8BA-BCCA-C4D2-C2AD-70F8F0D0DD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91102" y="843145"/>
                  <a:ext cx="133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89C5E2-9482-5FF8-EF05-4AA4012F004D}"/>
                    </a:ext>
                  </a:extLst>
                </p14:cNvPr>
                <p14:cNvContentPartPr/>
                <p14:nvPr/>
              </p14:nvContentPartPr>
              <p14:xfrm>
                <a:off x="7279382" y="683305"/>
                <a:ext cx="129960" cy="227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689C5E2-9482-5FF8-EF05-4AA4012F00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61382" y="665305"/>
                  <a:ext cx="165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5FE9DD1-68ED-D8EE-A2CE-9D63D9D82559}"/>
                    </a:ext>
                  </a:extLst>
                </p14:cNvPr>
                <p14:cNvContentPartPr/>
                <p14:nvPr/>
              </p14:nvContentPartPr>
              <p14:xfrm>
                <a:off x="7454702" y="664585"/>
                <a:ext cx="122040" cy="154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5FE9DD1-68ED-D8EE-A2CE-9D63D9D825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36702" y="646945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E23A22-DD8E-C959-4881-013541FA2313}"/>
                    </a:ext>
                  </a:extLst>
                </p14:cNvPr>
                <p14:cNvContentPartPr/>
                <p14:nvPr/>
              </p14:nvContentPartPr>
              <p14:xfrm>
                <a:off x="7627502" y="696625"/>
                <a:ext cx="160200" cy="97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E23A22-DD8E-C959-4881-013541FA23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09502" y="678625"/>
                  <a:ext cx="195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73127C2-7155-18B5-AB87-0084354C6723}"/>
                    </a:ext>
                  </a:extLst>
                </p14:cNvPr>
                <p14:cNvContentPartPr/>
                <p14:nvPr/>
              </p14:nvContentPartPr>
              <p14:xfrm>
                <a:off x="7862222" y="651625"/>
                <a:ext cx="75960" cy="126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73127C2-7155-18B5-AB87-0084354C67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44582" y="633625"/>
                  <a:ext cx="111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C35B04-EEF0-F80C-8B42-FC32797F279B}"/>
                    </a:ext>
                  </a:extLst>
                </p14:cNvPr>
                <p14:cNvContentPartPr/>
                <p14:nvPr/>
              </p14:nvContentPartPr>
              <p14:xfrm>
                <a:off x="7987502" y="544345"/>
                <a:ext cx="97920" cy="208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C35B04-EEF0-F80C-8B42-FC32797F279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69502" y="526705"/>
                  <a:ext cx="133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CAEC9C8-D722-6A4F-B98B-2B809F911A91}"/>
                    </a:ext>
                  </a:extLst>
                </p14:cNvPr>
                <p14:cNvContentPartPr/>
                <p14:nvPr/>
              </p14:nvContentPartPr>
              <p14:xfrm>
                <a:off x="8033222" y="547585"/>
                <a:ext cx="148320" cy="160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CAEC9C8-D722-6A4F-B98B-2B809F911A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15222" y="529585"/>
                  <a:ext cx="18396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5A2B503-310B-5263-AA6A-6EE510F42027}"/>
                  </a:ext>
                </a:extLst>
              </p14:cNvPr>
              <p14:cNvContentPartPr/>
              <p14:nvPr/>
            </p14:nvContentPartPr>
            <p14:xfrm>
              <a:off x="2078102" y="1247785"/>
              <a:ext cx="78120" cy="691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5A2B503-310B-5263-AA6A-6EE510F4202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60102" y="1229785"/>
                <a:ext cx="113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53373BC-27C6-964A-1935-5AE22A225D42}"/>
                  </a:ext>
                </a:extLst>
              </p14:cNvPr>
              <p14:cNvContentPartPr/>
              <p14:nvPr/>
            </p14:nvContentPartPr>
            <p14:xfrm>
              <a:off x="1189622" y="1523185"/>
              <a:ext cx="3240" cy="13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53373BC-27C6-964A-1935-5AE22A225D4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71622" y="1505545"/>
                <a:ext cx="3888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365E4133-5BFD-3BD7-A2F0-C62C0B0B2497}"/>
              </a:ext>
            </a:extLst>
          </p:cNvPr>
          <p:cNvGrpSpPr/>
          <p:nvPr/>
        </p:nvGrpSpPr>
        <p:grpSpPr>
          <a:xfrm>
            <a:off x="337502" y="1168225"/>
            <a:ext cx="270360" cy="375120"/>
            <a:chOff x="337502" y="1168225"/>
            <a:chExt cx="27036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7137E28-1945-AAB5-DDDC-BA1CD98CFBC0}"/>
                    </a:ext>
                  </a:extLst>
                </p14:cNvPr>
                <p14:cNvContentPartPr/>
                <p14:nvPr/>
              </p14:nvContentPartPr>
              <p14:xfrm>
                <a:off x="353342" y="1269745"/>
                <a:ext cx="2520" cy="9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7137E28-1945-AAB5-DDDC-BA1CD98CFB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5702" y="1251745"/>
                  <a:ext cx="38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24D082C-82BD-D447-FAD0-75D8330A0E11}"/>
                    </a:ext>
                  </a:extLst>
                </p14:cNvPr>
                <p14:cNvContentPartPr/>
                <p14:nvPr/>
              </p14:nvContentPartPr>
              <p14:xfrm>
                <a:off x="337502" y="1229785"/>
                <a:ext cx="66240" cy="313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24D082C-82BD-D447-FAD0-75D8330A0E1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9862" y="1211785"/>
                  <a:ext cx="1018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91515A-DD3E-71F9-EA30-9271412C5FC9}"/>
                    </a:ext>
                  </a:extLst>
                </p14:cNvPr>
                <p14:cNvContentPartPr/>
                <p14:nvPr/>
              </p14:nvContentPartPr>
              <p14:xfrm>
                <a:off x="350822" y="1168225"/>
                <a:ext cx="257040" cy="58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91515A-DD3E-71F9-EA30-9271412C5F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3182" y="1150225"/>
                  <a:ext cx="292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3D9CB6-D068-3152-0DE9-9A3D11402A1E}"/>
                    </a:ext>
                  </a:extLst>
                </p14:cNvPr>
                <p14:cNvContentPartPr/>
                <p14:nvPr/>
              </p14:nvContentPartPr>
              <p14:xfrm>
                <a:off x="341462" y="1475665"/>
                <a:ext cx="159840" cy="49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73D9CB6-D068-3152-0DE9-9A3D11402A1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3822" y="1458025"/>
                  <a:ext cx="19548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A8FE514-E002-7D17-94F8-4394D7D0A96D}"/>
              </a:ext>
            </a:extLst>
          </p:cNvPr>
          <p:cNvGrpSpPr/>
          <p:nvPr/>
        </p:nvGrpSpPr>
        <p:grpSpPr>
          <a:xfrm>
            <a:off x="2014742" y="1162465"/>
            <a:ext cx="269640" cy="376560"/>
            <a:chOff x="2014742" y="1162465"/>
            <a:chExt cx="26964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4CF860-3F1C-8ABD-850C-50E0F796E91B}"/>
                    </a:ext>
                  </a:extLst>
                </p14:cNvPr>
                <p14:cNvContentPartPr/>
                <p14:nvPr/>
              </p14:nvContentPartPr>
              <p14:xfrm>
                <a:off x="2014742" y="1165705"/>
                <a:ext cx="235800" cy="28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4CF860-3F1C-8ABD-850C-50E0F796E9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97102" y="1147705"/>
                  <a:ext cx="271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266344-A923-40A1-0672-D363F54CA6F4}"/>
                    </a:ext>
                  </a:extLst>
                </p14:cNvPr>
                <p14:cNvContentPartPr/>
                <p14:nvPr/>
              </p14:nvContentPartPr>
              <p14:xfrm>
                <a:off x="2038862" y="1162465"/>
                <a:ext cx="245520" cy="376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266344-A923-40A1-0672-D363F54CA6F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21222" y="1144465"/>
                  <a:ext cx="28116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A9A26C-2F37-1C01-0EB4-390BED633FA8}"/>
              </a:ext>
            </a:extLst>
          </p:cNvPr>
          <p:cNvGrpSpPr/>
          <p:nvPr/>
        </p:nvGrpSpPr>
        <p:grpSpPr>
          <a:xfrm>
            <a:off x="371702" y="3386905"/>
            <a:ext cx="963360" cy="371880"/>
            <a:chOff x="371702" y="3386905"/>
            <a:chExt cx="96336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E2AF76-7971-82DB-5845-804FEBDA7D42}"/>
                    </a:ext>
                  </a:extLst>
                </p14:cNvPr>
                <p14:cNvContentPartPr/>
                <p14:nvPr/>
              </p14:nvContentPartPr>
              <p14:xfrm>
                <a:off x="371702" y="3386905"/>
                <a:ext cx="245160" cy="371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E2AF76-7971-82DB-5845-804FEBDA7D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4062" y="3369265"/>
                  <a:ext cx="280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C41D49-5CA6-9498-C4FE-5417CC6FE1FB}"/>
                    </a:ext>
                  </a:extLst>
                </p14:cNvPr>
                <p14:cNvContentPartPr/>
                <p14:nvPr/>
              </p14:nvContentPartPr>
              <p14:xfrm>
                <a:off x="599582" y="3535225"/>
                <a:ext cx="102240" cy="112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3C41D49-5CA6-9498-C4FE-5417CC6FE1F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1942" y="3517225"/>
                  <a:ext cx="137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902A31D-88C9-DE8B-051F-779676D8B6A1}"/>
                    </a:ext>
                  </a:extLst>
                </p14:cNvPr>
                <p14:cNvContentPartPr/>
                <p14:nvPr/>
              </p14:nvContentPartPr>
              <p14:xfrm>
                <a:off x="748262" y="3492745"/>
                <a:ext cx="108720" cy="131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902A31D-88C9-DE8B-051F-779676D8B6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0262" y="3474745"/>
                  <a:ext cx="144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00F2B47-5CAD-115E-C5EB-926DC56BD877}"/>
                    </a:ext>
                  </a:extLst>
                </p14:cNvPr>
                <p14:cNvContentPartPr/>
                <p14:nvPr/>
              </p14:nvContentPartPr>
              <p14:xfrm>
                <a:off x="926822" y="3462505"/>
                <a:ext cx="98280" cy="168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00F2B47-5CAD-115E-C5EB-926DC56BD8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9182" y="3444505"/>
                  <a:ext cx="133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575C81E-EABD-9723-1399-7D625D9A23DF}"/>
                    </a:ext>
                  </a:extLst>
                </p14:cNvPr>
                <p14:cNvContentPartPr/>
                <p14:nvPr/>
              </p14:nvContentPartPr>
              <p14:xfrm>
                <a:off x="1110782" y="3418225"/>
                <a:ext cx="224280" cy="166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575C81E-EABD-9723-1399-7D625D9A23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2782" y="3400225"/>
                  <a:ext cx="2599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C667BB4-F311-B1AA-8E78-47562A83C669}"/>
              </a:ext>
            </a:extLst>
          </p:cNvPr>
          <p:cNvGrpSpPr/>
          <p:nvPr/>
        </p:nvGrpSpPr>
        <p:grpSpPr>
          <a:xfrm>
            <a:off x="981542" y="3746185"/>
            <a:ext cx="1740960" cy="618480"/>
            <a:chOff x="981542" y="3746185"/>
            <a:chExt cx="1740960" cy="61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9D25F71-79E3-D343-8BB3-C167082342D9}"/>
                    </a:ext>
                  </a:extLst>
                </p14:cNvPr>
                <p14:cNvContentPartPr/>
                <p14:nvPr/>
              </p14:nvContentPartPr>
              <p14:xfrm>
                <a:off x="1051742" y="3952825"/>
                <a:ext cx="218880" cy="329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9D25F71-79E3-D343-8BB3-C167082342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3742" y="3935185"/>
                  <a:ext cx="2545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031061-EE79-5E96-53F7-EBB992AED9E9}"/>
                    </a:ext>
                  </a:extLst>
                </p14:cNvPr>
                <p14:cNvContentPartPr/>
                <p14:nvPr/>
              </p14:nvContentPartPr>
              <p14:xfrm>
                <a:off x="1435142" y="4041745"/>
                <a:ext cx="256680" cy="48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031061-EE79-5E96-53F7-EBB992AED9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17502" y="4024105"/>
                  <a:ext cx="292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EB572DC-C455-8294-0000-5AA688855095}"/>
                    </a:ext>
                  </a:extLst>
                </p14:cNvPr>
                <p14:cNvContentPartPr/>
                <p14:nvPr/>
              </p14:nvContentPartPr>
              <p14:xfrm>
                <a:off x="1781822" y="3746185"/>
                <a:ext cx="194760" cy="325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EB572DC-C455-8294-0000-5AA6888550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63822" y="3728185"/>
                  <a:ext cx="2304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B682A1D-9FA4-45E9-02A2-6C8A2C4DFEAF}"/>
                    </a:ext>
                  </a:extLst>
                </p14:cNvPr>
                <p14:cNvContentPartPr/>
                <p14:nvPr/>
              </p14:nvContentPartPr>
              <p14:xfrm>
                <a:off x="2121302" y="3951025"/>
                <a:ext cx="37440" cy="124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B682A1D-9FA4-45E9-02A2-6C8A2C4DFEA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03662" y="3933025"/>
                  <a:ext cx="73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5D8467-72BE-BD91-67B8-BE06E19BD41B}"/>
                    </a:ext>
                  </a:extLst>
                </p14:cNvPr>
                <p14:cNvContentPartPr/>
                <p14:nvPr/>
              </p14:nvContentPartPr>
              <p14:xfrm>
                <a:off x="2109422" y="3868945"/>
                <a:ext cx="17640" cy="10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5D8467-72BE-BD91-67B8-BE06E19BD41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91422" y="3850945"/>
                  <a:ext cx="5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A679E34-D27A-A07F-D9A2-76327D41A8E7}"/>
                    </a:ext>
                  </a:extLst>
                </p14:cNvPr>
                <p14:cNvContentPartPr/>
                <p14:nvPr/>
              </p14:nvContentPartPr>
              <p14:xfrm>
                <a:off x="2266382" y="3850585"/>
                <a:ext cx="191160" cy="148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A679E34-D27A-A07F-D9A2-76327D41A8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48382" y="3832945"/>
                  <a:ext cx="226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69F206-5868-158F-ACA5-8FCD57D058B2}"/>
                    </a:ext>
                  </a:extLst>
                </p14:cNvPr>
                <p14:cNvContentPartPr/>
                <p14:nvPr/>
              </p14:nvContentPartPr>
              <p14:xfrm>
                <a:off x="981542" y="4073785"/>
                <a:ext cx="1740960" cy="290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69F206-5868-158F-ACA5-8FCD57D058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3542" y="4056145"/>
                  <a:ext cx="177660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425267-FC33-F256-6098-5D83501060DB}"/>
              </a:ext>
            </a:extLst>
          </p:cNvPr>
          <p:cNvGrpSpPr/>
          <p:nvPr/>
        </p:nvGrpSpPr>
        <p:grpSpPr>
          <a:xfrm>
            <a:off x="1703702" y="4293745"/>
            <a:ext cx="384480" cy="478800"/>
            <a:chOff x="1703702" y="4293745"/>
            <a:chExt cx="38448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F87F259-5D3E-5689-4F41-AE72D56A67C6}"/>
                    </a:ext>
                  </a:extLst>
                </p14:cNvPr>
                <p14:cNvContentPartPr/>
                <p14:nvPr/>
              </p14:nvContentPartPr>
              <p14:xfrm>
                <a:off x="1703702" y="4395265"/>
                <a:ext cx="96480" cy="377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F87F259-5D3E-5689-4F41-AE72D56A67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85702" y="4377625"/>
                  <a:ext cx="1321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B9D5738-A08A-D799-CD05-190A198841A6}"/>
                    </a:ext>
                  </a:extLst>
                </p14:cNvPr>
                <p14:cNvContentPartPr/>
                <p14:nvPr/>
              </p14:nvContentPartPr>
              <p14:xfrm>
                <a:off x="1736822" y="4387705"/>
                <a:ext cx="213480" cy="144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B9D5738-A08A-D799-CD05-190A198841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18822" y="4370065"/>
                  <a:ext cx="249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6664B29-5FAA-3056-48D8-EDAB20A7CBD5}"/>
                    </a:ext>
                  </a:extLst>
                </p14:cNvPr>
                <p14:cNvContentPartPr/>
                <p14:nvPr/>
              </p14:nvContentPartPr>
              <p14:xfrm>
                <a:off x="1995302" y="4425145"/>
                <a:ext cx="92880" cy="154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6664B29-5FAA-3056-48D8-EDAB20A7CBD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77662" y="4407145"/>
                  <a:ext cx="128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6C269C8-5CB6-7E8A-9C00-81E1702D8F2F}"/>
                    </a:ext>
                  </a:extLst>
                </p14:cNvPr>
                <p14:cNvContentPartPr/>
                <p14:nvPr/>
              </p14:nvContentPartPr>
              <p14:xfrm>
                <a:off x="1993502" y="4293745"/>
                <a:ext cx="8640" cy="19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6C269C8-5CB6-7E8A-9C00-81E1702D8F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75502" y="4276105"/>
                  <a:ext cx="442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6103FC3-1AF5-AF8D-2256-07CBD3FDB610}"/>
              </a:ext>
            </a:extLst>
          </p:cNvPr>
          <p:cNvGrpSpPr/>
          <p:nvPr/>
        </p:nvGrpSpPr>
        <p:grpSpPr>
          <a:xfrm>
            <a:off x="2872622" y="3970465"/>
            <a:ext cx="114120" cy="87120"/>
            <a:chOff x="2872622" y="3970465"/>
            <a:chExt cx="114120" cy="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147951D-A042-FD60-2F86-612F0E7DB422}"/>
                    </a:ext>
                  </a:extLst>
                </p14:cNvPr>
                <p14:cNvContentPartPr/>
                <p14:nvPr/>
              </p14:nvContentPartPr>
              <p14:xfrm>
                <a:off x="2872622" y="3970465"/>
                <a:ext cx="72720" cy="32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147951D-A042-FD60-2F86-612F0E7DB42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4622" y="3952465"/>
                  <a:ext cx="108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127736E-4F7D-4385-CBA3-CD6A13D3AD82}"/>
                    </a:ext>
                  </a:extLst>
                </p14:cNvPr>
                <p14:cNvContentPartPr/>
                <p14:nvPr/>
              </p14:nvContentPartPr>
              <p14:xfrm>
                <a:off x="2908262" y="4030945"/>
                <a:ext cx="78480" cy="26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127736E-4F7D-4385-CBA3-CD6A13D3AD8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90262" y="4012945"/>
                  <a:ext cx="1141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CF0CE3B-6CFD-9AC3-C423-DDCC177C1E5E}"/>
              </a:ext>
            </a:extLst>
          </p:cNvPr>
          <p:cNvGrpSpPr/>
          <p:nvPr/>
        </p:nvGrpSpPr>
        <p:grpSpPr>
          <a:xfrm>
            <a:off x="1693622" y="1078585"/>
            <a:ext cx="251640" cy="350280"/>
            <a:chOff x="1693622" y="1078585"/>
            <a:chExt cx="25164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516D6F7-BA15-294B-1325-DAE6F2465165}"/>
                    </a:ext>
                  </a:extLst>
                </p14:cNvPr>
                <p14:cNvContentPartPr/>
                <p14:nvPr/>
              </p14:nvContentPartPr>
              <p14:xfrm>
                <a:off x="1711622" y="1114945"/>
                <a:ext cx="53280" cy="268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516D6F7-BA15-294B-1325-DAE6F24651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693622" y="1097305"/>
                  <a:ext cx="889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1F68870-B8D7-770D-E73D-E05897D248CA}"/>
                    </a:ext>
                  </a:extLst>
                </p14:cNvPr>
                <p14:cNvContentPartPr/>
                <p14:nvPr/>
              </p14:nvContentPartPr>
              <p14:xfrm>
                <a:off x="1693622" y="1078585"/>
                <a:ext cx="141120" cy="62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1F68870-B8D7-770D-E73D-E05897D248C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75982" y="1060585"/>
                  <a:ext cx="176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8D38FFC-49C5-BF2E-4C96-29B8514A02C1}"/>
                    </a:ext>
                  </a:extLst>
                </p14:cNvPr>
                <p14:cNvContentPartPr/>
                <p14:nvPr/>
              </p14:nvContentPartPr>
              <p14:xfrm>
                <a:off x="1761662" y="1400785"/>
                <a:ext cx="183600" cy="28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8D38FFC-49C5-BF2E-4C96-29B8514A02C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743662" y="1383145"/>
                  <a:ext cx="2192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1B8849A-30CE-A85A-CA34-FDB0B3746375}"/>
              </a:ext>
            </a:extLst>
          </p:cNvPr>
          <p:cNvGrpSpPr/>
          <p:nvPr/>
        </p:nvGrpSpPr>
        <p:grpSpPr>
          <a:xfrm>
            <a:off x="3865142" y="1314025"/>
            <a:ext cx="215280" cy="524520"/>
            <a:chOff x="3865142" y="1314025"/>
            <a:chExt cx="21528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11E7168-3C67-E74B-5362-B73A4DBBEE73}"/>
                    </a:ext>
                  </a:extLst>
                </p14:cNvPr>
                <p14:cNvContentPartPr/>
                <p14:nvPr/>
              </p14:nvContentPartPr>
              <p14:xfrm>
                <a:off x="3889622" y="1348945"/>
                <a:ext cx="144360" cy="29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11E7168-3C67-E74B-5362-B73A4DBBEE7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71622" y="1330945"/>
                  <a:ext cx="180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B168394-3814-4366-3241-76BD9A5AC1D7}"/>
                    </a:ext>
                  </a:extLst>
                </p14:cNvPr>
                <p14:cNvContentPartPr/>
                <p14:nvPr/>
              </p14:nvContentPartPr>
              <p14:xfrm>
                <a:off x="4023182" y="1314025"/>
                <a:ext cx="40320" cy="505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B168394-3814-4366-3241-76BD9A5AC1D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05542" y="1296385"/>
                  <a:ext cx="7596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5FD22A4-BD8C-096C-4156-23DF995A17B7}"/>
                    </a:ext>
                  </a:extLst>
                </p14:cNvPr>
                <p14:cNvContentPartPr/>
                <p14:nvPr/>
              </p14:nvContentPartPr>
              <p14:xfrm>
                <a:off x="3865142" y="1772665"/>
                <a:ext cx="215280" cy="65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5FD22A4-BD8C-096C-4156-23DF995A17B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47502" y="1755025"/>
                  <a:ext cx="2509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B94D81D-481D-6088-734B-82EF4FA928B2}"/>
              </a:ext>
            </a:extLst>
          </p:cNvPr>
          <p:cNvGrpSpPr/>
          <p:nvPr/>
        </p:nvGrpSpPr>
        <p:grpSpPr>
          <a:xfrm>
            <a:off x="3214982" y="3062185"/>
            <a:ext cx="2416320" cy="952200"/>
            <a:chOff x="3214982" y="3062185"/>
            <a:chExt cx="2416320" cy="95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EF28009-BF01-25B5-D1C9-0F228EB06F09}"/>
                    </a:ext>
                  </a:extLst>
                </p14:cNvPr>
                <p14:cNvContentPartPr/>
                <p14:nvPr/>
              </p14:nvContentPartPr>
              <p14:xfrm>
                <a:off x="3214982" y="3097825"/>
                <a:ext cx="105840" cy="352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EF28009-BF01-25B5-D1C9-0F228EB06F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96982" y="3079825"/>
                  <a:ext cx="1414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089166-9D07-2F80-9100-D2D60F748C50}"/>
                    </a:ext>
                  </a:extLst>
                </p14:cNvPr>
                <p14:cNvContentPartPr/>
                <p14:nvPr/>
              </p14:nvContentPartPr>
              <p14:xfrm>
                <a:off x="3264662" y="3096745"/>
                <a:ext cx="200880" cy="320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089166-9D07-2F80-9100-D2D60F748C5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46662" y="3078745"/>
                  <a:ext cx="236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733BCB-F3AC-EC6B-0B8E-7CD1D12176F9}"/>
                    </a:ext>
                  </a:extLst>
                </p14:cNvPr>
                <p14:cNvContentPartPr/>
                <p14:nvPr/>
              </p14:nvContentPartPr>
              <p14:xfrm>
                <a:off x="3549062" y="3062185"/>
                <a:ext cx="70200" cy="245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733BCB-F3AC-EC6B-0B8E-7CD1D12176F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31422" y="3044185"/>
                  <a:ext cx="105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D15229C-D108-4B4E-7964-FFE10584D289}"/>
                    </a:ext>
                  </a:extLst>
                </p14:cNvPr>
                <p14:cNvContentPartPr/>
                <p14:nvPr/>
              </p14:nvContentPartPr>
              <p14:xfrm>
                <a:off x="3704942" y="3149665"/>
                <a:ext cx="196560" cy="124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D15229C-D108-4B4E-7964-FFE10584D2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87302" y="3132025"/>
                  <a:ext cx="232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5E6630-A3E4-C484-0FE8-97BEF0163126}"/>
                    </a:ext>
                  </a:extLst>
                </p14:cNvPr>
                <p14:cNvContentPartPr/>
                <p14:nvPr/>
              </p14:nvContentPartPr>
              <p14:xfrm>
                <a:off x="3987902" y="3063265"/>
                <a:ext cx="125640" cy="137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5E6630-A3E4-C484-0FE8-97BEF01631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70262" y="3045265"/>
                  <a:ext cx="161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0F0D3C6-31B1-4502-FAB5-7AA1EF2BC001}"/>
                    </a:ext>
                  </a:extLst>
                </p14:cNvPr>
                <p14:cNvContentPartPr/>
                <p14:nvPr/>
              </p14:nvContentPartPr>
              <p14:xfrm>
                <a:off x="3389582" y="3681025"/>
                <a:ext cx="181080" cy="171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0F0D3C6-31B1-4502-FAB5-7AA1EF2BC0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71582" y="3663385"/>
                  <a:ext cx="216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954786B-B80B-18ED-271D-10D63B5E0CE6}"/>
                    </a:ext>
                  </a:extLst>
                </p14:cNvPr>
                <p14:cNvContentPartPr/>
                <p14:nvPr/>
              </p14:nvContentPartPr>
              <p14:xfrm>
                <a:off x="3660302" y="3709465"/>
                <a:ext cx="25200" cy="121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954786B-B80B-18ED-271D-10D63B5E0CE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42662" y="3691465"/>
                  <a:ext cx="60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D2380CA-2481-370E-2894-E8731A3FA032}"/>
                    </a:ext>
                  </a:extLst>
                </p14:cNvPr>
                <p14:cNvContentPartPr/>
                <p14:nvPr/>
              </p14:nvContentPartPr>
              <p14:xfrm>
                <a:off x="3650942" y="3618385"/>
                <a:ext cx="286200" cy="123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D2380CA-2481-370E-2894-E8731A3FA0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33302" y="3600385"/>
                  <a:ext cx="321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20E4A38-E1A1-25C4-9E73-08E123833950}"/>
                    </a:ext>
                  </a:extLst>
                </p14:cNvPr>
                <p14:cNvContentPartPr/>
                <p14:nvPr/>
              </p14:nvContentPartPr>
              <p14:xfrm>
                <a:off x="4149542" y="3562225"/>
                <a:ext cx="186120" cy="68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20E4A38-E1A1-25C4-9E73-08E12383395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31542" y="3544585"/>
                  <a:ext cx="221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5AA4A4A-FC4E-C9F0-F1BD-F84412EA5287}"/>
                    </a:ext>
                  </a:extLst>
                </p14:cNvPr>
                <p14:cNvContentPartPr/>
                <p14:nvPr/>
              </p14:nvContentPartPr>
              <p14:xfrm>
                <a:off x="4574702" y="3413905"/>
                <a:ext cx="163800" cy="234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5AA4A4A-FC4E-C9F0-F1BD-F84412EA528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56702" y="3395905"/>
                  <a:ext cx="1994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7CD0D37-4535-4E1F-5D45-CF49A3D8A3B7}"/>
                    </a:ext>
                  </a:extLst>
                </p14:cNvPr>
                <p14:cNvContentPartPr/>
                <p14:nvPr/>
              </p14:nvContentPartPr>
              <p14:xfrm>
                <a:off x="4847942" y="3570505"/>
                <a:ext cx="74160" cy="138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7CD0D37-4535-4E1F-5D45-CF49A3D8A3B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29942" y="3552505"/>
                  <a:ext cx="109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57CEC4-2A4E-6E5F-6E2D-875DE2857070}"/>
                    </a:ext>
                  </a:extLst>
                </p14:cNvPr>
                <p14:cNvContentPartPr/>
                <p14:nvPr/>
              </p14:nvContentPartPr>
              <p14:xfrm>
                <a:off x="4972142" y="3541345"/>
                <a:ext cx="115200" cy="94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57CEC4-2A4E-6E5F-6E2D-875DE285707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54142" y="3523705"/>
                  <a:ext cx="150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0A8F1A1-A4A8-31C1-97DE-37A7A60A396A}"/>
                    </a:ext>
                  </a:extLst>
                </p14:cNvPr>
                <p14:cNvContentPartPr/>
                <p14:nvPr/>
              </p14:nvContentPartPr>
              <p14:xfrm>
                <a:off x="5098502" y="3405985"/>
                <a:ext cx="134640" cy="302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0A8F1A1-A4A8-31C1-97DE-37A7A60A396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80502" y="3387985"/>
                  <a:ext cx="1702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940F5A1-0220-EBBB-9899-F4A4B9B520DD}"/>
                    </a:ext>
                  </a:extLst>
                </p14:cNvPr>
                <p14:cNvContentPartPr/>
                <p14:nvPr/>
              </p14:nvContentPartPr>
              <p14:xfrm>
                <a:off x="5099222" y="3401305"/>
                <a:ext cx="345960" cy="161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940F5A1-0220-EBBB-9899-F4A4B9B520D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81582" y="3383665"/>
                  <a:ext cx="381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45F2EA8-BCB0-B56A-9735-B27AFDC8D1A5}"/>
                    </a:ext>
                  </a:extLst>
                </p14:cNvPr>
                <p14:cNvContentPartPr/>
                <p14:nvPr/>
              </p14:nvContentPartPr>
              <p14:xfrm>
                <a:off x="3442142" y="3790825"/>
                <a:ext cx="2189160" cy="223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45F2EA8-BCB0-B56A-9735-B27AFDC8D1A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24142" y="3772825"/>
                  <a:ext cx="222480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94FFB07-DA25-59FB-BEDC-91AEDDFE5284}"/>
              </a:ext>
            </a:extLst>
          </p:cNvPr>
          <p:cNvGrpSpPr/>
          <p:nvPr/>
        </p:nvGrpSpPr>
        <p:grpSpPr>
          <a:xfrm>
            <a:off x="4288142" y="4173145"/>
            <a:ext cx="434880" cy="293040"/>
            <a:chOff x="4288142" y="4173145"/>
            <a:chExt cx="43488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68ED5B1-EEDC-366A-1CC8-21359C1FC1CE}"/>
                    </a:ext>
                  </a:extLst>
                </p14:cNvPr>
                <p14:cNvContentPartPr/>
                <p14:nvPr/>
              </p14:nvContentPartPr>
              <p14:xfrm>
                <a:off x="4296062" y="4197265"/>
                <a:ext cx="58320" cy="268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68ED5B1-EEDC-366A-1CC8-21359C1FC1C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78062" y="4179625"/>
                  <a:ext cx="93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A823C62-318E-C6B4-91F3-DA13BE979AE2}"/>
                    </a:ext>
                  </a:extLst>
                </p14:cNvPr>
                <p14:cNvContentPartPr/>
                <p14:nvPr/>
              </p14:nvContentPartPr>
              <p14:xfrm>
                <a:off x="4288142" y="4173145"/>
                <a:ext cx="208800" cy="167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A823C62-318E-C6B4-91F3-DA13BE979A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70142" y="4155505"/>
                  <a:ext cx="244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7D2F17-2AB4-D450-AC1C-01A8E01FEEC0}"/>
                    </a:ext>
                  </a:extLst>
                </p14:cNvPr>
                <p14:cNvContentPartPr/>
                <p14:nvPr/>
              </p14:nvContentPartPr>
              <p14:xfrm>
                <a:off x="4640582" y="4192585"/>
                <a:ext cx="82440" cy="273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7D2F17-2AB4-D450-AC1C-01A8E01FEE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22942" y="4174945"/>
                  <a:ext cx="1180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DECA092-E591-E741-1DEF-B1B02B2D6653}"/>
                    </a:ext>
                  </a:extLst>
                </p14:cNvPr>
                <p14:cNvContentPartPr/>
                <p14:nvPr/>
              </p14:nvContentPartPr>
              <p14:xfrm>
                <a:off x="4614302" y="4316065"/>
                <a:ext cx="89640" cy="46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DECA092-E591-E741-1DEF-B1B02B2D665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96662" y="4298425"/>
                  <a:ext cx="125280" cy="8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83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6787-1794-4170-9A95-E50102A3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Non-inverting Op Amp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BC7D78-1356-2BD1-A933-E30EC1091E96}"/>
                  </a:ext>
                </a:extLst>
              </p14:cNvPr>
              <p14:cNvContentPartPr/>
              <p14:nvPr/>
            </p14:nvContentPartPr>
            <p14:xfrm>
              <a:off x="543694" y="2574877"/>
              <a:ext cx="242640" cy="19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BC7D78-1356-2BD1-A933-E30EC1091E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94" y="2556877"/>
                <a:ext cx="2782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BD406F-98F0-2284-03A1-86E75A9FD782}"/>
                  </a:ext>
                </a:extLst>
              </p14:cNvPr>
              <p14:cNvContentPartPr/>
              <p14:nvPr/>
            </p14:nvContentPartPr>
            <p14:xfrm>
              <a:off x="902614" y="2650837"/>
              <a:ext cx="14760" cy="95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BD406F-98F0-2284-03A1-86E75A9FD7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614" y="2632837"/>
                <a:ext cx="50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97F965-CB9F-C1E3-1B5B-17414D6A541E}"/>
                  </a:ext>
                </a:extLst>
              </p14:cNvPr>
              <p14:cNvContentPartPr/>
              <p14:nvPr/>
            </p14:nvContentPartPr>
            <p14:xfrm>
              <a:off x="852934" y="2566597"/>
              <a:ext cx="50760" cy="33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97F965-CB9F-C1E3-1B5B-17414D6A54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934" y="2548597"/>
                <a:ext cx="86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96EA19-1B26-C355-88FC-647E5EC6906E}"/>
                  </a:ext>
                </a:extLst>
              </p14:cNvPr>
              <p14:cNvContentPartPr/>
              <p14:nvPr/>
            </p14:nvContentPartPr>
            <p14:xfrm>
              <a:off x="1018174" y="2589637"/>
              <a:ext cx="104040" cy="11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96EA19-1B26-C355-88FC-647E5EC690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0174" y="2571997"/>
                <a:ext cx="13968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873D8F9A-2DA0-94F4-607D-3CA0313D0672}"/>
              </a:ext>
            </a:extLst>
          </p:cNvPr>
          <p:cNvGrpSpPr/>
          <p:nvPr/>
        </p:nvGrpSpPr>
        <p:grpSpPr>
          <a:xfrm>
            <a:off x="477454" y="548077"/>
            <a:ext cx="4535640" cy="1864440"/>
            <a:chOff x="477454" y="548077"/>
            <a:chExt cx="4535640" cy="18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D3A405-DEB7-E051-9931-BF534DA70472}"/>
                    </a:ext>
                  </a:extLst>
                </p14:cNvPr>
                <p14:cNvContentPartPr/>
                <p14:nvPr/>
              </p14:nvContentPartPr>
              <p14:xfrm>
                <a:off x="2116894" y="1069717"/>
                <a:ext cx="77400" cy="131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D3A405-DEB7-E051-9931-BF534DA704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98894" y="1051717"/>
                  <a:ext cx="11304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F7BD0E-54E4-D29C-72BB-1ADB3E0C5AC2}"/>
                    </a:ext>
                  </a:extLst>
                </p14:cNvPr>
                <p14:cNvContentPartPr/>
                <p14:nvPr/>
              </p14:nvContentPartPr>
              <p14:xfrm>
                <a:off x="2146774" y="1069717"/>
                <a:ext cx="1195200" cy="1342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F7BD0E-54E4-D29C-72BB-1ADB3E0C5A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8774" y="1051717"/>
                  <a:ext cx="123084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2EE5C3-E73F-78FF-60EC-FEF9DF1D3720}"/>
                    </a:ext>
                  </a:extLst>
                </p14:cNvPr>
                <p14:cNvContentPartPr/>
                <p14:nvPr/>
              </p14:nvContentPartPr>
              <p14:xfrm>
                <a:off x="2304454" y="1417117"/>
                <a:ext cx="169560" cy="3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A2EE5C3-E73F-78FF-60EC-FEF9DF1D37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6814" y="1399117"/>
                  <a:ext cx="205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8D61AC-A17B-F9F1-8289-69300E13B0B6}"/>
                    </a:ext>
                  </a:extLst>
                </p14:cNvPr>
                <p14:cNvContentPartPr/>
                <p14:nvPr/>
              </p14:nvContentPartPr>
              <p14:xfrm>
                <a:off x="2339734" y="1890517"/>
                <a:ext cx="167040" cy="2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8D61AC-A17B-F9F1-8289-69300E13B0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94" y="1872877"/>
                  <a:ext cx="202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82B3D9-12DF-E98C-36E1-D317D386AAE9}"/>
                    </a:ext>
                  </a:extLst>
                </p14:cNvPr>
                <p14:cNvContentPartPr/>
                <p14:nvPr/>
              </p14:nvContentPartPr>
              <p14:xfrm>
                <a:off x="2414974" y="1795477"/>
                <a:ext cx="39240" cy="22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82B3D9-12DF-E98C-36E1-D317D386AA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96974" y="1777837"/>
                  <a:ext cx="74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B4DE89-3C0F-5275-0BD4-904D1E25604B}"/>
                    </a:ext>
                  </a:extLst>
                </p14:cNvPr>
                <p14:cNvContentPartPr/>
                <p14:nvPr/>
              </p14:nvContentPartPr>
              <p14:xfrm>
                <a:off x="1043374" y="2121277"/>
                <a:ext cx="2988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B4DE89-3C0F-5275-0BD4-904D1E25604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5374" y="2103637"/>
                  <a:ext cx="65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D35B1EE-50B0-B8DC-D8E6-8A38C1AAEBCF}"/>
                    </a:ext>
                  </a:extLst>
                </p14:cNvPr>
                <p14:cNvContentPartPr/>
                <p14:nvPr/>
              </p14:nvContentPartPr>
              <p14:xfrm>
                <a:off x="1027174" y="2004997"/>
                <a:ext cx="151560" cy="269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D35B1EE-50B0-B8DC-D8E6-8A38C1AAEB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9174" y="1987357"/>
                  <a:ext cx="187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D6E1CB-FE4A-239D-A8EB-857962709BCA}"/>
                    </a:ext>
                  </a:extLst>
                </p14:cNvPr>
                <p14:cNvContentPartPr/>
                <p14:nvPr/>
              </p14:nvContentPartPr>
              <p14:xfrm>
                <a:off x="1226254" y="1976557"/>
                <a:ext cx="923400" cy="142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D6E1CB-FE4A-239D-A8EB-857962709B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08614" y="1958917"/>
                  <a:ext cx="959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649457-0D35-0FFA-5B46-5A47AC198279}"/>
                    </a:ext>
                  </a:extLst>
                </p14:cNvPr>
                <p14:cNvContentPartPr/>
                <p14:nvPr/>
              </p14:nvContentPartPr>
              <p14:xfrm>
                <a:off x="545854" y="1339717"/>
                <a:ext cx="68400" cy="44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649457-0D35-0FFA-5B46-5A47AC1982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8214" y="1322077"/>
                  <a:ext cx="1040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E05299-19D8-921F-0542-449325DEBDED}"/>
                    </a:ext>
                  </a:extLst>
                </p14:cNvPr>
                <p14:cNvContentPartPr/>
                <p14:nvPr/>
              </p14:nvContentPartPr>
              <p14:xfrm>
                <a:off x="477454" y="1806997"/>
                <a:ext cx="227880" cy="19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E05299-19D8-921F-0542-449325DEBD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454" y="1788997"/>
                  <a:ext cx="263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6ED2C2-9419-4871-4B5F-D28C103BDB75}"/>
                    </a:ext>
                  </a:extLst>
                </p14:cNvPr>
                <p14:cNvContentPartPr/>
                <p14:nvPr/>
              </p14:nvContentPartPr>
              <p14:xfrm>
                <a:off x="495094" y="1824997"/>
                <a:ext cx="159480" cy="72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6ED2C2-9419-4871-4B5F-D28C103BDB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7094" y="1807357"/>
                  <a:ext cx="19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4A9C47-82D9-FB52-74D6-687DA15788D0}"/>
                    </a:ext>
                  </a:extLst>
                </p14:cNvPr>
                <p14:cNvContentPartPr/>
                <p14:nvPr/>
              </p14:nvContentPartPr>
              <p14:xfrm>
                <a:off x="651694" y="1813837"/>
                <a:ext cx="39240" cy="137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4A9C47-82D9-FB52-74D6-687DA15788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3694" y="1796197"/>
                  <a:ext cx="74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76C9B5-CEF7-E2B4-563B-1728036BF6C8}"/>
                    </a:ext>
                  </a:extLst>
                </p14:cNvPr>
                <p14:cNvContentPartPr/>
                <p14:nvPr/>
              </p14:nvContentPartPr>
              <p14:xfrm>
                <a:off x="545494" y="1331797"/>
                <a:ext cx="535320" cy="5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76C9B5-CEF7-E2B4-563B-1728036BF6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7854" y="1313797"/>
                  <a:ext cx="570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03D4E8-AA0E-7831-A6B1-BD21426D9582}"/>
                    </a:ext>
                  </a:extLst>
                </p14:cNvPr>
                <p14:cNvContentPartPr/>
                <p14:nvPr/>
              </p14:nvContentPartPr>
              <p14:xfrm>
                <a:off x="1098814" y="1159717"/>
                <a:ext cx="408960" cy="170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03D4E8-AA0E-7831-A6B1-BD21426D958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0814" y="1142077"/>
                  <a:ext cx="444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26072A0-E245-B98F-9DBC-287450D9811C}"/>
                    </a:ext>
                  </a:extLst>
                </p14:cNvPr>
                <p14:cNvContentPartPr/>
                <p14:nvPr/>
              </p14:nvContentPartPr>
              <p14:xfrm>
                <a:off x="1547734" y="1278877"/>
                <a:ext cx="643680" cy="3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26072A0-E245-B98F-9DBC-287450D981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29734" y="1260877"/>
                  <a:ext cx="679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837DD7-331F-C670-D1DE-141C08138450}"/>
                    </a:ext>
                  </a:extLst>
                </p14:cNvPr>
                <p14:cNvContentPartPr/>
                <p14:nvPr/>
              </p14:nvContentPartPr>
              <p14:xfrm>
                <a:off x="1825294" y="830677"/>
                <a:ext cx="54720" cy="52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837DD7-331F-C670-D1DE-141C081384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7654" y="813037"/>
                  <a:ext cx="903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277176D-ABE5-C439-2302-64ACC03AB257}"/>
                    </a:ext>
                  </a:extLst>
                </p14:cNvPr>
                <p14:cNvContentPartPr/>
                <p14:nvPr/>
              </p14:nvContentPartPr>
              <p14:xfrm>
                <a:off x="1813054" y="808357"/>
                <a:ext cx="771840" cy="69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277176D-ABE5-C439-2302-64ACC03AB2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95054" y="790717"/>
                  <a:ext cx="807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14D569-39CE-763C-53D1-29D90158DE52}"/>
                    </a:ext>
                  </a:extLst>
                </p14:cNvPr>
                <p14:cNvContentPartPr/>
                <p14:nvPr/>
              </p14:nvContentPartPr>
              <p14:xfrm>
                <a:off x="2592454" y="729157"/>
                <a:ext cx="348120" cy="164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14D569-39CE-763C-53D1-29D90158DE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4814" y="711157"/>
                  <a:ext cx="383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A62003-CC77-96B4-DB58-CFACD36A4F81}"/>
                    </a:ext>
                  </a:extLst>
                </p14:cNvPr>
                <p14:cNvContentPartPr/>
                <p14:nvPr/>
              </p14:nvContentPartPr>
              <p14:xfrm>
                <a:off x="2967574" y="818077"/>
                <a:ext cx="753480" cy="38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A62003-CC77-96B4-DB58-CFACD36A4F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9574" y="800077"/>
                  <a:ext cx="789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0FBEEC-751E-EC37-5274-3EA86A4EE5B4}"/>
                    </a:ext>
                  </a:extLst>
                </p14:cNvPr>
                <p14:cNvContentPartPr/>
                <p14:nvPr/>
              </p14:nvContentPartPr>
              <p14:xfrm>
                <a:off x="3675334" y="820957"/>
                <a:ext cx="104760" cy="78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0FBEEC-751E-EC37-5274-3EA86A4EE5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7694" y="802957"/>
                  <a:ext cx="14040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1718A6-FC25-FD60-9A7C-0EA06D5B58B4}"/>
                    </a:ext>
                  </a:extLst>
                </p14:cNvPr>
                <p14:cNvContentPartPr/>
                <p14:nvPr/>
              </p14:nvContentPartPr>
              <p14:xfrm>
                <a:off x="3422974" y="1583077"/>
                <a:ext cx="888120" cy="59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1718A6-FC25-FD60-9A7C-0EA06D5B58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04974" y="1565437"/>
                  <a:ext cx="923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06FA2BE-2A1F-F8B6-22F6-DC87764A5C87}"/>
                    </a:ext>
                  </a:extLst>
                </p14:cNvPr>
                <p14:cNvContentPartPr/>
                <p14:nvPr/>
              </p14:nvContentPartPr>
              <p14:xfrm>
                <a:off x="4286254" y="1517917"/>
                <a:ext cx="104040" cy="166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06FA2BE-2A1F-F8B6-22F6-DC87764A5C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68614" y="1499917"/>
                  <a:ext cx="139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E922F5-DFF6-4037-3F7E-C64332D9198D}"/>
                    </a:ext>
                  </a:extLst>
                </p14:cNvPr>
                <p14:cNvContentPartPr/>
                <p14:nvPr/>
              </p14:nvContentPartPr>
              <p14:xfrm>
                <a:off x="4171054" y="1832557"/>
                <a:ext cx="206280" cy="262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E922F5-DFF6-4037-3F7E-C64332D919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53414" y="1814917"/>
                  <a:ext cx="241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82C3B6-9187-83F8-F585-43B92C15EC86}"/>
                    </a:ext>
                  </a:extLst>
                </p14:cNvPr>
                <p14:cNvContentPartPr/>
                <p14:nvPr/>
              </p14:nvContentPartPr>
              <p14:xfrm>
                <a:off x="4524214" y="1977997"/>
                <a:ext cx="80640" cy="15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82C3B6-9187-83F8-F585-43B92C15EC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06574" y="1959997"/>
                  <a:ext cx="11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B41571-F3D7-D3FE-D055-D8B8BB29F22B}"/>
                    </a:ext>
                  </a:extLst>
                </p14:cNvPr>
                <p14:cNvContentPartPr/>
                <p14:nvPr/>
              </p14:nvContentPartPr>
              <p14:xfrm>
                <a:off x="4644454" y="1944517"/>
                <a:ext cx="200160" cy="10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B41571-F3D7-D3FE-D055-D8B8BB29F2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26814" y="1926877"/>
                  <a:ext cx="235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B07A12-0E03-8EAD-7613-3AB689B229B5}"/>
                    </a:ext>
                  </a:extLst>
                </p14:cNvPr>
                <p14:cNvContentPartPr/>
                <p14:nvPr/>
              </p14:nvContentPartPr>
              <p14:xfrm>
                <a:off x="4843534" y="1790797"/>
                <a:ext cx="91440" cy="27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B07A12-0E03-8EAD-7613-3AB689B229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25534" y="1772797"/>
                  <a:ext cx="127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CAB0D3-84C0-5081-D7E0-A22EB9AFFEA2}"/>
                    </a:ext>
                  </a:extLst>
                </p14:cNvPr>
                <p14:cNvContentPartPr/>
                <p14:nvPr/>
              </p14:nvContentPartPr>
              <p14:xfrm>
                <a:off x="4866934" y="1818157"/>
                <a:ext cx="146160" cy="9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CAB0D3-84C0-5081-D7E0-A22EB9AFFE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49294" y="1800517"/>
                  <a:ext cx="181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39F293-9AA7-865E-A151-711DE054578D}"/>
                    </a:ext>
                  </a:extLst>
                </p14:cNvPr>
                <p14:cNvContentPartPr/>
                <p14:nvPr/>
              </p14:nvContentPartPr>
              <p14:xfrm>
                <a:off x="1061374" y="832477"/>
                <a:ext cx="178920" cy="257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39F293-9AA7-865E-A151-711DE05457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3734" y="814837"/>
                  <a:ext cx="214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A15384-D518-9D12-E55F-C9D5CD3079AD}"/>
                    </a:ext>
                  </a:extLst>
                </p14:cNvPr>
                <p14:cNvContentPartPr/>
                <p14:nvPr/>
              </p14:nvContentPartPr>
              <p14:xfrm>
                <a:off x="1087294" y="785317"/>
                <a:ext cx="216360" cy="20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A15384-D518-9D12-E55F-C9D5CD3079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9294" y="767317"/>
                  <a:ext cx="252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118A22-C298-CE63-12DD-F5658FFCCD7B}"/>
                    </a:ext>
                  </a:extLst>
                </p14:cNvPr>
                <p14:cNvContentPartPr/>
                <p14:nvPr/>
              </p14:nvContentPartPr>
              <p14:xfrm>
                <a:off x="1314814" y="820957"/>
                <a:ext cx="99360" cy="122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118A22-C298-CE63-12DD-F5658FFCCD7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96814" y="802957"/>
                  <a:ext cx="135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A73D0BD-82B9-FE1F-8ABB-7AD9917322B7}"/>
                    </a:ext>
                  </a:extLst>
                </p14:cNvPr>
                <p14:cNvContentPartPr/>
                <p14:nvPr/>
              </p14:nvContentPartPr>
              <p14:xfrm>
                <a:off x="1291054" y="754717"/>
                <a:ext cx="48240" cy="2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A73D0BD-82B9-FE1F-8ABB-7AD9917322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73054" y="737077"/>
                  <a:ext cx="83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72315E-4093-A3DC-C072-93A8DE1FF2C6}"/>
                    </a:ext>
                  </a:extLst>
                </p14:cNvPr>
                <p14:cNvContentPartPr/>
                <p14:nvPr/>
              </p14:nvContentPartPr>
              <p14:xfrm>
                <a:off x="3050734" y="598477"/>
                <a:ext cx="117720" cy="174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72315E-4093-A3DC-C072-93A8DE1FF2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32734" y="580837"/>
                  <a:ext cx="153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7CEBE6-5947-E96D-15FD-024CD0885E35}"/>
                    </a:ext>
                  </a:extLst>
                </p14:cNvPr>
                <p14:cNvContentPartPr/>
                <p14:nvPr/>
              </p14:nvContentPartPr>
              <p14:xfrm>
                <a:off x="3050014" y="548077"/>
                <a:ext cx="166680" cy="14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7CEBE6-5947-E96D-15FD-024CD0885E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32374" y="530437"/>
                  <a:ext cx="202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0765C6-F2A3-9FC3-A591-8C18E3172342}"/>
                    </a:ext>
                  </a:extLst>
                </p14:cNvPr>
                <p14:cNvContentPartPr/>
                <p14:nvPr/>
              </p14:nvContentPartPr>
              <p14:xfrm>
                <a:off x="3320374" y="566797"/>
                <a:ext cx="142200" cy="21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0765C6-F2A3-9FC3-A591-8C18E31723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02734" y="549157"/>
                  <a:ext cx="177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C57BF1-B554-03CA-B0E9-C2EE5DB6999B}"/>
                    </a:ext>
                  </a:extLst>
                </p14:cNvPr>
                <p14:cNvContentPartPr/>
                <p14:nvPr/>
              </p14:nvContentPartPr>
              <p14:xfrm>
                <a:off x="3331894" y="590917"/>
                <a:ext cx="128160" cy="144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C57BF1-B554-03CA-B0E9-C2EE5DB699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13894" y="572917"/>
                  <a:ext cx="1638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0D0F4F-3581-A376-F38A-1EB8E8747362}"/>
              </a:ext>
            </a:extLst>
          </p:cNvPr>
          <p:cNvGrpSpPr/>
          <p:nvPr/>
        </p:nvGrpSpPr>
        <p:grpSpPr>
          <a:xfrm>
            <a:off x="143014" y="469957"/>
            <a:ext cx="963000" cy="679320"/>
            <a:chOff x="143014" y="469957"/>
            <a:chExt cx="963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077D27-ACF9-4AA3-A2A0-AAFDC1DE682D}"/>
                    </a:ext>
                  </a:extLst>
                </p14:cNvPr>
                <p14:cNvContentPartPr/>
                <p14:nvPr/>
              </p14:nvContentPartPr>
              <p14:xfrm>
                <a:off x="272974" y="733477"/>
                <a:ext cx="91080" cy="230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077D27-ACF9-4AA3-A2A0-AAFDC1DE68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5334" y="715837"/>
                  <a:ext cx="126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809CA5-47C9-B2C4-4C6C-491BAE2BD262}"/>
                    </a:ext>
                  </a:extLst>
                </p14:cNvPr>
                <p14:cNvContentPartPr/>
                <p14:nvPr/>
              </p14:nvContentPartPr>
              <p14:xfrm>
                <a:off x="143014" y="617197"/>
                <a:ext cx="348480" cy="532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809CA5-47C9-B2C4-4C6C-491BAE2BD2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5014" y="599557"/>
                  <a:ext cx="384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007901-8E48-224E-6C29-464619205331}"/>
                    </a:ext>
                  </a:extLst>
                </p14:cNvPr>
                <p14:cNvContentPartPr/>
                <p14:nvPr/>
              </p14:nvContentPartPr>
              <p14:xfrm>
                <a:off x="621454" y="573277"/>
                <a:ext cx="367920" cy="93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007901-8E48-224E-6C29-4646192053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3814" y="555277"/>
                  <a:ext cx="403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F95E78-644B-90A0-C0F5-BAAB7AA75475}"/>
                    </a:ext>
                  </a:extLst>
                </p14:cNvPr>
                <p14:cNvContentPartPr/>
                <p14:nvPr/>
              </p14:nvContentPartPr>
              <p14:xfrm>
                <a:off x="921694" y="469957"/>
                <a:ext cx="184320" cy="14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F95E78-644B-90A0-C0F5-BAAB7AA7547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3694" y="452317"/>
                  <a:ext cx="2199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4D8BD8-0623-7354-7719-C5E1B26770E0}"/>
              </a:ext>
            </a:extLst>
          </p:cNvPr>
          <p:cNvGrpSpPr/>
          <p:nvPr/>
        </p:nvGrpSpPr>
        <p:grpSpPr>
          <a:xfrm>
            <a:off x="2133454" y="478597"/>
            <a:ext cx="609120" cy="291960"/>
            <a:chOff x="2133454" y="478597"/>
            <a:chExt cx="6091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E7CF2E-F9E3-F626-2C4B-8461698962E0}"/>
                    </a:ext>
                  </a:extLst>
                </p14:cNvPr>
                <p14:cNvContentPartPr/>
                <p14:nvPr/>
              </p14:nvContentPartPr>
              <p14:xfrm>
                <a:off x="2133454" y="571117"/>
                <a:ext cx="218880" cy="199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E7CF2E-F9E3-F626-2C4B-8461698962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15454" y="553117"/>
                  <a:ext cx="254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E76640-4491-7E58-ECF1-3C4FD35D81C7}"/>
                    </a:ext>
                  </a:extLst>
                </p14:cNvPr>
                <p14:cNvContentPartPr/>
                <p14:nvPr/>
              </p14:nvContentPartPr>
              <p14:xfrm>
                <a:off x="2443414" y="549877"/>
                <a:ext cx="246600" cy="56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E76640-4491-7E58-ECF1-3C4FD35D81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25414" y="532237"/>
                  <a:ext cx="282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023AE4-075C-41F0-B4C2-107C8E67D513}"/>
                    </a:ext>
                  </a:extLst>
                </p14:cNvPr>
                <p14:cNvContentPartPr/>
                <p14:nvPr/>
              </p14:nvContentPartPr>
              <p14:xfrm>
                <a:off x="2608294" y="478597"/>
                <a:ext cx="134280" cy="136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023AE4-075C-41F0-B4C2-107C8E67D5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90294" y="460597"/>
                  <a:ext cx="1699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8052A31-936C-BF2B-AD2D-C5395B1EA8D5}"/>
              </a:ext>
            </a:extLst>
          </p:cNvPr>
          <p:cNvGrpSpPr/>
          <p:nvPr/>
        </p:nvGrpSpPr>
        <p:grpSpPr>
          <a:xfrm>
            <a:off x="499414" y="3387397"/>
            <a:ext cx="453960" cy="682560"/>
            <a:chOff x="499414" y="3387397"/>
            <a:chExt cx="45396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A7AA2E-A94B-D63D-E600-FED73B306EC2}"/>
                    </a:ext>
                  </a:extLst>
                </p14:cNvPr>
                <p14:cNvContentPartPr/>
                <p14:nvPr/>
              </p14:nvContentPartPr>
              <p14:xfrm>
                <a:off x="653494" y="3549397"/>
                <a:ext cx="91080" cy="330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A7AA2E-A94B-D63D-E600-FED73B306E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5494" y="3531397"/>
                  <a:ext cx="126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1642681-7612-6DD8-689B-7401CCE88031}"/>
                    </a:ext>
                  </a:extLst>
                </p14:cNvPr>
                <p14:cNvContentPartPr/>
                <p14:nvPr/>
              </p14:nvContentPartPr>
              <p14:xfrm>
                <a:off x="499414" y="3387397"/>
                <a:ext cx="453960" cy="682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1642681-7612-6DD8-689B-7401CCE880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1774" y="3369757"/>
                  <a:ext cx="489600" cy="71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1740530-E954-E970-9752-D9238581F88A}"/>
              </a:ext>
            </a:extLst>
          </p:cNvPr>
          <p:cNvGrpSpPr/>
          <p:nvPr/>
        </p:nvGrpSpPr>
        <p:grpSpPr>
          <a:xfrm>
            <a:off x="1335694" y="755797"/>
            <a:ext cx="5853052" cy="5684400"/>
            <a:chOff x="1335694" y="755797"/>
            <a:chExt cx="5853052" cy="56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8EB6EC-179B-DF79-49DD-75A4309A0891}"/>
                    </a:ext>
                  </a:extLst>
                </p14:cNvPr>
                <p14:cNvContentPartPr/>
                <p14:nvPr/>
              </p14:nvContentPartPr>
              <p14:xfrm>
                <a:off x="1436854" y="3640477"/>
                <a:ext cx="206640" cy="37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8EB6EC-179B-DF79-49DD-75A4309A089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18854" y="3622837"/>
                  <a:ext cx="2422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A123C1-9EDD-3414-33F9-81FB3E983D86}"/>
                    </a:ext>
                  </a:extLst>
                </p14:cNvPr>
                <p14:cNvContentPartPr/>
                <p14:nvPr/>
              </p14:nvContentPartPr>
              <p14:xfrm>
                <a:off x="1770214" y="3739117"/>
                <a:ext cx="140040" cy="40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A123C1-9EDD-3414-33F9-81FB3E983D8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52214" y="3721477"/>
                  <a:ext cx="175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E5389C-D80A-8A30-B256-62906CB3D731}"/>
                    </a:ext>
                  </a:extLst>
                </p14:cNvPr>
                <p14:cNvContentPartPr/>
                <p14:nvPr/>
              </p14:nvContentPartPr>
              <p14:xfrm>
                <a:off x="2161894" y="3570997"/>
                <a:ext cx="194400" cy="246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E5389C-D80A-8A30-B256-62906CB3D7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44254" y="3553357"/>
                  <a:ext cx="230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D606289-758F-EBCF-AF45-77534E1A8DBE}"/>
                    </a:ext>
                  </a:extLst>
                </p14:cNvPr>
                <p14:cNvContentPartPr/>
                <p14:nvPr/>
              </p14:nvContentPartPr>
              <p14:xfrm>
                <a:off x="2461414" y="3704557"/>
                <a:ext cx="24120" cy="92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D606289-758F-EBCF-AF45-77534E1A8D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43414" y="3686917"/>
                  <a:ext cx="59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E7A7AE-5833-552A-B087-0917836BFE7D}"/>
                    </a:ext>
                  </a:extLst>
                </p14:cNvPr>
                <p14:cNvContentPartPr/>
                <p14:nvPr/>
              </p14:nvContentPartPr>
              <p14:xfrm>
                <a:off x="2421814" y="3531397"/>
                <a:ext cx="329760" cy="156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E7A7AE-5833-552A-B087-0917836BFE7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03814" y="3513757"/>
                  <a:ext cx="365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6776F28-0C3A-59CE-5E05-924132AC9BD6}"/>
                    </a:ext>
                  </a:extLst>
                </p14:cNvPr>
                <p14:cNvContentPartPr/>
                <p14:nvPr/>
              </p14:nvContentPartPr>
              <p14:xfrm>
                <a:off x="1335694" y="3821557"/>
                <a:ext cx="1849680" cy="476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6776F28-0C3A-59CE-5E05-924132AC9B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17694" y="3803917"/>
                  <a:ext cx="18853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BE09863-1D98-6B2F-3F1D-EE3B75171423}"/>
                    </a:ext>
                  </a:extLst>
                </p14:cNvPr>
                <p14:cNvContentPartPr/>
                <p14:nvPr/>
              </p14:nvContentPartPr>
              <p14:xfrm>
                <a:off x="2097814" y="4370557"/>
                <a:ext cx="75960" cy="328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BE09863-1D98-6B2F-3F1D-EE3B751714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79814" y="4352557"/>
                  <a:ext cx="111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77C702A-BFDE-6C1A-1A46-0BD2EA04F9E6}"/>
                    </a:ext>
                  </a:extLst>
                </p14:cNvPr>
                <p14:cNvContentPartPr/>
                <p14:nvPr/>
              </p14:nvContentPartPr>
              <p14:xfrm>
                <a:off x="2081974" y="4369477"/>
                <a:ext cx="216720" cy="155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77C702A-BFDE-6C1A-1A46-0BD2EA04F9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64334" y="4351477"/>
                  <a:ext cx="252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7E9C80-EE9B-0D15-002F-23EA46EC16D8}"/>
                    </a:ext>
                  </a:extLst>
                </p14:cNvPr>
                <p14:cNvContentPartPr/>
                <p14:nvPr/>
              </p14:nvContentPartPr>
              <p14:xfrm>
                <a:off x="2362414" y="4425277"/>
                <a:ext cx="53640" cy="104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7E9C80-EE9B-0D15-002F-23EA46EC16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44774" y="4407637"/>
                  <a:ext cx="89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C07CD8A-9404-13DA-2983-A32A22D10A30}"/>
                    </a:ext>
                  </a:extLst>
                </p14:cNvPr>
                <p14:cNvContentPartPr/>
                <p14:nvPr/>
              </p14:nvContentPartPr>
              <p14:xfrm>
                <a:off x="2324614" y="4314037"/>
                <a:ext cx="32760" cy="24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C07CD8A-9404-13DA-2983-A32A22D10A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06614" y="4296037"/>
                  <a:ext cx="68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8B57C84-0480-82CD-F608-C0D7E468D588}"/>
                    </a:ext>
                  </a:extLst>
                </p14:cNvPr>
                <p14:cNvContentPartPr/>
                <p14:nvPr/>
              </p14:nvContentPartPr>
              <p14:xfrm>
                <a:off x="3400294" y="3786277"/>
                <a:ext cx="108360" cy="7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8B57C84-0480-82CD-F608-C0D7E468D5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82654" y="3768277"/>
                  <a:ext cx="144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DC501CC-B720-98AD-793B-C3156BAE4500}"/>
                    </a:ext>
                  </a:extLst>
                </p14:cNvPr>
                <p14:cNvContentPartPr/>
                <p14:nvPr/>
              </p14:nvContentPartPr>
              <p14:xfrm>
                <a:off x="3500014" y="3819037"/>
                <a:ext cx="56520" cy="77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DC501CC-B720-98AD-793B-C3156BAE450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82014" y="3801397"/>
                  <a:ext cx="9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96B0F5-B2D6-2D6D-CA25-F0BA11DC18CD}"/>
                    </a:ext>
                  </a:extLst>
                </p14:cNvPr>
                <p14:cNvContentPartPr/>
                <p14:nvPr/>
              </p14:nvContentPartPr>
              <p14:xfrm>
                <a:off x="3747334" y="3393517"/>
                <a:ext cx="218880" cy="244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96B0F5-B2D6-2D6D-CA25-F0BA11DC18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29694" y="3375517"/>
                  <a:ext cx="254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E125A3B-54AE-0938-BDF5-F42047CB0E67}"/>
                    </a:ext>
                  </a:extLst>
                </p14:cNvPr>
                <p14:cNvContentPartPr/>
                <p14:nvPr/>
              </p14:nvContentPartPr>
              <p14:xfrm>
                <a:off x="4107334" y="3502957"/>
                <a:ext cx="41760" cy="13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E125A3B-54AE-0938-BDF5-F42047CB0E6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89694" y="3484957"/>
                  <a:ext cx="77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B8E83AB-1E2C-C435-7CBC-5F73BBFE062C}"/>
                    </a:ext>
                  </a:extLst>
                </p14:cNvPr>
                <p14:cNvContentPartPr/>
                <p14:nvPr/>
              </p14:nvContentPartPr>
              <p14:xfrm>
                <a:off x="4120654" y="3422677"/>
                <a:ext cx="13680" cy="2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B8E83AB-1E2C-C435-7CBC-5F73BBFE06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02654" y="3404677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2C8869-C664-CF94-0246-1C53D5461207}"/>
                    </a:ext>
                  </a:extLst>
                </p14:cNvPr>
                <p14:cNvContentPartPr/>
                <p14:nvPr/>
              </p14:nvContentPartPr>
              <p14:xfrm>
                <a:off x="4257094" y="3471997"/>
                <a:ext cx="174600" cy="124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2C8869-C664-CF94-0246-1C53D54612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39094" y="3453997"/>
                  <a:ext cx="210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6688B3-3806-8451-D111-2EF445A8D4F4}"/>
                    </a:ext>
                  </a:extLst>
                </p14:cNvPr>
                <p14:cNvContentPartPr/>
                <p14:nvPr/>
              </p14:nvContentPartPr>
              <p14:xfrm>
                <a:off x="4587934" y="3444997"/>
                <a:ext cx="173160" cy="60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6688B3-3806-8451-D111-2EF445A8D4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69934" y="3426997"/>
                  <a:ext cx="208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EFB6D76-E7AA-2E30-80BB-3B5E7FD17E97}"/>
                    </a:ext>
                  </a:extLst>
                </p14:cNvPr>
                <p14:cNvContentPartPr/>
                <p14:nvPr/>
              </p14:nvContentPartPr>
              <p14:xfrm>
                <a:off x="4977094" y="3226117"/>
                <a:ext cx="194400" cy="268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EFB6D76-E7AA-2E30-80BB-3B5E7FD17E9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59454" y="3208477"/>
                  <a:ext cx="230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0F777F-DDE7-2540-8551-01B7D7D3B775}"/>
                    </a:ext>
                  </a:extLst>
                </p14:cNvPr>
                <p14:cNvContentPartPr/>
                <p14:nvPr/>
              </p14:nvContentPartPr>
              <p14:xfrm>
                <a:off x="5308654" y="3416197"/>
                <a:ext cx="72000" cy="112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0F777F-DDE7-2540-8551-01B7D7D3B77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91014" y="3398197"/>
                  <a:ext cx="107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C537B-C055-B7AD-59A1-EEA179B4270F}"/>
                    </a:ext>
                  </a:extLst>
                </p14:cNvPr>
                <p14:cNvContentPartPr/>
                <p14:nvPr/>
              </p14:nvContentPartPr>
              <p14:xfrm>
                <a:off x="5465254" y="3365077"/>
                <a:ext cx="162720" cy="125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C537B-C055-B7AD-59A1-EEA179B427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47254" y="3347077"/>
                  <a:ext cx="19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D1EDFE5-26F6-E932-A29A-9606B25D6455}"/>
                    </a:ext>
                  </a:extLst>
                </p14:cNvPr>
                <p14:cNvContentPartPr/>
                <p14:nvPr/>
              </p14:nvContentPartPr>
              <p14:xfrm>
                <a:off x="5660734" y="3209557"/>
                <a:ext cx="145080" cy="210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D1EDFE5-26F6-E932-A29A-9606B25D64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42734" y="3191917"/>
                  <a:ext cx="180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510CDA8-1C98-16F6-71D9-AE4178A40342}"/>
                    </a:ext>
                  </a:extLst>
                </p14:cNvPr>
                <p14:cNvContentPartPr/>
                <p14:nvPr/>
              </p14:nvContentPartPr>
              <p14:xfrm>
                <a:off x="3911854" y="3627877"/>
                <a:ext cx="2198160" cy="273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510CDA8-1C98-16F6-71D9-AE4178A4034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94214" y="3610237"/>
                  <a:ext cx="2233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4C5414E-356B-DB21-6EF1-E038317A0F26}"/>
                    </a:ext>
                  </a:extLst>
                </p14:cNvPr>
                <p14:cNvContentPartPr/>
                <p14:nvPr/>
              </p14:nvContentPartPr>
              <p14:xfrm>
                <a:off x="4728694" y="4154197"/>
                <a:ext cx="56160" cy="349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4C5414E-356B-DB21-6EF1-E038317A0F2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10694" y="4136197"/>
                  <a:ext cx="91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BA9DD8E-1C19-C6C1-C075-57D89F7BB474}"/>
                    </a:ext>
                  </a:extLst>
                </p14:cNvPr>
                <p14:cNvContentPartPr/>
                <p14:nvPr/>
              </p14:nvContentPartPr>
              <p14:xfrm>
                <a:off x="4725454" y="4134397"/>
                <a:ext cx="241200" cy="181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BA9DD8E-1C19-C6C1-C075-57D89F7BB4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07814" y="4116757"/>
                  <a:ext cx="276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282BD4-9824-F8CA-94BE-4C121EC8CDFB}"/>
                    </a:ext>
                  </a:extLst>
                </p14:cNvPr>
                <p14:cNvContentPartPr/>
                <p14:nvPr/>
              </p14:nvContentPartPr>
              <p14:xfrm>
                <a:off x="5060254" y="4155277"/>
                <a:ext cx="92520" cy="218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282BD4-9824-F8CA-94BE-4C121EC8CD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42614" y="4137637"/>
                  <a:ext cx="128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9CB35F8-635E-11F7-DF6B-FA23BF3E6AB6}"/>
                    </a:ext>
                  </a:extLst>
                </p14:cNvPr>
                <p14:cNvContentPartPr/>
                <p14:nvPr/>
              </p14:nvContentPartPr>
              <p14:xfrm>
                <a:off x="5075014" y="4221517"/>
                <a:ext cx="95760" cy="141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9CB35F8-635E-11F7-DF6B-FA23BF3E6A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57014" y="4203877"/>
                  <a:ext cx="13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8E8C0D1-02B6-DA16-E5C8-F587C090D8B9}"/>
                    </a:ext>
                  </a:extLst>
                </p14:cNvPr>
                <p14:cNvContentPartPr/>
                <p14:nvPr/>
              </p14:nvContentPartPr>
              <p14:xfrm>
                <a:off x="3535654" y="2989237"/>
                <a:ext cx="199440" cy="214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8E8C0D1-02B6-DA16-E5C8-F587C090D8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17654" y="2971597"/>
                  <a:ext cx="235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C88332E-A0AC-27FB-1955-C06ED88EA075}"/>
                    </a:ext>
                  </a:extLst>
                </p14:cNvPr>
                <p14:cNvContentPartPr/>
                <p14:nvPr/>
              </p14:nvContentPartPr>
              <p14:xfrm>
                <a:off x="3318934" y="2885917"/>
                <a:ext cx="574920" cy="460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C88332E-A0AC-27FB-1955-C06ED88EA07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00934" y="2868277"/>
                  <a:ext cx="610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AFFEA9C-EEE4-69DE-EEA7-9424A1E99EE4}"/>
                    </a:ext>
                  </a:extLst>
                </p14:cNvPr>
                <p14:cNvContentPartPr/>
                <p14:nvPr/>
              </p14:nvContentPartPr>
              <p14:xfrm>
                <a:off x="1450534" y="5447677"/>
                <a:ext cx="154440" cy="55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AFFEA9C-EEE4-69DE-EEA7-9424A1E99EE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32894" y="5430037"/>
                  <a:ext cx="190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8BF377D-31D5-78CB-A546-4AE3AA2DCC2F}"/>
                    </a:ext>
                  </a:extLst>
                </p14:cNvPr>
                <p14:cNvContentPartPr/>
                <p14:nvPr/>
              </p14:nvContentPartPr>
              <p14:xfrm>
                <a:off x="1661854" y="5204677"/>
                <a:ext cx="132480" cy="221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8BF377D-31D5-78CB-A546-4AE3AA2DCC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643854" y="5187037"/>
                  <a:ext cx="168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125C764-38F5-866F-5096-8B7DEC73A5C3}"/>
                    </a:ext>
                  </a:extLst>
                </p14:cNvPr>
                <p14:cNvContentPartPr/>
                <p14:nvPr/>
              </p14:nvContentPartPr>
              <p14:xfrm>
                <a:off x="1971454" y="5338237"/>
                <a:ext cx="38160" cy="124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125C764-38F5-866F-5096-8B7DEC73A5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53454" y="5320597"/>
                  <a:ext cx="73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19BBDC3-5A25-AC05-A2AD-B7B54BDC0A34}"/>
                    </a:ext>
                  </a:extLst>
                </p14:cNvPr>
                <p14:cNvContentPartPr/>
                <p14:nvPr/>
              </p14:nvContentPartPr>
              <p14:xfrm>
                <a:off x="1973254" y="5159677"/>
                <a:ext cx="3636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19BBDC3-5A25-AC05-A2AD-B7B54BDC0A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55614" y="5142037"/>
                  <a:ext cx="72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5A50B27-9497-A9C3-56AB-18A6A72DE58E}"/>
                    </a:ext>
                  </a:extLst>
                </p14:cNvPr>
                <p14:cNvContentPartPr/>
                <p14:nvPr/>
              </p14:nvContentPartPr>
              <p14:xfrm>
                <a:off x="2112934" y="5256517"/>
                <a:ext cx="205920" cy="12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5A50B27-9497-A9C3-56AB-18A6A72DE5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94934" y="5238517"/>
                  <a:ext cx="241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356FCA4-9D60-A06A-F976-A42E6869DE2E}"/>
                    </a:ext>
                  </a:extLst>
                </p14:cNvPr>
                <p14:cNvContentPartPr/>
                <p14:nvPr/>
              </p14:nvContentPartPr>
              <p14:xfrm>
                <a:off x="1602814" y="5456677"/>
                <a:ext cx="984960" cy="233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356FCA4-9D60-A06A-F976-A42E6869DE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84814" y="5438677"/>
                  <a:ext cx="1020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CFD5A1F-2355-E5BD-4359-2FEB304C4F29}"/>
                    </a:ext>
                  </a:extLst>
                </p14:cNvPr>
                <p14:cNvContentPartPr/>
                <p14:nvPr/>
              </p14:nvContentPartPr>
              <p14:xfrm>
                <a:off x="1922134" y="5869237"/>
                <a:ext cx="114840" cy="283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CFD5A1F-2355-E5BD-4359-2FEB304C4F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04494" y="5851597"/>
                  <a:ext cx="1504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B4381E3-FD1F-7F85-0BC9-910C3283E366}"/>
                    </a:ext>
                  </a:extLst>
                </p14:cNvPr>
                <p14:cNvContentPartPr/>
                <p14:nvPr/>
              </p14:nvContentPartPr>
              <p14:xfrm>
                <a:off x="1970734" y="5762677"/>
                <a:ext cx="200880" cy="193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B4381E3-FD1F-7F85-0BC9-910C3283E3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53094" y="5745037"/>
                  <a:ext cx="236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1A39E63-6E6D-B909-B1CD-34048ABB9EF4}"/>
                    </a:ext>
                  </a:extLst>
                </p14:cNvPr>
                <p14:cNvContentPartPr/>
                <p14:nvPr/>
              </p14:nvContentPartPr>
              <p14:xfrm>
                <a:off x="2295814" y="5783917"/>
                <a:ext cx="63000" cy="190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1A39E63-6E6D-B909-B1CD-34048ABB9EF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78174" y="5766277"/>
                  <a:ext cx="98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84074E0-B195-022F-E5F7-BCAB6706BF94}"/>
                    </a:ext>
                  </a:extLst>
                </p14:cNvPr>
                <p14:cNvContentPartPr/>
                <p14:nvPr/>
              </p14:nvContentPartPr>
              <p14:xfrm>
                <a:off x="2762374" y="5333557"/>
                <a:ext cx="93960" cy="28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84074E0-B195-022F-E5F7-BCAB6706BF9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44734" y="5315557"/>
                  <a:ext cx="129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55BEEA1-97F1-AB53-2E58-B1CF81786604}"/>
                    </a:ext>
                  </a:extLst>
                </p14:cNvPr>
                <p14:cNvContentPartPr/>
                <p14:nvPr/>
              </p14:nvContentPartPr>
              <p14:xfrm>
                <a:off x="2842294" y="5439037"/>
                <a:ext cx="70200" cy="39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55BEEA1-97F1-AB53-2E58-B1CF817866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24294" y="5421037"/>
                  <a:ext cx="105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BF28840-35F9-3718-95C7-6158E318FE9E}"/>
                    </a:ext>
                  </a:extLst>
                </p14:cNvPr>
                <p14:cNvContentPartPr/>
                <p14:nvPr/>
              </p14:nvContentPartPr>
              <p14:xfrm>
                <a:off x="3092134" y="5007397"/>
                <a:ext cx="190080" cy="297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BF28840-35F9-3718-95C7-6158E318FE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74494" y="4989757"/>
                  <a:ext cx="225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DA0EE59-20DD-9284-B2D4-DF66F06D59CA}"/>
                    </a:ext>
                  </a:extLst>
                </p14:cNvPr>
                <p14:cNvContentPartPr/>
                <p14:nvPr/>
              </p14:nvContentPartPr>
              <p14:xfrm>
                <a:off x="3449974" y="5143117"/>
                <a:ext cx="63720" cy="147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DA0EE59-20DD-9284-B2D4-DF66F06D59C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32334" y="5125117"/>
                  <a:ext cx="99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347F814-B0F2-CEE2-3C75-AEABC082A148}"/>
                    </a:ext>
                  </a:extLst>
                </p14:cNvPr>
                <p14:cNvContentPartPr/>
                <p14:nvPr/>
              </p14:nvContentPartPr>
              <p14:xfrm>
                <a:off x="3467254" y="4992277"/>
                <a:ext cx="58320" cy="52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347F814-B0F2-CEE2-3C75-AEABC082A14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49254" y="4974277"/>
                  <a:ext cx="93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7774760-1567-84E8-70CB-7C11A50E15B8}"/>
                    </a:ext>
                  </a:extLst>
                </p14:cNvPr>
                <p14:cNvContentPartPr/>
                <p14:nvPr/>
              </p14:nvContentPartPr>
              <p14:xfrm>
                <a:off x="3650494" y="5060317"/>
                <a:ext cx="181800" cy="129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7774760-1567-84E8-70CB-7C11A50E15B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32854" y="5042677"/>
                  <a:ext cx="217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78B2D14-BD31-FEB8-E69B-8A3DFB2AA07D}"/>
                    </a:ext>
                  </a:extLst>
                </p14:cNvPr>
                <p14:cNvContentPartPr/>
                <p14:nvPr/>
              </p14:nvContentPartPr>
              <p14:xfrm>
                <a:off x="3268894" y="5338957"/>
                <a:ext cx="856440" cy="20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78B2D14-BD31-FEB8-E69B-8A3DFB2AA07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50894" y="5320957"/>
                  <a:ext cx="892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D4C2351-4E28-6389-28AF-582DE2CC609C}"/>
                    </a:ext>
                  </a:extLst>
                </p14:cNvPr>
                <p14:cNvContentPartPr/>
                <p14:nvPr/>
              </p14:nvContentPartPr>
              <p14:xfrm>
                <a:off x="3598654" y="5763397"/>
                <a:ext cx="88200" cy="308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D4C2351-4E28-6389-28AF-582DE2CC60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81014" y="5745397"/>
                  <a:ext cx="123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7CB8F71-8B64-5AC5-55CF-EFFBD469AEFA}"/>
                    </a:ext>
                  </a:extLst>
                </p14:cNvPr>
                <p14:cNvContentPartPr/>
                <p14:nvPr/>
              </p14:nvContentPartPr>
              <p14:xfrm>
                <a:off x="3613774" y="5682757"/>
                <a:ext cx="175320" cy="217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7CB8F71-8B64-5AC5-55CF-EFFBD469AEF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96134" y="5664757"/>
                  <a:ext cx="210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26FC076-AACE-7FF8-B7E0-249D96CFFD97}"/>
                    </a:ext>
                  </a:extLst>
                </p14:cNvPr>
                <p14:cNvContentPartPr/>
                <p14:nvPr/>
              </p14:nvContentPartPr>
              <p14:xfrm>
                <a:off x="3890974" y="5806957"/>
                <a:ext cx="111960" cy="292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26FC076-AACE-7FF8-B7E0-249D96CFFD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72974" y="5788957"/>
                  <a:ext cx="147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6451E6D-7D1F-8F3E-15D9-F14ADC1CD91A}"/>
                    </a:ext>
                  </a:extLst>
                </p14:cNvPr>
                <p14:cNvContentPartPr/>
                <p14:nvPr/>
              </p14:nvContentPartPr>
              <p14:xfrm>
                <a:off x="3891334" y="5927557"/>
                <a:ext cx="70560" cy="62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6451E6D-7D1F-8F3E-15D9-F14ADC1CD9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73334" y="5909557"/>
                  <a:ext cx="10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417B1EA-7CFE-18F2-185F-2585295520D8}"/>
                    </a:ext>
                  </a:extLst>
                </p14:cNvPr>
                <p14:cNvContentPartPr/>
                <p14:nvPr/>
              </p14:nvContentPartPr>
              <p14:xfrm>
                <a:off x="4304974" y="5293597"/>
                <a:ext cx="241920" cy="56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417B1EA-7CFE-18F2-185F-2585295520D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87334" y="5275957"/>
                  <a:ext cx="277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C09E6B0-1B9C-3B95-62F7-B04F747BBB47}"/>
                    </a:ext>
                  </a:extLst>
                </p14:cNvPr>
                <p14:cNvContentPartPr/>
                <p14:nvPr/>
              </p14:nvContentPartPr>
              <p14:xfrm>
                <a:off x="4729774" y="4884997"/>
                <a:ext cx="149040" cy="255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C09E6B0-1B9C-3B95-62F7-B04F747BBB4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11774" y="4866997"/>
                  <a:ext cx="184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7AC8A3B-A1B4-754F-E286-4AFED8BA2D48}"/>
                    </a:ext>
                  </a:extLst>
                </p14:cNvPr>
                <p14:cNvContentPartPr/>
                <p14:nvPr/>
              </p14:nvContentPartPr>
              <p14:xfrm>
                <a:off x="5010574" y="5072917"/>
                <a:ext cx="106920" cy="144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7AC8A3B-A1B4-754F-E286-4AFED8BA2D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92574" y="5054917"/>
                  <a:ext cx="142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779A9C4-BB0A-DB7D-C8B9-C54D0EFA431A}"/>
                    </a:ext>
                  </a:extLst>
                </p14:cNvPr>
                <p14:cNvContentPartPr/>
                <p14:nvPr/>
              </p14:nvContentPartPr>
              <p14:xfrm>
                <a:off x="5162134" y="5060317"/>
                <a:ext cx="214920" cy="102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779A9C4-BB0A-DB7D-C8B9-C54D0EFA43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44134" y="5042317"/>
                  <a:ext cx="250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4E88852-9E89-ED01-99BC-4A10398EA40D}"/>
                    </a:ext>
                  </a:extLst>
                </p14:cNvPr>
                <p14:cNvContentPartPr/>
                <p14:nvPr/>
              </p14:nvContentPartPr>
              <p14:xfrm>
                <a:off x="5380294" y="4917037"/>
                <a:ext cx="73440" cy="200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4E88852-9E89-ED01-99BC-4A10398EA40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62294" y="4899037"/>
                  <a:ext cx="109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9D0BA1C-7A74-5C1F-AD50-0FD29F027329}"/>
                    </a:ext>
                  </a:extLst>
                </p14:cNvPr>
                <p14:cNvContentPartPr/>
                <p14:nvPr/>
              </p14:nvContentPartPr>
              <p14:xfrm>
                <a:off x="5364454" y="4957717"/>
                <a:ext cx="125640" cy="116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9D0BA1C-7A74-5C1F-AD50-0FD29F0273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46814" y="4940077"/>
                  <a:ext cx="161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CD13E81-B723-7740-DBE5-A11A0F73BD7D}"/>
                    </a:ext>
                  </a:extLst>
                </p14:cNvPr>
                <p14:cNvContentPartPr/>
                <p14:nvPr/>
              </p14:nvContentPartPr>
              <p14:xfrm>
                <a:off x="4887814" y="5238877"/>
                <a:ext cx="874440" cy="604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CD13E81-B723-7740-DBE5-A11A0F73BD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69814" y="5221237"/>
                  <a:ext cx="910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738060-F175-79C5-B17E-EBFFAD7389D1}"/>
                    </a:ext>
                  </a:extLst>
                </p14:cNvPr>
                <p14:cNvContentPartPr/>
                <p14:nvPr/>
              </p14:nvContentPartPr>
              <p14:xfrm>
                <a:off x="5234854" y="5497717"/>
                <a:ext cx="152640" cy="183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738060-F175-79C5-B17E-EBFFAD7389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17214" y="5479717"/>
                  <a:ext cx="188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34C30D5-BA5E-ADFF-F42E-1963783376AC}"/>
                    </a:ext>
                  </a:extLst>
                </p14:cNvPr>
                <p14:cNvContentPartPr/>
                <p14:nvPr/>
              </p14:nvContentPartPr>
              <p14:xfrm>
                <a:off x="5578294" y="5565397"/>
                <a:ext cx="93240" cy="279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34C30D5-BA5E-ADFF-F42E-1963783376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60654" y="5547757"/>
                  <a:ext cx="1288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7FF3ABF-2FFE-3E7B-67DC-249ED0186B04}"/>
                    </a:ext>
                  </a:extLst>
                </p14:cNvPr>
                <p14:cNvContentPartPr/>
                <p14:nvPr/>
              </p14:nvContentPartPr>
              <p14:xfrm>
                <a:off x="5556334" y="5655757"/>
                <a:ext cx="116640" cy="87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7FF3ABF-2FFE-3E7B-67DC-249ED0186B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38334" y="5638117"/>
                  <a:ext cx="152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7A207FE-14E4-819D-3627-C87F20C8147D}"/>
                    </a:ext>
                  </a:extLst>
                </p14:cNvPr>
                <p14:cNvContentPartPr/>
                <p14:nvPr/>
              </p14:nvContentPartPr>
              <p14:xfrm>
                <a:off x="6437786" y="755797"/>
                <a:ext cx="300960" cy="5684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7A207FE-14E4-819D-3627-C87F20C8147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19786" y="738157"/>
                  <a:ext cx="336600" cy="57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F31B906-A7F3-0618-0B4E-A7B72022BA3C}"/>
                    </a:ext>
                  </a:extLst>
                </p14:cNvPr>
                <p14:cNvContentPartPr/>
                <p14:nvPr/>
              </p14:nvContentPartPr>
              <p14:xfrm>
                <a:off x="6078146" y="1002037"/>
                <a:ext cx="917280" cy="4037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F31B906-A7F3-0618-0B4E-A7B72022BA3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60146" y="984397"/>
                  <a:ext cx="952920" cy="40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059F95D-BF4D-D26C-7A30-7F7497DEE512}"/>
                    </a:ext>
                  </a:extLst>
                </p14:cNvPr>
                <p14:cNvContentPartPr/>
                <p14:nvPr/>
              </p14:nvContentPartPr>
              <p14:xfrm>
                <a:off x="6906506" y="1089517"/>
                <a:ext cx="151920" cy="68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059F95D-BF4D-D26C-7A30-7F7497DEE5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888506" y="1071517"/>
                  <a:ext cx="187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456953-F27A-7122-F818-FB98AB5B5192}"/>
                    </a:ext>
                  </a:extLst>
                </p14:cNvPr>
                <p14:cNvContentPartPr/>
                <p14:nvPr/>
              </p14:nvContentPartPr>
              <p14:xfrm>
                <a:off x="7000466" y="893317"/>
                <a:ext cx="188280" cy="321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456953-F27A-7122-F818-FB98AB5B519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82826" y="875317"/>
                  <a:ext cx="223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F8EB7B-EAC8-1DC2-605C-4366E55D9E11}"/>
                    </a:ext>
                  </a:extLst>
                </p14:cNvPr>
                <p14:cNvContentPartPr/>
                <p14:nvPr/>
              </p14:nvContentPartPr>
              <p14:xfrm>
                <a:off x="6957986" y="873517"/>
                <a:ext cx="39240" cy="349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F8EB7B-EAC8-1DC2-605C-4366E55D9E1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40346" y="855517"/>
                  <a:ext cx="74880" cy="38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B2216AF-9F3C-855E-1E04-D7EA766DE296}"/>
                  </a:ext>
                </a:extLst>
              </p14:cNvPr>
              <p14:cNvContentPartPr/>
              <p14:nvPr/>
            </p14:nvContentPartPr>
            <p14:xfrm>
              <a:off x="8135906" y="1788637"/>
              <a:ext cx="78120" cy="2872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B2216AF-9F3C-855E-1E04-D7EA766DE29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117906" y="1770997"/>
                <a:ext cx="1137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EEF3742-8320-D5EE-09DF-2B5CFB4FD729}"/>
                  </a:ext>
                </a:extLst>
              </p14:cNvPr>
              <p14:cNvContentPartPr/>
              <p14:nvPr/>
            </p14:nvContentPartPr>
            <p14:xfrm>
              <a:off x="8126906" y="1752277"/>
              <a:ext cx="192240" cy="1846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EEF3742-8320-D5EE-09DF-2B5CFB4FD72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09266" y="1734277"/>
                <a:ext cx="227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E6B9E8C-5353-E319-5E01-3EABC30C9982}"/>
                  </a:ext>
                </a:extLst>
              </p14:cNvPr>
              <p14:cNvContentPartPr/>
              <p14:nvPr/>
            </p14:nvContentPartPr>
            <p14:xfrm>
              <a:off x="8448026" y="1777837"/>
              <a:ext cx="122400" cy="3315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E6B9E8C-5353-E319-5E01-3EABC30C998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30026" y="1760197"/>
                <a:ext cx="1580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A29D93E-0036-B41F-A4B3-3AA38144D18D}"/>
                  </a:ext>
                </a:extLst>
              </p14:cNvPr>
              <p14:cNvContentPartPr/>
              <p14:nvPr/>
            </p14:nvContentPartPr>
            <p14:xfrm>
              <a:off x="8421386" y="1946677"/>
              <a:ext cx="130320" cy="77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A29D93E-0036-B41F-A4B3-3AA38144D18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403386" y="1928677"/>
                <a:ext cx="16596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3BD8F2B-2F88-49FF-F96A-C21A163051BE}"/>
              </a:ext>
            </a:extLst>
          </p:cNvPr>
          <p:cNvGrpSpPr/>
          <p:nvPr/>
        </p:nvGrpSpPr>
        <p:grpSpPr>
          <a:xfrm>
            <a:off x="7544066" y="1084837"/>
            <a:ext cx="2981160" cy="558360"/>
            <a:chOff x="7544066" y="1084837"/>
            <a:chExt cx="298116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9C48B36-AD3E-E094-6046-39B94F3182A4}"/>
                    </a:ext>
                  </a:extLst>
                </p14:cNvPr>
                <p14:cNvContentPartPr/>
                <p14:nvPr/>
              </p14:nvContentPartPr>
              <p14:xfrm>
                <a:off x="7544066" y="1389397"/>
                <a:ext cx="194760" cy="65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9C48B36-AD3E-E094-6046-39B94F3182A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26066" y="1371397"/>
                  <a:ext cx="230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1ADC63A-AC98-6C71-A4CE-875D4A931FB5}"/>
                    </a:ext>
                  </a:extLst>
                </p14:cNvPr>
                <p14:cNvContentPartPr/>
                <p14:nvPr/>
              </p14:nvContentPartPr>
              <p14:xfrm>
                <a:off x="7812266" y="1193917"/>
                <a:ext cx="171000" cy="237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1ADC63A-AC98-6C71-A4CE-875D4A931FB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94626" y="1175917"/>
                  <a:ext cx="206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4D339A5-D795-B9AF-012F-A677D3CB8EA7}"/>
                    </a:ext>
                  </a:extLst>
                </p14:cNvPr>
                <p14:cNvContentPartPr/>
                <p14:nvPr/>
              </p14:nvContentPartPr>
              <p14:xfrm>
                <a:off x="8162906" y="1347997"/>
                <a:ext cx="81720" cy="94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4D339A5-D795-B9AF-012F-A677D3CB8E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44906" y="1329997"/>
                  <a:ext cx="117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0E8AE4-44C9-27A2-EBFE-7540E7B312AC}"/>
                    </a:ext>
                  </a:extLst>
                </p14:cNvPr>
                <p14:cNvContentPartPr/>
                <p14:nvPr/>
              </p14:nvContentPartPr>
              <p14:xfrm>
                <a:off x="8367746" y="1286437"/>
                <a:ext cx="135000" cy="100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0E8AE4-44C9-27A2-EBFE-7540E7B312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50106" y="1268437"/>
                  <a:ext cx="170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10E33CB-CAF8-1F32-38C8-8FB985AF2544}"/>
                    </a:ext>
                  </a:extLst>
                </p14:cNvPr>
                <p14:cNvContentPartPr/>
                <p14:nvPr/>
              </p14:nvContentPartPr>
              <p14:xfrm>
                <a:off x="8600306" y="1150717"/>
                <a:ext cx="67680" cy="167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10E33CB-CAF8-1F32-38C8-8FB985AF25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82666" y="1132717"/>
                  <a:ext cx="103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D6B7ECB-0B6F-D243-73CC-AC89C5567C1E}"/>
                    </a:ext>
                  </a:extLst>
                </p14:cNvPr>
                <p14:cNvContentPartPr/>
                <p14:nvPr/>
              </p14:nvContentPartPr>
              <p14:xfrm>
                <a:off x="8588066" y="1225957"/>
                <a:ext cx="157680" cy="61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D6B7ECB-0B6F-D243-73CC-AC89C5567C1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70066" y="1207957"/>
                  <a:ext cx="193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DBB77D3-853F-7A35-0A7B-DE1FAA066D8F}"/>
                    </a:ext>
                  </a:extLst>
                </p14:cNvPr>
                <p14:cNvContentPartPr/>
                <p14:nvPr/>
              </p14:nvContentPartPr>
              <p14:xfrm>
                <a:off x="7739546" y="1449157"/>
                <a:ext cx="1150200" cy="194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DBB77D3-853F-7A35-0A7B-DE1FAA066D8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21906" y="1431517"/>
                  <a:ext cx="1185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55EABD6-50FA-23C3-4D43-F37CDFF8E815}"/>
                    </a:ext>
                  </a:extLst>
                </p14:cNvPr>
                <p14:cNvContentPartPr/>
                <p14:nvPr/>
              </p14:nvContentPartPr>
              <p14:xfrm>
                <a:off x="9023666" y="1451317"/>
                <a:ext cx="81360" cy="27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55EABD6-50FA-23C3-4D43-F37CDFF8E8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06026" y="1433317"/>
                  <a:ext cx="117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C21ED52-B977-1D33-A79B-01E15565455E}"/>
                    </a:ext>
                  </a:extLst>
                </p14:cNvPr>
                <p14:cNvContentPartPr/>
                <p14:nvPr/>
              </p14:nvContentPartPr>
              <p14:xfrm>
                <a:off x="9060026" y="1555357"/>
                <a:ext cx="89280" cy="62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C21ED52-B977-1D33-A79B-01E15565455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42026" y="1537717"/>
                  <a:ext cx="124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ABCE059-C7AC-DF98-A47A-2DFBE7BF46A9}"/>
                    </a:ext>
                  </a:extLst>
                </p14:cNvPr>
                <p14:cNvContentPartPr/>
                <p14:nvPr/>
              </p14:nvContentPartPr>
              <p14:xfrm>
                <a:off x="9367466" y="1245037"/>
                <a:ext cx="177120" cy="12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ABCE059-C7AC-DF98-A47A-2DFBE7BF46A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49826" y="1227037"/>
                  <a:ext cx="21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12E77C1-1F81-CB5A-EBFB-DEF87F663262}"/>
                    </a:ext>
                  </a:extLst>
                </p14:cNvPr>
                <p14:cNvContentPartPr/>
                <p14:nvPr/>
              </p14:nvContentPartPr>
              <p14:xfrm>
                <a:off x="9639626" y="1084837"/>
                <a:ext cx="194760" cy="249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12E77C1-1F81-CB5A-EBFB-DEF87F66326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21986" y="1067197"/>
                  <a:ext cx="230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5C72F2D-C476-9F2E-08DE-189964842966}"/>
                    </a:ext>
                  </a:extLst>
                </p14:cNvPr>
                <p14:cNvContentPartPr/>
                <p14:nvPr/>
              </p14:nvContentPartPr>
              <p14:xfrm>
                <a:off x="9996386" y="1246477"/>
                <a:ext cx="29880" cy="122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5C72F2D-C476-9F2E-08DE-18996484296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78386" y="1228837"/>
                  <a:ext cx="65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B0CD68-ECBC-D60E-7D78-C7C828C845B3}"/>
                    </a:ext>
                  </a:extLst>
                </p14:cNvPr>
                <p14:cNvContentPartPr/>
                <p14:nvPr/>
              </p14:nvContentPartPr>
              <p14:xfrm>
                <a:off x="10002146" y="1107877"/>
                <a:ext cx="25200" cy="38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B0CD68-ECBC-D60E-7D78-C7C828C845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84506" y="1089877"/>
                  <a:ext cx="60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45DFBC6-DF6E-9E46-AB11-82F8336BFC34}"/>
                    </a:ext>
                  </a:extLst>
                </p14:cNvPr>
                <p14:cNvContentPartPr/>
                <p14:nvPr/>
              </p14:nvContentPartPr>
              <p14:xfrm>
                <a:off x="10129586" y="1195717"/>
                <a:ext cx="176400" cy="104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45DFBC6-DF6E-9E46-AB11-82F8336BFC3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11946" y="1178077"/>
                  <a:ext cx="212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F0AEB95-30DD-DFD4-F1C5-C225DFACCD70}"/>
                    </a:ext>
                  </a:extLst>
                </p14:cNvPr>
                <p14:cNvContentPartPr/>
                <p14:nvPr/>
              </p14:nvContentPartPr>
              <p14:xfrm>
                <a:off x="9511826" y="1455997"/>
                <a:ext cx="1013400" cy="124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F0AEB95-30DD-DFD4-F1C5-C225DFACCD7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94186" y="1438357"/>
                  <a:ext cx="10490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29895D0-91BD-F4A3-CA0D-C78CEDFFB987}"/>
              </a:ext>
            </a:extLst>
          </p:cNvPr>
          <p:cNvGrpSpPr/>
          <p:nvPr/>
        </p:nvGrpSpPr>
        <p:grpSpPr>
          <a:xfrm>
            <a:off x="9769586" y="1761637"/>
            <a:ext cx="340200" cy="312120"/>
            <a:chOff x="9769586" y="1761637"/>
            <a:chExt cx="3402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579B49C-5BDE-CBD3-E3D7-95FDC7A95B38}"/>
                    </a:ext>
                  </a:extLst>
                </p14:cNvPr>
                <p14:cNvContentPartPr/>
                <p14:nvPr/>
              </p14:nvContentPartPr>
              <p14:xfrm>
                <a:off x="9769586" y="1828237"/>
                <a:ext cx="79560" cy="245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579B49C-5BDE-CBD3-E3D7-95FDC7A95B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51946" y="1810597"/>
                  <a:ext cx="115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54670A8-1781-4E16-FD0A-5DA5D0E3ECC2}"/>
                    </a:ext>
                  </a:extLst>
                </p14:cNvPr>
                <p14:cNvContentPartPr/>
                <p14:nvPr/>
              </p14:nvContentPartPr>
              <p14:xfrm>
                <a:off x="9776786" y="1764877"/>
                <a:ext cx="200520" cy="209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54670A8-1781-4E16-FD0A-5DA5D0E3ECC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759146" y="1747237"/>
                  <a:ext cx="236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B5BCADC-5DFF-7BD8-F993-33770C13718F}"/>
                    </a:ext>
                  </a:extLst>
                </p14:cNvPr>
                <p14:cNvContentPartPr/>
                <p14:nvPr/>
              </p14:nvContentPartPr>
              <p14:xfrm>
                <a:off x="10067666" y="1884037"/>
                <a:ext cx="42120" cy="13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B5BCADC-5DFF-7BD8-F993-33770C1371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049666" y="1866397"/>
                  <a:ext cx="77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CE3D0DB-B784-3748-3628-A28473BE5924}"/>
                    </a:ext>
                  </a:extLst>
                </p14:cNvPr>
                <p14:cNvContentPartPr/>
                <p14:nvPr/>
              </p14:nvContentPartPr>
              <p14:xfrm>
                <a:off x="10072706" y="1761637"/>
                <a:ext cx="8280" cy="19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CE3D0DB-B784-3748-3628-A28473BE592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054706" y="1743997"/>
                  <a:ext cx="439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66D50A3-B84A-F532-EF52-281A35EA6280}"/>
              </a:ext>
            </a:extLst>
          </p:cNvPr>
          <p:cNvGrpSpPr/>
          <p:nvPr/>
        </p:nvGrpSpPr>
        <p:grpSpPr>
          <a:xfrm>
            <a:off x="10689386" y="956677"/>
            <a:ext cx="1123920" cy="918000"/>
            <a:chOff x="10689386" y="956677"/>
            <a:chExt cx="1123920" cy="9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7F9D6DF-87D1-681F-57A1-6C5A348DFC58}"/>
                    </a:ext>
                  </a:extLst>
                </p14:cNvPr>
                <p14:cNvContentPartPr/>
                <p14:nvPr/>
              </p14:nvContentPartPr>
              <p14:xfrm>
                <a:off x="10689386" y="1415317"/>
                <a:ext cx="192240" cy="46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7F9D6DF-87D1-681F-57A1-6C5A348DFC5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71746" y="1397677"/>
                  <a:ext cx="227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25EBEA-D3BC-24DF-E6AD-B7DA50767DD4}"/>
                    </a:ext>
                  </a:extLst>
                </p14:cNvPr>
                <p14:cNvContentPartPr/>
                <p14:nvPr/>
              </p14:nvContentPartPr>
              <p14:xfrm>
                <a:off x="10986386" y="956677"/>
                <a:ext cx="195480" cy="277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A25EBEA-D3BC-24DF-E6AD-B7DA50767DD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968746" y="939037"/>
                  <a:ext cx="231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E34E3BF-4E96-3F05-4E81-462B0491616C}"/>
                    </a:ext>
                  </a:extLst>
                </p14:cNvPr>
                <p14:cNvContentPartPr/>
                <p14:nvPr/>
              </p14:nvContentPartPr>
              <p14:xfrm>
                <a:off x="11296706" y="1183837"/>
                <a:ext cx="20520" cy="94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E34E3BF-4E96-3F05-4E81-462B0491616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79066" y="1165837"/>
                  <a:ext cx="56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03F7979-38CB-00BC-2BA7-EE66FF0801EC}"/>
                    </a:ext>
                  </a:extLst>
                </p14:cNvPr>
                <p14:cNvContentPartPr/>
                <p14:nvPr/>
              </p14:nvContentPartPr>
              <p14:xfrm>
                <a:off x="11286266" y="1084837"/>
                <a:ext cx="14040" cy="39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03F7979-38CB-00BC-2BA7-EE66FF0801E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268266" y="1067197"/>
                  <a:ext cx="49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F07792F-6E56-4292-3F05-6AB022CFFE97}"/>
                    </a:ext>
                  </a:extLst>
                </p14:cNvPr>
                <p14:cNvContentPartPr/>
                <p14:nvPr/>
              </p14:nvContentPartPr>
              <p14:xfrm>
                <a:off x="11396066" y="1123357"/>
                <a:ext cx="126000" cy="94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F07792F-6E56-4292-3F05-6AB022CFFE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378426" y="1105357"/>
                  <a:ext cx="161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2CA57AD-74DC-9469-60E2-7874A9F8DD07}"/>
                    </a:ext>
                  </a:extLst>
                </p14:cNvPr>
                <p14:cNvContentPartPr/>
                <p14:nvPr/>
              </p14:nvContentPartPr>
              <p14:xfrm>
                <a:off x="11087546" y="1345117"/>
                <a:ext cx="725760" cy="113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2CA57AD-74DC-9469-60E2-7874A9F8DD0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69906" y="1327117"/>
                  <a:ext cx="761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3C6C75-299A-F2F0-F3BA-0856EA746C51}"/>
                    </a:ext>
                  </a:extLst>
                </p14:cNvPr>
                <p14:cNvContentPartPr/>
                <p14:nvPr/>
              </p14:nvContentPartPr>
              <p14:xfrm>
                <a:off x="11247746" y="1511437"/>
                <a:ext cx="54000" cy="316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3C6C75-299A-F2F0-F3BA-0856EA746C5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30106" y="1493437"/>
                  <a:ext cx="896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C8B2A52-BB40-77B6-2C52-2496317768B4}"/>
                    </a:ext>
                  </a:extLst>
                </p14:cNvPr>
                <p14:cNvContentPartPr/>
                <p14:nvPr/>
              </p14:nvContentPartPr>
              <p14:xfrm>
                <a:off x="11215706" y="1523317"/>
                <a:ext cx="204120" cy="151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C8B2A52-BB40-77B6-2C52-2496317768B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98066" y="1505317"/>
                  <a:ext cx="239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FD540BC-7054-1782-1184-C036EFB7F192}"/>
                    </a:ext>
                  </a:extLst>
                </p14:cNvPr>
                <p14:cNvContentPartPr/>
                <p14:nvPr/>
              </p14:nvContentPartPr>
              <p14:xfrm>
                <a:off x="11489666" y="1576597"/>
                <a:ext cx="74160" cy="298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FD540BC-7054-1782-1184-C036EFB7F19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72026" y="1558597"/>
                  <a:ext cx="109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06B7ADB-006C-424E-3911-0CA71FF8081C}"/>
                    </a:ext>
                  </a:extLst>
                </p14:cNvPr>
                <p14:cNvContentPartPr/>
                <p14:nvPr/>
              </p14:nvContentPartPr>
              <p14:xfrm>
                <a:off x="11452946" y="1704397"/>
                <a:ext cx="92160" cy="126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06B7ADB-006C-424E-3911-0CA71FF8081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434946" y="1686757"/>
                  <a:ext cx="12780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C11124E-988F-97A1-3702-9CCEDF0F35F9}"/>
              </a:ext>
            </a:extLst>
          </p:cNvPr>
          <p:cNvGrpSpPr/>
          <p:nvPr/>
        </p:nvGrpSpPr>
        <p:grpSpPr>
          <a:xfrm>
            <a:off x="7424906" y="2810677"/>
            <a:ext cx="1089720" cy="346320"/>
            <a:chOff x="7424906" y="2810677"/>
            <a:chExt cx="108972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7466064-E838-1B80-E2FD-68FD2A3340C2}"/>
                    </a:ext>
                  </a:extLst>
                </p14:cNvPr>
                <p14:cNvContentPartPr/>
                <p14:nvPr/>
              </p14:nvContentPartPr>
              <p14:xfrm>
                <a:off x="7424906" y="2810677"/>
                <a:ext cx="223920" cy="324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7466064-E838-1B80-E2FD-68FD2A3340C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06906" y="2793037"/>
                  <a:ext cx="2595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87C9439-73AF-B7C8-E33D-E8A457A90C0D}"/>
                    </a:ext>
                  </a:extLst>
                </p14:cNvPr>
                <p14:cNvContentPartPr/>
                <p14:nvPr/>
              </p14:nvContentPartPr>
              <p14:xfrm>
                <a:off x="7746026" y="3015877"/>
                <a:ext cx="105480" cy="141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87C9439-73AF-B7C8-E33D-E8A457A90C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28026" y="2997877"/>
                  <a:ext cx="141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BDD4D65-403C-2292-18FD-984CDEC080A3}"/>
                    </a:ext>
                  </a:extLst>
                </p14:cNvPr>
                <p14:cNvContentPartPr/>
                <p14:nvPr/>
              </p14:nvContentPartPr>
              <p14:xfrm>
                <a:off x="7955186" y="2968717"/>
                <a:ext cx="132120" cy="138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BDD4D65-403C-2292-18FD-984CDEC080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37186" y="2950717"/>
                  <a:ext cx="167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9817ABE-11B2-60AB-03D7-28FAAB1924AE}"/>
                    </a:ext>
                  </a:extLst>
                </p14:cNvPr>
                <p14:cNvContentPartPr/>
                <p14:nvPr/>
              </p14:nvContentPartPr>
              <p14:xfrm>
                <a:off x="8183426" y="2818597"/>
                <a:ext cx="59400" cy="263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9817ABE-11B2-60AB-03D7-28FAAB1924A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65786" y="2800957"/>
                  <a:ext cx="95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3060DCF-F6A6-8701-D8C8-14843FB2F146}"/>
                    </a:ext>
                  </a:extLst>
                </p14:cNvPr>
                <p14:cNvContentPartPr/>
                <p14:nvPr/>
              </p14:nvContentPartPr>
              <p14:xfrm>
                <a:off x="8148866" y="2921917"/>
                <a:ext cx="92160" cy="63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3060DCF-F6A6-8701-D8C8-14843FB2F14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31226" y="2903917"/>
                  <a:ext cx="127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A80BAD3-FEDB-9B0D-A669-517EC99AE930}"/>
                    </a:ext>
                  </a:extLst>
                </p14:cNvPr>
                <p14:cNvContentPartPr/>
                <p14:nvPr/>
              </p14:nvContentPartPr>
              <p14:xfrm>
                <a:off x="8354066" y="2978437"/>
                <a:ext cx="160560" cy="103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A80BAD3-FEDB-9B0D-A669-517EC99AE9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36426" y="2960437"/>
                  <a:ext cx="19620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2CB59B6-07B4-1180-2692-3C8E3B68C0DB}"/>
                  </a:ext>
                </a:extLst>
              </p14:cNvPr>
              <p14:cNvContentPartPr/>
              <p14:nvPr/>
            </p14:nvContentPartPr>
            <p14:xfrm>
              <a:off x="10521626" y="2468317"/>
              <a:ext cx="146160" cy="5774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2CB59B6-07B4-1180-2692-3C8E3B68C0D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503626" y="2450677"/>
                <a:ext cx="181800" cy="6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EA9189F-3C46-DE13-B591-7A351DED3638}"/>
              </a:ext>
            </a:extLst>
          </p:cNvPr>
          <p:cNvGrpSpPr/>
          <p:nvPr/>
        </p:nvGrpSpPr>
        <p:grpSpPr>
          <a:xfrm>
            <a:off x="10752249" y="2249794"/>
            <a:ext cx="1326600" cy="1495800"/>
            <a:chOff x="10752249" y="2249794"/>
            <a:chExt cx="1326600" cy="14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9D0ADCC-284B-109B-1D5C-66236551AFF8}"/>
                    </a:ext>
                  </a:extLst>
                </p14:cNvPr>
                <p14:cNvContentPartPr/>
                <p14:nvPr/>
              </p14:nvContentPartPr>
              <p14:xfrm>
                <a:off x="10768809" y="2527354"/>
                <a:ext cx="83160" cy="294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9D0ADCC-284B-109B-1D5C-66236551AFF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51169" y="2509354"/>
                  <a:ext cx="118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F8D65AA-1BAD-AFE0-7389-1DADF41B2540}"/>
                    </a:ext>
                  </a:extLst>
                </p14:cNvPr>
                <p14:cNvContentPartPr/>
                <p14:nvPr/>
              </p14:nvContentPartPr>
              <p14:xfrm>
                <a:off x="10752249" y="2502874"/>
                <a:ext cx="178200" cy="176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F8D65AA-1BAD-AFE0-7389-1DADF41B254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34609" y="2485234"/>
                  <a:ext cx="213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E989517-20F8-FADA-2DB6-5356A467DCD9}"/>
                    </a:ext>
                  </a:extLst>
                </p14:cNvPr>
                <p14:cNvContentPartPr/>
                <p14:nvPr/>
              </p14:nvContentPartPr>
              <p14:xfrm>
                <a:off x="11081289" y="2564434"/>
                <a:ext cx="115920" cy="280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E989517-20F8-FADA-2DB6-5356A467DCD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063649" y="2546434"/>
                  <a:ext cx="151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24B0DEE-A0B0-9169-C836-3262F373942B}"/>
                    </a:ext>
                  </a:extLst>
                </p14:cNvPr>
                <p14:cNvContentPartPr/>
                <p14:nvPr/>
              </p14:nvContentPartPr>
              <p14:xfrm>
                <a:off x="11085969" y="2655874"/>
                <a:ext cx="112680" cy="217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24B0DEE-A0B0-9169-C836-3262F373942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068329" y="2637874"/>
                  <a:ext cx="148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17F22B1-9AEC-6BD8-75F7-6A5E569F3F1C}"/>
                    </a:ext>
                  </a:extLst>
                </p14:cNvPr>
                <p14:cNvContentPartPr/>
                <p14:nvPr/>
              </p14:nvContentPartPr>
              <p14:xfrm>
                <a:off x="11301609" y="2562994"/>
                <a:ext cx="146160" cy="149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17F22B1-9AEC-6BD8-75F7-6A5E569F3F1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283609" y="2545354"/>
                  <a:ext cx="18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3B79E17-4CC0-1450-E45B-A0BB3B282004}"/>
                    </a:ext>
                  </a:extLst>
                </p14:cNvPr>
                <p14:cNvContentPartPr/>
                <p14:nvPr/>
              </p14:nvContentPartPr>
              <p14:xfrm>
                <a:off x="11622369" y="2436994"/>
                <a:ext cx="68760" cy="246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3B79E17-4CC0-1450-E45B-A0BB3B28200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604729" y="2419354"/>
                  <a:ext cx="104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DFAE18F-69E4-4B54-CC5C-B47C86A09930}"/>
                    </a:ext>
                  </a:extLst>
                </p14:cNvPr>
                <p14:cNvContentPartPr/>
                <p14:nvPr/>
              </p14:nvContentPartPr>
              <p14:xfrm>
                <a:off x="11623449" y="2372554"/>
                <a:ext cx="154440" cy="202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DFAE18F-69E4-4B54-CC5C-B47C86A0993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05809" y="2354554"/>
                  <a:ext cx="190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707BB99-3D4E-2D3C-254C-9EE5F23CB84E}"/>
                    </a:ext>
                  </a:extLst>
                </p14:cNvPr>
                <p14:cNvContentPartPr/>
                <p14:nvPr/>
              </p14:nvContentPartPr>
              <p14:xfrm>
                <a:off x="11864649" y="2543194"/>
                <a:ext cx="27000" cy="101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707BB99-3D4E-2D3C-254C-9EE5F23CB84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846649" y="2525194"/>
                  <a:ext cx="62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DF7910B-D63C-CFAE-F8BE-19645D593EE5}"/>
                    </a:ext>
                  </a:extLst>
                </p14:cNvPr>
                <p14:cNvContentPartPr/>
                <p14:nvPr/>
              </p14:nvContentPartPr>
              <p14:xfrm>
                <a:off x="11863929" y="2425474"/>
                <a:ext cx="15840" cy="56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DF7910B-D63C-CFAE-F8BE-19645D593EE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846289" y="2407474"/>
                  <a:ext cx="51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3B2E7A5-AFFC-CA74-453F-669EA9985CF3}"/>
                    </a:ext>
                  </a:extLst>
                </p14:cNvPr>
                <p14:cNvContentPartPr/>
                <p14:nvPr/>
              </p14:nvContentPartPr>
              <p14:xfrm>
                <a:off x="11957889" y="2249794"/>
                <a:ext cx="120960" cy="513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3B2E7A5-AFFC-CA74-453F-669EA9985CF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940249" y="2231794"/>
                  <a:ext cx="1566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9F5ABEA-FD8D-4DC7-FF28-C66BC5B702DD}"/>
                    </a:ext>
                  </a:extLst>
                </p14:cNvPr>
                <p14:cNvContentPartPr/>
                <p14:nvPr/>
              </p14:nvContentPartPr>
              <p14:xfrm>
                <a:off x="10797249" y="2843794"/>
                <a:ext cx="1122480" cy="167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9F5ABEA-FD8D-4DC7-FF28-C66BC5B702D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79609" y="2825794"/>
                  <a:ext cx="1158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1CC27F2-2A00-6D10-3F93-2BA53E00F2D3}"/>
                    </a:ext>
                  </a:extLst>
                </p14:cNvPr>
                <p14:cNvContentPartPr/>
                <p14:nvPr/>
              </p14:nvContentPartPr>
              <p14:xfrm>
                <a:off x="10950249" y="3231154"/>
                <a:ext cx="83520" cy="272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1CC27F2-2A00-6D10-3F93-2BA53E00F2D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32609" y="3213154"/>
                  <a:ext cx="119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46519C0-9919-7258-C15F-7DCBB5DD7EF2}"/>
                    </a:ext>
                  </a:extLst>
                </p14:cNvPr>
                <p14:cNvContentPartPr/>
                <p14:nvPr/>
              </p14:nvContentPartPr>
              <p14:xfrm>
                <a:off x="10938009" y="3168514"/>
                <a:ext cx="191520" cy="216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46519C0-9919-7258-C15F-7DCBB5DD7EF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20369" y="3150514"/>
                  <a:ext cx="227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2531B0C-2293-DE99-FCB9-72148E60EE5F}"/>
                    </a:ext>
                  </a:extLst>
                </p14:cNvPr>
                <p14:cNvContentPartPr/>
                <p14:nvPr/>
              </p14:nvContentPartPr>
              <p14:xfrm>
                <a:off x="11249769" y="3363274"/>
                <a:ext cx="1800" cy="1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2531B0C-2293-DE99-FCB9-72148E60EE5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32129" y="3345634"/>
                  <a:ext cx="37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542A716-6205-F064-F0D8-316125793AD8}"/>
                    </a:ext>
                  </a:extLst>
                </p14:cNvPr>
                <p14:cNvContentPartPr/>
                <p14:nvPr/>
              </p14:nvContentPartPr>
              <p14:xfrm>
                <a:off x="11237169" y="3344194"/>
                <a:ext cx="45000" cy="160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542A716-6205-F064-F0D8-316125793AD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219169" y="3326194"/>
                  <a:ext cx="80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446DE38-D6C5-C8A2-D0A4-BDFD2255C67E}"/>
                    </a:ext>
                  </a:extLst>
                </p14:cNvPr>
                <p14:cNvContentPartPr/>
                <p14:nvPr/>
              </p14:nvContentPartPr>
              <p14:xfrm>
                <a:off x="11228169" y="3213154"/>
                <a:ext cx="11520" cy="29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446DE38-D6C5-C8A2-D0A4-BDFD2255C67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10529" y="3195514"/>
                  <a:ext cx="47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4FF8141-361C-2D66-30F1-E41213051F18}"/>
                    </a:ext>
                  </a:extLst>
                </p14:cNvPr>
                <p14:cNvContentPartPr/>
                <p14:nvPr/>
              </p14:nvContentPartPr>
              <p14:xfrm>
                <a:off x="11351289" y="3451834"/>
                <a:ext cx="8280" cy="15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4FF8141-361C-2D66-30F1-E41213051F1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333289" y="3434194"/>
                  <a:ext cx="43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1977E5D-66D8-DDE4-B746-11D00E83AC69}"/>
                    </a:ext>
                  </a:extLst>
                </p14:cNvPr>
                <p14:cNvContentPartPr/>
                <p14:nvPr/>
              </p14:nvContentPartPr>
              <p14:xfrm>
                <a:off x="11519049" y="3171754"/>
                <a:ext cx="70920" cy="269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1977E5D-66D8-DDE4-B746-11D00E83AC6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501049" y="3153754"/>
                  <a:ext cx="106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CC81E3D-78F5-9296-A119-45366227F889}"/>
                    </a:ext>
                  </a:extLst>
                </p14:cNvPr>
                <p14:cNvContentPartPr/>
                <p14:nvPr/>
              </p14:nvContentPartPr>
              <p14:xfrm>
                <a:off x="11539569" y="3101554"/>
                <a:ext cx="114840" cy="204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CC81E3D-78F5-9296-A119-45366227F88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521569" y="3083914"/>
                  <a:ext cx="150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EA8C4B2-7FB6-A875-6BA1-F21CCAA8EF2D}"/>
                    </a:ext>
                  </a:extLst>
                </p14:cNvPr>
                <p14:cNvContentPartPr/>
                <p14:nvPr/>
              </p14:nvContentPartPr>
              <p14:xfrm>
                <a:off x="11748729" y="3184714"/>
                <a:ext cx="128880" cy="217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EA8C4B2-7FB6-A875-6BA1-F21CCAA8EF2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731089" y="3167074"/>
                  <a:ext cx="164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F3A6166-0D48-436E-3DA0-9595A35E0FD4}"/>
                    </a:ext>
                  </a:extLst>
                </p14:cNvPr>
                <p14:cNvContentPartPr/>
                <p14:nvPr/>
              </p14:nvContentPartPr>
              <p14:xfrm>
                <a:off x="11512209" y="2872594"/>
                <a:ext cx="510840" cy="873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F3A6166-0D48-436E-3DA0-9595A35E0FD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494209" y="2854594"/>
                  <a:ext cx="546480" cy="90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F9DCA05-D327-F470-D222-D7A542B55DB1}"/>
              </a:ext>
            </a:extLst>
          </p:cNvPr>
          <p:cNvGrpSpPr/>
          <p:nvPr/>
        </p:nvGrpSpPr>
        <p:grpSpPr>
          <a:xfrm>
            <a:off x="8749346" y="2497474"/>
            <a:ext cx="1603080" cy="644760"/>
            <a:chOff x="8749346" y="2497474"/>
            <a:chExt cx="1603080" cy="64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BC0D87-C540-77F0-65FA-FAE6C5FB703D}"/>
                    </a:ext>
                  </a:extLst>
                </p14:cNvPr>
                <p14:cNvContentPartPr/>
                <p14:nvPr/>
              </p14:nvContentPartPr>
              <p14:xfrm>
                <a:off x="8749346" y="2784037"/>
                <a:ext cx="187920" cy="237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BC0D87-C540-77F0-65FA-FAE6C5FB703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31346" y="2766397"/>
                  <a:ext cx="223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5815E90-3FA5-2460-3724-77E8F30D732F}"/>
                    </a:ext>
                  </a:extLst>
                </p14:cNvPr>
                <p14:cNvContentPartPr/>
                <p14:nvPr/>
              </p14:nvContentPartPr>
              <p14:xfrm>
                <a:off x="9088106" y="2925157"/>
                <a:ext cx="27720" cy="142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5815E90-3FA5-2460-3724-77E8F30D73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70106" y="2907157"/>
                  <a:ext cx="63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342521B-29D1-1BB5-2E4E-9276893F1E49}"/>
                    </a:ext>
                  </a:extLst>
                </p14:cNvPr>
                <p14:cNvContentPartPr/>
                <p14:nvPr/>
              </p14:nvContentPartPr>
              <p14:xfrm>
                <a:off x="9084506" y="2822557"/>
                <a:ext cx="23760" cy="22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342521B-29D1-1BB5-2E4E-9276893F1E4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66506" y="2804557"/>
                  <a:ext cx="59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EE6D46-9872-A511-03BD-A5F61572F0DD}"/>
                    </a:ext>
                  </a:extLst>
                </p14:cNvPr>
                <p14:cNvContentPartPr/>
                <p14:nvPr/>
              </p14:nvContentPartPr>
              <p14:xfrm>
                <a:off x="9241826" y="2902477"/>
                <a:ext cx="49320" cy="137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EE6D46-9872-A511-03BD-A5F61572F0D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223826" y="2884837"/>
                  <a:ext cx="84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742CF47-F896-D852-2A8E-909C7E4E7E03}"/>
                    </a:ext>
                  </a:extLst>
                </p14:cNvPr>
                <p14:cNvContentPartPr/>
                <p14:nvPr/>
              </p14:nvContentPartPr>
              <p14:xfrm>
                <a:off x="9246146" y="2812477"/>
                <a:ext cx="1440" cy="1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742CF47-F896-D852-2A8E-909C7E4E7E0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228506" y="2794477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A0E03EB-F352-D385-906C-59A68D9034C7}"/>
                    </a:ext>
                  </a:extLst>
                </p14:cNvPr>
                <p14:cNvContentPartPr/>
                <p14:nvPr/>
              </p14:nvContentPartPr>
              <p14:xfrm>
                <a:off x="9268106" y="2888077"/>
                <a:ext cx="148680" cy="132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A0E03EB-F352-D385-906C-59A68D9034C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250466" y="2870077"/>
                  <a:ext cx="184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EFD9BFE-7E96-E085-97EE-3B5D77760518}"/>
                    </a:ext>
                  </a:extLst>
                </p14:cNvPr>
                <p14:cNvContentPartPr/>
                <p14:nvPr/>
              </p14:nvContentPartPr>
              <p14:xfrm>
                <a:off x="9560066" y="2910397"/>
                <a:ext cx="33840" cy="3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EFD9BFE-7E96-E085-97EE-3B5D7776051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42066" y="2892397"/>
                  <a:ext cx="69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27049A0-34EA-9FD3-5D83-01FA12AD3C89}"/>
                    </a:ext>
                  </a:extLst>
                </p14:cNvPr>
                <p14:cNvContentPartPr/>
                <p14:nvPr/>
              </p14:nvContentPartPr>
              <p14:xfrm>
                <a:off x="9792266" y="2714197"/>
                <a:ext cx="56160" cy="259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27049A0-34EA-9FD3-5D83-01FA12AD3C8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74266" y="2696197"/>
                  <a:ext cx="918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A5E3648-AE57-E06C-EB2B-25288E42E8FD}"/>
                    </a:ext>
                  </a:extLst>
                </p14:cNvPr>
                <p14:cNvContentPartPr/>
                <p14:nvPr/>
              </p14:nvContentPartPr>
              <p14:xfrm>
                <a:off x="9768146" y="2711677"/>
                <a:ext cx="168120" cy="171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A5E3648-AE57-E06C-EB2B-25288E42E8F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50146" y="2694037"/>
                  <a:ext cx="20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96193D7-BF87-FFDE-B5E2-2B8BF329F85C}"/>
                    </a:ext>
                  </a:extLst>
                </p14:cNvPr>
                <p14:cNvContentPartPr/>
                <p14:nvPr/>
              </p14:nvContentPartPr>
              <p14:xfrm>
                <a:off x="10068386" y="2785837"/>
                <a:ext cx="91440" cy="295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96193D7-BF87-FFDE-B5E2-2B8BF329F85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050386" y="2768197"/>
                  <a:ext cx="1270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E077989-224B-6950-A1F8-0C8A687FC441}"/>
                    </a:ext>
                  </a:extLst>
                </p14:cNvPr>
                <p14:cNvContentPartPr/>
                <p14:nvPr/>
              </p14:nvContentPartPr>
              <p14:xfrm>
                <a:off x="10083146" y="2899237"/>
                <a:ext cx="81000" cy="100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E077989-224B-6950-A1F8-0C8A687FC44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65506" y="2881237"/>
                  <a:ext cx="116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AB21A5-ED69-6B74-096A-740977F5C8A2}"/>
                    </a:ext>
                  </a:extLst>
                </p14:cNvPr>
                <p14:cNvContentPartPr/>
                <p14:nvPr/>
              </p14:nvContentPartPr>
              <p14:xfrm>
                <a:off x="10351706" y="2828317"/>
                <a:ext cx="720" cy="1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AB21A5-ED69-6B74-096A-740977F5C8A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334066" y="2810677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9486487-B8D5-4EDC-D745-738411B8B225}"/>
                    </a:ext>
                  </a:extLst>
                </p14:cNvPr>
                <p14:cNvContentPartPr/>
                <p14:nvPr/>
              </p14:nvContentPartPr>
              <p14:xfrm>
                <a:off x="9950889" y="2497474"/>
                <a:ext cx="340560" cy="644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9486487-B8D5-4EDC-D745-738411B8B22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932889" y="2479834"/>
                  <a:ext cx="376200" cy="68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A08783E-267A-66DC-A2E7-6CC85933D216}"/>
              </a:ext>
            </a:extLst>
          </p:cNvPr>
          <p:cNvGrpSpPr/>
          <p:nvPr/>
        </p:nvGrpSpPr>
        <p:grpSpPr>
          <a:xfrm>
            <a:off x="8374809" y="4301074"/>
            <a:ext cx="148320" cy="144720"/>
            <a:chOff x="8374809" y="4301074"/>
            <a:chExt cx="14832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8E4FA93-F8C7-AB2C-5E76-1B92FBC65265}"/>
                    </a:ext>
                  </a:extLst>
                </p14:cNvPr>
                <p14:cNvContentPartPr/>
                <p14:nvPr/>
              </p14:nvContentPartPr>
              <p14:xfrm>
                <a:off x="8374809" y="4301074"/>
                <a:ext cx="148320" cy="16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8E4FA93-F8C7-AB2C-5E76-1B92FBC6526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57169" y="4283074"/>
                  <a:ext cx="183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103F19F-8F29-E654-B528-C043632C66AC}"/>
                    </a:ext>
                  </a:extLst>
                </p14:cNvPr>
                <p14:cNvContentPartPr/>
                <p14:nvPr/>
              </p14:nvContentPartPr>
              <p14:xfrm>
                <a:off x="8419449" y="4420234"/>
                <a:ext cx="86400" cy="25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103F19F-8F29-E654-B528-C043632C66A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01449" y="4402594"/>
                  <a:ext cx="1220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1DD95C8-ABC1-ABD6-33DD-968876183EDC}"/>
              </a:ext>
            </a:extLst>
          </p:cNvPr>
          <p:cNvGrpSpPr/>
          <p:nvPr/>
        </p:nvGrpSpPr>
        <p:grpSpPr>
          <a:xfrm>
            <a:off x="8784849" y="4173634"/>
            <a:ext cx="633240" cy="400680"/>
            <a:chOff x="8784849" y="4173634"/>
            <a:chExt cx="63324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2DF1E87-913E-D538-2B74-098CFC98A028}"/>
                    </a:ext>
                  </a:extLst>
                </p14:cNvPr>
                <p14:cNvContentPartPr/>
                <p14:nvPr/>
              </p14:nvContentPartPr>
              <p14:xfrm>
                <a:off x="8784849" y="4173634"/>
                <a:ext cx="220320" cy="343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2DF1E87-913E-D538-2B74-098CFC98A02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767209" y="4155994"/>
                  <a:ext cx="2559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CFF60B9-2BB2-DCEB-55A4-5AEB7DEA0066}"/>
                    </a:ext>
                  </a:extLst>
                </p14:cNvPr>
                <p14:cNvContentPartPr/>
                <p14:nvPr/>
              </p14:nvContentPartPr>
              <p14:xfrm>
                <a:off x="9145569" y="4445434"/>
                <a:ext cx="33120" cy="128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CFF60B9-2BB2-DCEB-55A4-5AEB7DEA006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127929" y="4427794"/>
                  <a:ext cx="68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DD4DFBE-82E1-8E8F-FEE2-42B4BC4CFBBF}"/>
                    </a:ext>
                  </a:extLst>
                </p14:cNvPr>
                <p14:cNvContentPartPr/>
                <p14:nvPr/>
              </p14:nvContentPartPr>
              <p14:xfrm>
                <a:off x="9123249" y="4298914"/>
                <a:ext cx="45000" cy="50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DD4DFBE-82E1-8E8F-FEE2-42B4BC4CFBB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05249" y="4281274"/>
                  <a:ext cx="80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FAA343C-9410-299F-7754-FAC0CBF94BDD}"/>
                    </a:ext>
                  </a:extLst>
                </p14:cNvPr>
                <p14:cNvContentPartPr/>
                <p14:nvPr/>
              </p14:nvContentPartPr>
              <p14:xfrm>
                <a:off x="9282009" y="4370554"/>
                <a:ext cx="136080" cy="111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FAA343C-9410-299F-7754-FAC0CBF94BD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4009" y="4352914"/>
                  <a:ext cx="17172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256C4938-3E0D-DA20-D1F7-CDCFB57FDCD0}"/>
              </a:ext>
            </a:extLst>
          </p:cNvPr>
          <p:cNvGrpSpPr/>
          <p:nvPr/>
        </p:nvGrpSpPr>
        <p:grpSpPr>
          <a:xfrm>
            <a:off x="9732369" y="3836314"/>
            <a:ext cx="1603440" cy="628200"/>
            <a:chOff x="9732369" y="3836314"/>
            <a:chExt cx="160344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AB486C-3027-7C32-26A2-2CFE7E3DD2A4}"/>
                    </a:ext>
                  </a:extLst>
                </p14:cNvPr>
                <p14:cNvContentPartPr/>
                <p14:nvPr/>
              </p14:nvContentPartPr>
              <p14:xfrm>
                <a:off x="9732369" y="3967354"/>
                <a:ext cx="106920" cy="299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AB486C-3027-7C32-26A2-2CFE7E3DD2A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714729" y="3949354"/>
                  <a:ext cx="1425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D00093E-C48C-D7E9-3AD2-975917FDEF80}"/>
                    </a:ext>
                  </a:extLst>
                </p14:cNvPr>
                <p14:cNvContentPartPr/>
                <p14:nvPr/>
              </p14:nvContentPartPr>
              <p14:xfrm>
                <a:off x="9766929" y="3936394"/>
                <a:ext cx="185040" cy="175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D00093E-C48C-D7E9-3AD2-975917FDEF8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48929" y="3918754"/>
                  <a:ext cx="220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C2CD23E-FEAB-D921-2674-F6BDB2EAB99E}"/>
                    </a:ext>
                  </a:extLst>
                </p14:cNvPr>
                <p14:cNvContentPartPr/>
                <p14:nvPr/>
              </p14:nvContentPartPr>
              <p14:xfrm>
                <a:off x="9996969" y="4072834"/>
                <a:ext cx="27000" cy="91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C2CD23E-FEAB-D921-2674-F6BDB2EAB99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78969" y="4055194"/>
                  <a:ext cx="62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79B1DD7-7931-A1E7-3D92-7792E633368A}"/>
                    </a:ext>
                  </a:extLst>
                </p14:cNvPr>
                <p14:cNvContentPartPr/>
                <p14:nvPr/>
              </p14:nvContentPartPr>
              <p14:xfrm>
                <a:off x="9978249" y="3936394"/>
                <a:ext cx="360000" cy="115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79B1DD7-7931-A1E7-3D92-7792E633368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960249" y="3918394"/>
                  <a:ext cx="395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E8C8823-5B78-A79E-0025-D47193B94896}"/>
                    </a:ext>
                  </a:extLst>
                </p14:cNvPr>
                <p14:cNvContentPartPr/>
                <p14:nvPr/>
              </p14:nvContentPartPr>
              <p14:xfrm>
                <a:off x="10269489" y="3938554"/>
                <a:ext cx="45360" cy="236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E8C8823-5B78-A79E-0025-D47193B9489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251489" y="3920914"/>
                  <a:ext cx="81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D63A717-D759-A0DF-68FA-420A4EFCE1B3}"/>
                    </a:ext>
                  </a:extLst>
                </p14:cNvPr>
                <p14:cNvContentPartPr/>
                <p14:nvPr/>
              </p14:nvContentPartPr>
              <p14:xfrm>
                <a:off x="10516449" y="3888514"/>
                <a:ext cx="90720" cy="316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D63A717-D759-A0DF-68FA-420A4EFCE1B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98449" y="3870874"/>
                  <a:ext cx="126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E5CE021-A1E2-442A-F961-5113B899F9CB}"/>
                    </a:ext>
                  </a:extLst>
                </p14:cNvPr>
                <p14:cNvContentPartPr/>
                <p14:nvPr/>
              </p14:nvContentPartPr>
              <p14:xfrm>
                <a:off x="10510329" y="3836314"/>
                <a:ext cx="215640" cy="205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E5CE021-A1E2-442A-F961-5113B899F9C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492329" y="3818314"/>
                  <a:ext cx="251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BAF32F5-7810-CECD-F8E1-EB2CE4E3D211}"/>
                    </a:ext>
                  </a:extLst>
                </p14:cNvPr>
                <p14:cNvContentPartPr/>
                <p14:nvPr/>
              </p14:nvContentPartPr>
              <p14:xfrm>
                <a:off x="10907769" y="3893914"/>
                <a:ext cx="82080" cy="410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BAF32F5-7810-CECD-F8E1-EB2CE4E3D21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90129" y="3875914"/>
                  <a:ext cx="1177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49D0077-D095-3DAD-DB73-042BDBBE226A}"/>
                    </a:ext>
                  </a:extLst>
                </p14:cNvPr>
                <p14:cNvContentPartPr/>
                <p14:nvPr/>
              </p14:nvContentPartPr>
              <p14:xfrm>
                <a:off x="10864569" y="4047634"/>
                <a:ext cx="145440" cy="119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49D0077-D095-3DAD-DB73-042BDBBE226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846569" y="4029994"/>
                  <a:ext cx="181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A396A64-2701-24DC-ECED-C0ADF57F71C7}"/>
                    </a:ext>
                  </a:extLst>
                </p14:cNvPr>
                <p14:cNvContentPartPr/>
                <p14:nvPr/>
              </p14:nvContentPartPr>
              <p14:xfrm>
                <a:off x="9893649" y="4335634"/>
                <a:ext cx="1442160" cy="128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A396A64-2701-24DC-ECED-C0ADF57F71C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875649" y="4317994"/>
                  <a:ext cx="14778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7C2E5CD-CFF0-58F4-EF64-5651C83F9BD7}"/>
              </a:ext>
            </a:extLst>
          </p:cNvPr>
          <p:cNvGrpSpPr/>
          <p:nvPr/>
        </p:nvGrpSpPr>
        <p:grpSpPr>
          <a:xfrm>
            <a:off x="10217649" y="4648834"/>
            <a:ext cx="304920" cy="403200"/>
            <a:chOff x="10217649" y="4648834"/>
            <a:chExt cx="30492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2E6B392-066D-081C-1AD2-4FF4F437D9E7}"/>
                    </a:ext>
                  </a:extLst>
                </p14:cNvPr>
                <p14:cNvContentPartPr/>
                <p14:nvPr/>
              </p14:nvContentPartPr>
              <p14:xfrm>
                <a:off x="10220529" y="4686994"/>
                <a:ext cx="79560" cy="365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2E6B392-066D-081C-1AD2-4FF4F437D9E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202529" y="4668994"/>
                  <a:ext cx="115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4A07DA7-541A-A41B-AE3B-68A8B88A06DA}"/>
                    </a:ext>
                  </a:extLst>
                </p14:cNvPr>
                <p14:cNvContentPartPr/>
                <p14:nvPr/>
              </p14:nvContentPartPr>
              <p14:xfrm>
                <a:off x="10217649" y="4675474"/>
                <a:ext cx="196560" cy="184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4A07DA7-541A-A41B-AE3B-68A8B88A06D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199649" y="4657474"/>
                  <a:ext cx="232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DF8E34-1D45-B316-C187-51663D675CD0}"/>
                    </a:ext>
                  </a:extLst>
                </p14:cNvPr>
                <p14:cNvContentPartPr/>
                <p14:nvPr/>
              </p14:nvContentPartPr>
              <p14:xfrm>
                <a:off x="10467489" y="4648834"/>
                <a:ext cx="55080" cy="266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DF8E34-1D45-B316-C187-51663D675CD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449489" y="4631194"/>
                  <a:ext cx="907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C5619B1-E0B0-F568-3F90-2A29ADE2DE84}"/>
              </a:ext>
            </a:extLst>
          </p:cNvPr>
          <p:cNvGrpSpPr/>
          <p:nvPr/>
        </p:nvGrpSpPr>
        <p:grpSpPr>
          <a:xfrm>
            <a:off x="7326849" y="4400794"/>
            <a:ext cx="873000" cy="340920"/>
            <a:chOff x="7326849" y="4400794"/>
            <a:chExt cx="8730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ED193DD-9F73-D98D-83ED-2A3C8B4D9404}"/>
                    </a:ext>
                  </a:extLst>
                </p14:cNvPr>
                <p14:cNvContentPartPr/>
                <p14:nvPr/>
              </p14:nvContentPartPr>
              <p14:xfrm>
                <a:off x="7326849" y="4409434"/>
                <a:ext cx="210240" cy="306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ED193DD-9F73-D98D-83ED-2A3C8B4D940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308849" y="4391434"/>
                  <a:ext cx="2458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E3B4705-F234-325C-4207-A46339F3D75E}"/>
                    </a:ext>
                  </a:extLst>
                </p14:cNvPr>
                <p14:cNvContentPartPr/>
                <p14:nvPr/>
              </p14:nvContentPartPr>
              <p14:xfrm>
                <a:off x="7683609" y="4586914"/>
                <a:ext cx="116280" cy="154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E3B4705-F234-325C-4207-A46339F3D75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665609" y="4568914"/>
                  <a:ext cx="151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725BCC0-93EA-B8D7-C209-8EBA0BE5FE5A}"/>
                    </a:ext>
                  </a:extLst>
                </p14:cNvPr>
                <p14:cNvContentPartPr/>
                <p14:nvPr/>
              </p14:nvContentPartPr>
              <p14:xfrm>
                <a:off x="7882329" y="4527154"/>
                <a:ext cx="180000" cy="127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725BCC0-93EA-B8D7-C209-8EBA0BE5FE5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64329" y="4509154"/>
                  <a:ext cx="215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3F5A03B-7B19-0980-D70C-86EECD13ACEE}"/>
                    </a:ext>
                  </a:extLst>
                </p14:cNvPr>
                <p14:cNvContentPartPr/>
                <p14:nvPr/>
              </p14:nvContentPartPr>
              <p14:xfrm>
                <a:off x="8088249" y="4400794"/>
                <a:ext cx="111600" cy="162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3F5A03B-7B19-0980-D70C-86EECD13ACE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70249" y="4382794"/>
                  <a:ext cx="14724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317EB8-E655-A9FA-4A95-16E55BFAC90A}"/>
                  </a:ext>
                </a:extLst>
              </p14:cNvPr>
              <p14:cNvContentPartPr/>
              <p14:nvPr/>
            </p14:nvContentPartPr>
            <p14:xfrm>
              <a:off x="7446422" y="4770385"/>
              <a:ext cx="915840" cy="163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317EB8-E655-A9FA-4A95-16E55BFAC90A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7428422" y="4752385"/>
                <a:ext cx="9514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305C68-FF72-B881-E67D-429A34BDC19D}"/>
                  </a:ext>
                </a:extLst>
              </p14:cNvPr>
              <p14:cNvContentPartPr/>
              <p14:nvPr/>
            </p14:nvContentPartPr>
            <p14:xfrm>
              <a:off x="11166662" y="3777505"/>
              <a:ext cx="352800" cy="1413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305C68-FF72-B881-E67D-429A34BDC19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1149022" y="3759505"/>
                <a:ext cx="388440" cy="144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992D68-8C5D-5DDA-A7F2-D9086CB8D069}"/>
              </a:ext>
            </a:extLst>
          </p:cNvPr>
          <p:cNvGrpSpPr/>
          <p:nvPr/>
        </p:nvGrpSpPr>
        <p:grpSpPr>
          <a:xfrm>
            <a:off x="7423742" y="3713065"/>
            <a:ext cx="2766240" cy="2274840"/>
            <a:chOff x="7423742" y="3713065"/>
            <a:chExt cx="2766240" cy="22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11E525-9CA2-8C25-735E-103796DD77AE}"/>
                    </a:ext>
                  </a:extLst>
                </p14:cNvPr>
                <p14:cNvContentPartPr/>
                <p14:nvPr/>
              </p14:nvContentPartPr>
              <p14:xfrm>
                <a:off x="8844302" y="4625305"/>
                <a:ext cx="662400" cy="65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11E525-9CA2-8C25-735E-103796DD77A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826302" y="4607305"/>
                  <a:ext cx="698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802F7C-5B25-7042-4529-498221B1F7E5}"/>
                    </a:ext>
                  </a:extLst>
                </p14:cNvPr>
                <p14:cNvContentPartPr/>
                <p14:nvPr/>
              </p14:nvContentPartPr>
              <p14:xfrm>
                <a:off x="9588782" y="3713065"/>
                <a:ext cx="601200" cy="1411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802F7C-5B25-7042-4529-498221B1F7E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571142" y="3695065"/>
                  <a:ext cx="636840" cy="14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D2FDA2-4247-9EC0-5B61-CA71F1AB6CAB}"/>
                    </a:ext>
                  </a:extLst>
                </p14:cNvPr>
                <p14:cNvContentPartPr/>
                <p14:nvPr/>
              </p14:nvContentPartPr>
              <p14:xfrm>
                <a:off x="7423742" y="5554825"/>
                <a:ext cx="225720" cy="399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D2FDA2-4247-9EC0-5B61-CA71F1AB6CA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405742" y="5537185"/>
                  <a:ext cx="2613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68AC0D-CE0A-CF41-7766-14BA8DCD3CA0}"/>
                    </a:ext>
                  </a:extLst>
                </p14:cNvPr>
                <p14:cNvContentPartPr/>
                <p14:nvPr/>
              </p14:nvContentPartPr>
              <p14:xfrm>
                <a:off x="7830182" y="5766505"/>
                <a:ext cx="103680" cy="173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68AC0D-CE0A-CF41-7766-14BA8DCD3CA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12182" y="5748505"/>
                  <a:ext cx="139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B0BE36-CBDB-08E2-652C-C041C283DA20}"/>
                    </a:ext>
                  </a:extLst>
                </p14:cNvPr>
                <p14:cNvContentPartPr/>
                <p14:nvPr/>
              </p14:nvContentPartPr>
              <p14:xfrm>
                <a:off x="7999742" y="5738065"/>
                <a:ext cx="17820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B0BE36-CBDB-08E2-652C-C041C283DA2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982102" y="5720425"/>
                  <a:ext cx="213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2CD90A-227F-681E-46A5-3793E9A8EE69}"/>
                    </a:ext>
                  </a:extLst>
                </p14:cNvPr>
                <p14:cNvContentPartPr/>
                <p14:nvPr/>
              </p14:nvContentPartPr>
              <p14:xfrm>
                <a:off x="8267582" y="5561305"/>
                <a:ext cx="83880" cy="374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2CD90A-227F-681E-46A5-3793E9A8EE6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249942" y="5543665"/>
                  <a:ext cx="1195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5A97E3-DA1D-CEF8-036A-356D85B7BA0C}"/>
                    </a:ext>
                  </a:extLst>
                </p14:cNvPr>
                <p14:cNvContentPartPr/>
                <p14:nvPr/>
              </p14:nvContentPartPr>
              <p14:xfrm>
                <a:off x="8270462" y="5692705"/>
                <a:ext cx="116640" cy="99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5A97E3-DA1D-CEF8-036A-356D85B7BA0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252822" y="5674705"/>
                  <a:ext cx="152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97A330-C0BC-616A-DB12-A46482E90CD6}"/>
                    </a:ext>
                  </a:extLst>
                </p14:cNvPr>
                <p14:cNvContentPartPr/>
                <p14:nvPr/>
              </p14:nvContentPartPr>
              <p14:xfrm>
                <a:off x="8514182" y="5685505"/>
                <a:ext cx="185400" cy="102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97A330-C0BC-616A-DB12-A46482E90CD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96182" y="5667865"/>
                  <a:ext cx="221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48B6034-BDA3-ABEC-9EDE-C7795A032EFB}"/>
                    </a:ext>
                  </a:extLst>
                </p14:cNvPr>
                <p14:cNvContentPartPr/>
                <p14:nvPr/>
              </p14:nvContentPartPr>
              <p14:xfrm>
                <a:off x="8940782" y="5455825"/>
                <a:ext cx="43200" cy="532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48B6034-BDA3-ABEC-9EDE-C7795A032EF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23142" y="5438185"/>
                  <a:ext cx="7884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7C136F1-A64A-E45E-694C-66786D280E6D}"/>
                    </a:ext>
                  </a:extLst>
                </p14:cNvPr>
                <p14:cNvContentPartPr/>
                <p14:nvPr/>
              </p14:nvContentPartPr>
              <p14:xfrm>
                <a:off x="8981822" y="5479945"/>
                <a:ext cx="178560" cy="375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7C136F1-A64A-E45E-694C-66786D280E6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63822" y="5461945"/>
                  <a:ext cx="2142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AE7EF78-0162-7530-97FC-F5C16BC15679}"/>
                    </a:ext>
                  </a:extLst>
                </p14:cNvPr>
                <p14:cNvContentPartPr/>
                <p14:nvPr/>
              </p14:nvContentPartPr>
              <p14:xfrm>
                <a:off x="8960582" y="5701345"/>
                <a:ext cx="172800" cy="87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AE7EF78-0162-7530-97FC-F5C16BC1567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42942" y="5683705"/>
                  <a:ext cx="208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B5CDCFE-CB68-CD1C-D751-06E52EECD9D0}"/>
                    </a:ext>
                  </a:extLst>
                </p14:cNvPr>
                <p14:cNvContentPartPr/>
                <p14:nvPr/>
              </p14:nvContentPartPr>
              <p14:xfrm>
                <a:off x="9417782" y="4662745"/>
                <a:ext cx="531360" cy="660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B5CDCFE-CB68-CD1C-D751-06E52EECD9D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400142" y="4644745"/>
                  <a:ext cx="56700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69A9061-30AD-796E-AF0C-BC025D014E37}"/>
                    </a:ext>
                  </a:extLst>
                </p14:cNvPr>
                <p14:cNvContentPartPr/>
                <p14:nvPr/>
              </p14:nvContentPartPr>
              <p14:xfrm>
                <a:off x="9384662" y="5199505"/>
                <a:ext cx="126000" cy="20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69A9061-30AD-796E-AF0C-BC025D014E3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66662" y="5181865"/>
                  <a:ext cx="161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8221039-49A0-F5DC-79F5-DEC368F34E16}"/>
                    </a:ext>
                  </a:extLst>
                </p14:cNvPr>
                <p14:cNvContentPartPr/>
                <p14:nvPr/>
              </p14:nvContentPartPr>
              <p14:xfrm>
                <a:off x="9574382" y="5513425"/>
                <a:ext cx="169200" cy="320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8221039-49A0-F5DC-79F5-DEC368F34E1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556382" y="5495425"/>
                  <a:ext cx="204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A08AD-ACA5-B295-AFC3-779B4330927E}"/>
                    </a:ext>
                  </a:extLst>
                </p14:cNvPr>
                <p14:cNvContentPartPr/>
                <p14:nvPr/>
              </p14:nvContentPartPr>
              <p14:xfrm>
                <a:off x="9901262" y="5751025"/>
                <a:ext cx="20520" cy="113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A08AD-ACA5-B295-AFC3-779B4330927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883262" y="5733025"/>
                  <a:ext cx="5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DE1B108-E7C9-37FE-B0EA-7282D190ECA4}"/>
                    </a:ext>
                  </a:extLst>
                </p14:cNvPr>
                <p14:cNvContentPartPr/>
                <p14:nvPr/>
              </p14:nvContentPartPr>
              <p14:xfrm>
                <a:off x="9903782" y="5610985"/>
                <a:ext cx="20160" cy="42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DE1B108-E7C9-37FE-B0EA-7282D190ECA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885782" y="5592985"/>
                  <a:ext cx="55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9B7666-E08A-F975-07C7-EBF704FFA505}"/>
                    </a:ext>
                  </a:extLst>
                </p14:cNvPr>
                <p14:cNvContentPartPr/>
                <p14:nvPr/>
              </p14:nvContentPartPr>
              <p14:xfrm>
                <a:off x="10009622" y="5691265"/>
                <a:ext cx="170280" cy="118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9B7666-E08A-F975-07C7-EBF704FFA50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991982" y="5673265"/>
                  <a:ext cx="205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DC1CF5-3C2A-6513-C773-3165D7B513B1}"/>
                    </a:ext>
                  </a:extLst>
                </p14:cNvPr>
                <p14:cNvContentPartPr/>
                <p14:nvPr/>
              </p14:nvContentPartPr>
              <p14:xfrm>
                <a:off x="9332102" y="5865505"/>
                <a:ext cx="2520" cy="3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DC1CF5-3C2A-6513-C773-3165D7B513B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314462" y="5847505"/>
                  <a:ext cx="38160" cy="3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290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294B-18B8-1E33-2F33-0D5417E7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Inverting Op 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887C-0FE0-4C70-D926-80CA957E3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black screen with blue text&#10;&#10;Description automatically generated">
            <a:extLst>
              <a:ext uri="{FF2B5EF4-FFF2-40B4-BE49-F238E27FC236}">
                <a16:creationId xmlns:a16="http://schemas.microsoft.com/office/drawing/2014/main" id="{86EBF750-11F1-9441-9F19-678961C66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155921"/>
            <a:ext cx="4286250" cy="48006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3D023AF-0330-2740-1B6C-6AFBD4EB9657}"/>
              </a:ext>
            </a:extLst>
          </p:cNvPr>
          <p:cNvGrpSpPr/>
          <p:nvPr/>
        </p:nvGrpSpPr>
        <p:grpSpPr>
          <a:xfrm>
            <a:off x="942214" y="2449222"/>
            <a:ext cx="4812120" cy="2459160"/>
            <a:chOff x="686614" y="732397"/>
            <a:chExt cx="4812120" cy="24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E3F89A-5AFA-2134-2E34-813F00F25165}"/>
                    </a:ext>
                  </a:extLst>
                </p14:cNvPr>
                <p14:cNvContentPartPr/>
                <p14:nvPr/>
              </p14:nvContentPartPr>
              <p14:xfrm>
                <a:off x="2769934" y="1554637"/>
                <a:ext cx="61560" cy="107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E3F89A-5AFA-2134-2E34-813F00F251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51934" y="1536637"/>
                  <a:ext cx="9720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644CBDF-5075-F51E-5DD8-AA88B584B8C3}"/>
                    </a:ext>
                  </a:extLst>
                </p14:cNvPr>
                <p14:cNvContentPartPr/>
                <p14:nvPr/>
              </p14:nvContentPartPr>
              <p14:xfrm>
                <a:off x="2778934" y="1506757"/>
                <a:ext cx="836640" cy="428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644CBDF-5075-F51E-5DD8-AA88B584B8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60934" y="1489117"/>
                  <a:ext cx="8722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8ACE5A5-0326-2D00-FEA1-145CE447C486}"/>
                    </a:ext>
                  </a:extLst>
                </p14:cNvPr>
                <p14:cNvContentPartPr/>
                <p14:nvPr/>
              </p14:nvContentPartPr>
              <p14:xfrm>
                <a:off x="2796214" y="1927597"/>
                <a:ext cx="896040" cy="839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8ACE5A5-0326-2D00-FEA1-145CE447C4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78574" y="1909957"/>
                  <a:ext cx="93168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E739D1-352E-2634-0B9E-EADCBEDD507F}"/>
                    </a:ext>
                  </a:extLst>
                </p14:cNvPr>
                <p14:cNvContentPartPr/>
                <p14:nvPr/>
              </p14:nvContentPartPr>
              <p14:xfrm>
                <a:off x="1368454" y="1764877"/>
                <a:ext cx="166320" cy="18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E739D1-352E-2634-0B9E-EADCBEDD50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0814" y="1747237"/>
                  <a:ext cx="201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B2FC3E-6174-E7C1-9883-B1852D7F082D}"/>
                    </a:ext>
                  </a:extLst>
                </p14:cNvPr>
                <p14:cNvContentPartPr/>
                <p14:nvPr/>
              </p14:nvContentPartPr>
              <p14:xfrm>
                <a:off x="1563214" y="1817797"/>
                <a:ext cx="189720" cy="47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B2FC3E-6174-E7C1-9883-B1852D7F08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5574" y="1799797"/>
                  <a:ext cx="225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6D08AF-1AEC-4400-E014-BB3AEEA7D8FC}"/>
                    </a:ext>
                  </a:extLst>
                </p14:cNvPr>
                <p14:cNvContentPartPr/>
                <p14:nvPr/>
              </p14:nvContentPartPr>
              <p14:xfrm>
                <a:off x="1772014" y="1644997"/>
                <a:ext cx="514800" cy="18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6D08AF-1AEC-4400-E014-BB3AEEA7D8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4374" y="1627357"/>
                  <a:ext cx="550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62A4A3-02B7-19D9-9BA2-088DA9D26FDF}"/>
                    </a:ext>
                  </a:extLst>
                </p14:cNvPr>
                <p14:cNvContentPartPr/>
                <p14:nvPr/>
              </p14:nvContentPartPr>
              <p14:xfrm>
                <a:off x="2325334" y="1725637"/>
                <a:ext cx="462600" cy="4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62A4A3-02B7-19D9-9BA2-088DA9D26F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7694" y="1707997"/>
                  <a:ext cx="498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24B94F-A497-AA94-B19B-B91CCAC43CBB}"/>
                    </a:ext>
                  </a:extLst>
                </p14:cNvPr>
                <p14:cNvContentPartPr/>
                <p14:nvPr/>
              </p14:nvContentPartPr>
              <p14:xfrm>
                <a:off x="2474374" y="1154677"/>
                <a:ext cx="87120" cy="54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24B94F-A497-AA94-B19B-B91CCAC43C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56734" y="1137037"/>
                  <a:ext cx="12276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9D3C1C-FA4A-2650-6378-22D26BA00878}"/>
                    </a:ext>
                  </a:extLst>
                </p14:cNvPr>
                <p14:cNvContentPartPr/>
                <p14:nvPr/>
              </p14:nvContentPartPr>
              <p14:xfrm>
                <a:off x="2488774" y="1162597"/>
                <a:ext cx="621720" cy="29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9D3C1C-FA4A-2650-6378-22D26BA008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1134" y="1144597"/>
                  <a:ext cx="657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BB3E85-21A3-2023-184C-4D45DD5E0055}"/>
                    </a:ext>
                  </a:extLst>
                </p14:cNvPr>
                <p14:cNvContentPartPr/>
                <p14:nvPr/>
              </p14:nvContentPartPr>
              <p14:xfrm>
                <a:off x="3074854" y="949117"/>
                <a:ext cx="401040" cy="22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BB3E85-21A3-2023-184C-4D45DD5E00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6854" y="931477"/>
                  <a:ext cx="436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2084365-E308-7D65-1F60-029945E41E4B}"/>
                    </a:ext>
                  </a:extLst>
                </p14:cNvPr>
                <p14:cNvContentPartPr/>
                <p14:nvPr/>
              </p14:nvContentPartPr>
              <p14:xfrm>
                <a:off x="3532774" y="1116517"/>
                <a:ext cx="488880" cy="97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2084365-E308-7D65-1F60-029945E41E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4774" y="1098877"/>
                  <a:ext cx="524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463360-9D0C-F023-EBA1-5EE6FEBFEA50}"/>
                    </a:ext>
                  </a:extLst>
                </p14:cNvPr>
                <p14:cNvContentPartPr/>
                <p14:nvPr/>
              </p14:nvContentPartPr>
              <p14:xfrm>
                <a:off x="3978094" y="1114357"/>
                <a:ext cx="70200" cy="874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463360-9D0C-F023-EBA1-5EE6FEBFEA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0094" y="1096357"/>
                  <a:ext cx="10584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CDA6FC-532C-5952-FC91-E6794010E94F}"/>
                    </a:ext>
                  </a:extLst>
                </p14:cNvPr>
                <p14:cNvContentPartPr/>
                <p14:nvPr/>
              </p14:nvContentPartPr>
              <p14:xfrm>
                <a:off x="3748054" y="1860997"/>
                <a:ext cx="846360" cy="63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CDA6FC-532C-5952-FC91-E6794010E9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0414" y="1843357"/>
                  <a:ext cx="882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F7AC4C-97A9-69A0-F1E7-D5C369B32F93}"/>
                    </a:ext>
                  </a:extLst>
                </p14:cNvPr>
                <p14:cNvContentPartPr/>
                <p14:nvPr/>
              </p14:nvContentPartPr>
              <p14:xfrm>
                <a:off x="4573894" y="1760917"/>
                <a:ext cx="153360" cy="20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F7AC4C-97A9-69A0-F1E7-D5C369B32F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55894" y="1743277"/>
                  <a:ext cx="189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B754C7-D3CA-5730-154B-FDF7327807AE}"/>
                    </a:ext>
                  </a:extLst>
                </p14:cNvPr>
                <p14:cNvContentPartPr/>
                <p14:nvPr/>
              </p14:nvContentPartPr>
              <p14:xfrm>
                <a:off x="2404174" y="2263837"/>
                <a:ext cx="416520" cy="50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B754C7-D3CA-5730-154B-FDF7327807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86174" y="2246197"/>
                  <a:ext cx="452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3E09AE-03F0-5403-A455-393834E29E46}"/>
                    </a:ext>
                  </a:extLst>
                </p14:cNvPr>
                <p14:cNvContentPartPr/>
                <p14:nvPr/>
              </p14:nvContentPartPr>
              <p14:xfrm>
                <a:off x="2416054" y="2299477"/>
                <a:ext cx="79560" cy="80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3E09AE-03F0-5403-A455-393834E29E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98054" y="2281477"/>
                  <a:ext cx="11520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1DDC08-3230-3B54-6C06-8EC0AB537C72}"/>
                    </a:ext>
                  </a:extLst>
                </p14:cNvPr>
                <p14:cNvContentPartPr/>
                <p14:nvPr/>
              </p14:nvContentPartPr>
              <p14:xfrm>
                <a:off x="2357014" y="3031357"/>
                <a:ext cx="250560" cy="2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1DDC08-3230-3B54-6C06-8EC0AB537C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39014" y="3013357"/>
                  <a:ext cx="286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9F1CFE-CA2C-4174-9C29-DA4FBDDD17AC}"/>
                    </a:ext>
                  </a:extLst>
                </p14:cNvPr>
                <p14:cNvContentPartPr/>
                <p14:nvPr/>
              </p14:nvContentPartPr>
              <p14:xfrm>
                <a:off x="2364574" y="3023437"/>
                <a:ext cx="209880" cy="16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9F1CFE-CA2C-4174-9C29-DA4FBDDD17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6574" y="3005797"/>
                  <a:ext cx="245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1EBF4E-E56B-7061-6BBC-7B9F55902EDC}"/>
                    </a:ext>
                  </a:extLst>
                </p14:cNvPr>
                <p14:cNvContentPartPr/>
                <p14:nvPr/>
              </p14:nvContentPartPr>
              <p14:xfrm>
                <a:off x="2551054" y="3024517"/>
                <a:ext cx="90360" cy="16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1EBF4E-E56B-7061-6BBC-7B9F55902E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33414" y="3006517"/>
                  <a:ext cx="126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49CBA3-03A2-FEBE-AA2C-B1B541D5AD3F}"/>
                    </a:ext>
                  </a:extLst>
                </p14:cNvPr>
                <p14:cNvContentPartPr/>
                <p14:nvPr/>
              </p14:nvContentPartPr>
              <p14:xfrm>
                <a:off x="2901694" y="1822117"/>
                <a:ext cx="126720" cy="3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49CBA3-03A2-FEBE-AA2C-B1B541D5AD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84054" y="1804477"/>
                  <a:ext cx="162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C0D186-15D9-F980-1688-F31E746D202D}"/>
                    </a:ext>
                  </a:extLst>
                </p14:cNvPr>
                <p14:cNvContentPartPr/>
                <p14:nvPr/>
              </p14:nvContentPartPr>
              <p14:xfrm>
                <a:off x="2961094" y="2181757"/>
                <a:ext cx="102960" cy="41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C0D186-15D9-F980-1688-F31E746D20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43454" y="2163757"/>
                  <a:ext cx="138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0BA22C-C912-B20A-E6CE-3ED7F187DDDE}"/>
                    </a:ext>
                  </a:extLst>
                </p14:cNvPr>
                <p14:cNvContentPartPr/>
                <p14:nvPr/>
              </p14:nvContentPartPr>
              <p14:xfrm>
                <a:off x="2995294" y="2127397"/>
                <a:ext cx="29160" cy="18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0BA22C-C912-B20A-E6CE-3ED7F187DD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77294" y="2109397"/>
                  <a:ext cx="64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3CA130-4DB3-327D-15C2-27641FEB5577}"/>
                    </a:ext>
                  </a:extLst>
                </p14:cNvPr>
                <p14:cNvContentPartPr/>
                <p14:nvPr/>
              </p14:nvContentPartPr>
              <p14:xfrm>
                <a:off x="1789294" y="1311997"/>
                <a:ext cx="92520" cy="20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3CA130-4DB3-327D-15C2-27641FEB55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71294" y="1294357"/>
                  <a:ext cx="128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BDD123D-915D-5677-E326-6C8E9B50352C}"/>
                    </a:ext>
                  </a:extLst>
                </p14:cNvPr>
                <p14:cNvContentPartPr/>
                <p14:nvPr/>
              </p14:nvContentPartPr>
              <p14:xfrm>
                <a:off x="1803334" y="1215517"/>
                <a:ext cx="216720" cy="9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BDD123D-915D-5677-E326-6C8E9B5035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85334" y="1197877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B84AC82-47CA-4DB8-CB76-AC522AD2BFEB}"/>
                    </a:ext>
                  </a:extLst>
                </p14:cNvPr>
                <p14:cNvContentPartPr/>
                <p14:nvPr/>
              </p14:nvContentPartPr>
              <p14:xfrm>
                <a:off x="2016814" y="1276357"/>
                <a:ext cx="49320" cy="104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B84AC82-47CA-4DB8-CB76-AC522AD2BF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98814" y="1258717"/>
                  <a:ext cx="84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774CB5-88A6-CB79-2F93-9E1E0D91575C}"/>
                    </a:ext>
                  </a:extLst>
                </p14:cNvPr>
                <p14:cNvContentPartPr/>
                <p14:nvPr/>
              </p14:nvContentPartPr>
              <p14:xfrm>
                <a:off x="2000614" y="1116517"/>
                <a:ext cx="14040" cy="19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774CB5-88A6-CB79-2F93-9E1E0D9157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82614" y="1098877"/>
                  <a:ext cx="49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4D21B4-54DE-0D49-1805-63764FBB4020}"/>
                    </a:ext>
                  </a:extLst>
                </p14:cNvPr>
                <p14:cNvContentPartPr/>
                <p14:nvPr/>
              </p14:nvContentPartPr>
              <p14:xfrm>
                <a:off x="3488134" y="767677"/>
                <a:ext cx="86400" cy="18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4D21B4-54DE-0D49-1805-63764FBB40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70134" y="749677"/>
                  <a:ext cx="122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E325D0-0E73-371F-FDE0-D566A03B1F10}"/>
                    </a:ext>
                  </a:extLst>
                </p14:cNvPr>
                <p14:cNvContentPartPr/>
                <p14:nvPr/>
              </p14:nvContentPartPr>
              <p14:xfrm>
                <a:off x="3491734" y="739597"/>
                <a:ext cx="162000" cy="136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E325D0-0E73-371F-FDE0-D566A03B1F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74094" y="721597"/>
                  <a:ext cx="19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E712D4-7A99-6E11-884A-8D8C336A15B4}"/>
                    </a:ext>
                  </a:extLst>
                </p14:cNvPr>
                <p14:cNvContentPartPr/>
                <p14:nvPr/>
              </p14:nvContentPartPr>
              <p14:xfrm>
                <a:off x="3774334" y="732397"/>
                <a:ext cx="100080" cy="23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E712D4-7A99-6E11-884A-8D8C336A15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56334" y="714397"/>
                  <a:ext cx="135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837822-0C4E-36C5-0F04-E60058C8E10C}"/>
                    </a:ext>
                  </a:extLst>
                </p14:cNvPr>
                <p14:cNvContentPartPr/>
                <p14:nvPr/>
              </p14:nvContentPartPr>
              <p14:xfrm>
                <a:off x="3800974" y="766957"/>
                <a:ext cx="114480" cy="153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837822-0C4E-36C5-0F04-E60058C8E1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83334" y="748957"/>
                  <a:ext cx="150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5774A2-A2BD-9C25-77A2-6EBD15BED074}"/>
                    </a:ext>
                  </a:extLst>
                </p14:cNvPr>
                <p14:cNvContentPartPr/>
                <p14:nvPr/>
              </p14:nvContentPartPr>
              <p14:xfrm>
                <a:off x="686614" y="1810237"/>
                <a:ext cx="194400" cy="281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5774A2-A2BD-9C25-77A2-6EBD15BED0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614" y="1792237"/>
                  <a:ext cx="230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2EF575-50EF-EBD9-E100-0ED7780A22F4}"/>
                    </a:ext>
                  </a:extLst>
                </p14:cNvPr>
                <p14:cNvContentPartPr/>
                <p14:nvPr/>
              </p14:nvContentPartPr>
              <p14:xfrm>
                <a:off x="1056334" y="2051077"/>
                <a:ext cx="56880" cy="10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2EF575-50EF-EBD9-E100-0ED7780A22F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8694" y="2033077"/>
                  <a:ext cx="92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FDF2DB-83C7-4939-3528-CAD427C20BB6}"/>
                    </a:ext>
                  </a:extLst>
                </p14:cNvPr>
                <p14:cNvContentPartPr/>
                <p14:nvPr/>
              </p14:nvContentPartPr>
              <p14:xfrm>
                <a:off x="1002334" y="1896277"/>
                <a:ext cx="39960" cy="45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FDF2DB-83C7-4939-3528-CAD427C20B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4694" y="1878637"/>
                  <a:ext cx="75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683E24C-75DC-ADC4-F0EC-FD2A5BE96955}"/>
                    </a:ext>
                  </a:extLst>
                </p14:cNvPr>
                <p14:cNvContentPartPr/>
                <p14:nvPr/>
              </p14:nvContentPartPr>
              <p14:xfrm>
                <a:off x="1154614" y="1978357"/>
                <a:ext cx="124920" cy="10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683E24C-75DC-ADC4-F0EC-FD2A5BE969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6614" y="1960357"/>
                  <a:ext cx="160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4107A5C-D111-423C-2C4A-4B61B3EC5667}"/>
                    </a:ext>
                  </a:extLst>
                </p14:cNvPr>
                <p14:cNvContentPartPr/>
                <p14:nvPr/>
              </p14:nvContentPartPr>
              <p14:xfrm>
                <a:off x="4584694" y="2139637"/>
                <a:ext cx="232920" cy="218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4107A5C-D111-423C-2C4A-4B61B3EC56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66694" y="2121637"/>
                  <a:ext cx="268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7CA9DE1-DD20-7611-A6D8-79C2A0BC88AC}"/>
                    </a:ext>
                  </a:extLst>
                </p14:cNvPr>
                <p14:cNvContentPartPr/>
                <p14:nvPr/>
              </p14:nvContentPartPr>
              <p14:xfrm>
                <a:off x="4977814" y="2318197"/>
                <a:ext cx="108000" cy="106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7CA9DE1-DD20-7611-A6D8-79C2A0BC88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59814" y="2300557"/>
                  <a:ext cx="143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C9B5CEF-B07F-4283-2A27-11B6DD72F45F}"/>
                    </a:ext>
                  </a:extLst>
                </p14:cNvPr>
                <p14:cNvContentPartPr/>
                <p14:nvPr/>
              </p14:nvContentPartPr>
              <p14:xfrm>
                <a:off x="5172574" y="2236837"/>
                <a:ext cx="181440" cy="124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C9B5CEF-B07F-4283-2A27-11B6DD72F4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54934" y="2218837"/>
                  <a:ext cx="217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19B2F3-038D-8FEF-D118-063DD0A670F3}"/>
                    </a:ext>
                  </a:extLst>
                </p14:cNvPr>
                <p14:cNvContentPartPr/>
                <p14:nvPr/>
              </p14:nvContentPartPr>
              <p14:xfrm>
                <a:off x="5360134" y="2100757"/>
                <a:ext cx="91800" cy="190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19B2F3-038D-8FEF-D118-063DD0A670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42494" y="2083117"/>
                  <a:ext cx="127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8FF09E-C822-3CB2-3FF5-095A0667E10B}"/>
                    </a:ext>
                  </a:extLst>
                </p14:cNvPr>
                <p14:cNvContentPartPr/>
                <p14:nvPr/>
              </p14:nvContentPartPr>
              <p14:xfrm>
                <a:off x="5388934" y="2067277"/>
                <a:ext cx="109800" cy="11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8FF09E-C822-3CB2-3FF5-095A0667E1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70934" y="2049277"/>
                  <a:ext cx="1454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C7B139-B673-41FC-9B84-3426FA4C9440}"/>
              </a:ext>
            </a:extLst>
          </p:cNvPr>
          <p:cNvGrpSpPr/>
          <p:nvPr/>
        </p:nvGrpSpPr>
        <p:grpSpPr>
          <a:xfrm>
            <a:off x="2128774" y="3922702"/>
            <a:ext cx="475920" cy="443520"/>
            <a:chOff x="1873174" y="2205877"/>
            <a:chExt cx="47592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217BA6-1AC7-3F3E-EE0B-F0DA3EB42488}"/>
                    </a:ext>
                  </a:extLst>
                </p14:cNvPr>
                <p14:cNvContentPartPr/>
                <p14:nvPr/>
              </p14:nvContentPartPr>
              <p14:xfrm>
                <a:off x="1873174" y="2401357"/>
                <a:ext cx="203040" cy="24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217BA6-1AC7-3F3E-EE0B-F0DA3EB424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55534" y="2383717"/>
                  <a:ext cx="238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D75B09-16CC-CF1C-3C17-5AC2710FF4D9}"/>
                    </a:ext>
                  </a:extLst>
                </p14:cNvPr>
                <p14:cNvContentPartPr/>
                <p14:nvPr/>
              </p14:nvContentPartPr>
              <p14:xfrm>
                <a:off x="2078374" y="2382997"/>
                <a:ext cx="6120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D75B09-16CC-CF1C-3C17-5AC2710FF4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60374" y="2364997"/>
                  <a:ext cx="96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EE66503-03B1-0A16-311F-06DAF2C43B59}"/>
                    </a:ext>
                  </a:extLst>
                </p14:cNvPr>
                <p14:cNvContentPartPr/>
                <p14:nvPr/>
              </p14:nvContentPartPr>
              <p14:xfrm>
                <a:off x="2097814" y="2299837"/>
                <a:ext cx="122400" cy="158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EE66503-03B1-0A16-311F-06DAF2C43B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79814" y="2282197"/>
                  <a:ext cx="158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77C7016-F21F-CDA9-B830-03B40C3BE51C}"/>
                    </a:ext>
                  </a:extLst>
                </p14:cNvPr>
                <p14:cNvContentPartPr/>
                <p14:nvPr/>
              </p14:nvContentPartPr>
              <p14:xfrm>
                <a:off x="2250454" y="2233237"/>
                <a:ext cx="79560" cy="145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77C7016-F21F-CDA9-B830-03B40C3BE51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32814" y="2215597"/>
                  <a:ext cx="115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66D6A5-3A38-09C1-5556-C4DE718D78E4}"/>
                    </a:ext>
                  </a:extLst>
                </p14:cNvPr>
                <p14:cNvContentPartPr/>
                <p14:nvPr/>
              </p14:nvContentPartPr>
              <p14:xfrm>
                <a:off x="2251894" y="2205877"/>
                <a:ext cx="97200" cy="21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66D6A5-3A38-09C1-5556-C4DE718D78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33894" y="2188237"/>
                  <a:ext cx="13284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EB9EF2-C697-07CE-B41E-430E321CDBBB}"/>
              </a:ext>
            </a:extLst>
          </p:cNvPr>
          <p:cNvGrpSpPr/>
          <p:nvPr/>
        </p:nvGrpSpPr>
        <p:grpSpPr>
          <a:xfrm>
            <a:off x="1340734" y="2521582"/>
            <a:ext cx="1239480" cy="415080"/>
            <a:chOff x="1085134" y="804757"/>
            <a:chExt cx="123948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8883A0-87C6-53AC-D1DB-C91A53B7139F}"/>
                    </a:ext>
                  </a:extLst>
                </p14:cNvPr>
                <p14:cNvContentPartPr/>
                <p14:nvPr/>
              </p14:nvContentPartPr>
              <p14:xfrm>
                <a:off x="1211134" y="933997"/>
                <a:ext cx="41040" cy="21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8883A0-87C6-53AC-D1DB-C91A53B713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93494" y="916357"/>
                  <a:ext cx="76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B342C8-A8A6-895B-A4E1-CDBBD3A39216}"/>
                    </a:ext>
                  </a:extLst>
                </p14:cNvPr>
                <p14:cNvContentPartPr/>
                <p14:nvPr/>
              </p14:nvContentPartPr>
              <p14:xfrm>
                <a:off x="1085134" y="804757"/>
                <a:ext cx="320400" cy="41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B342C8-A8A6-895B-A4E1-CDBBD3A392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7134" y="787117"/>
                  <a:ext cx="3560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8DEE40-5F5D-AE76-9EC0-02B42FAD98FC}"/>
                    </a:ext>
                  </a:extLst>
                </p14:cNvPr>
                <p14:cNvContentPartPr/>
                <p14:nvPr/>
              </p14:nvContentPartPr>
              <p14:xfrm>
                <a:off x="1467814" y="917437"/>
                <a:ext cx="822240" cy="65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8DEE40-5F5D-AE76-9EC0-02B42FAD98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50174" y="899437"/>
                  <a:ext cx="857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6E9FC7-50B8-11C0-6AEE-8F453E70E7C0}"/>
                    </a:ext>
                  </a:extLst>
                </p14:cNvPr>
                <p14:cNvContentPartPr/>
                <p14:nvPr/>
              </p14:nvContentPartPr>
              <p14:xfrm>
                <a:off x="2185654" y="817357"/>
                <a:ext cx="138960" cy="172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6E9FC7-50B8-11C0-6AEE-8F453E70E7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8014" y="799717"/>
                  <a:ext cx="174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795E32D-EA86-546B-0D94-A8DDD57113CD}"/>
              </a:ext>
            </a:extLst>
          </p:cNvPr>
          <p:cNvGrpSpPr/>
          <p:nvPr/>
        </p:nvGrpSpPr>
        <p:grpSpPr>
          <a:xfrm>
            <a:off x="2858854" y="2288302"/>
            <a:ext cx="1215000" cy="396720"/>
            <a:chOff x="2603254" y="571477"/>
            <a:chExt cx="121500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651FA24-AD79-7EBC-C38C-0C019D3A29F7}"/>
                    </a:ext>
                  </a:extLst>
                </p14:cNvPr>
                <p14:cNvContentPartPr/>
                <p14:nvPr/>
              </p14:nvContentPartPr>
              <p14:xfrm>
                <a:off x="2956774" y="727717"/>
                <a:ext cx="861480" cy="1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651FA24-AD79-7EBC-C38C-0C019D3A29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39134" y="710077"/>
                  <a:ext cx="897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86BA72-3E9A-E2F5-49A6-1361CD6BFB7A}"/>
                    </a:ext>
                  </a:extLst>
                </p14:cNvPr>
                <p14:cNvContentPartPr/>
                <p14:nvPr/>
              </p14:nvContentPartPr>
              <p14:xfrm>
                <a:off x="3677854" y="628717"/>
                <a:ext cx="103680" cy="144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86BA72-3E9A-E2F5-49A6-1361CD6BFB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60214" y="611077"/>
                  <a:ext cx="139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A4B5DC0-BEE4-8568-41DD-76C9D471F037}"/>
                    </a:ext>
                  </a:extLst>
                </p14:cNvPr>
                <p14:cNvContentPartPr/>
                <p14:nvPr/>
              </p14:nvContentPartPr>
              <p14:xfrm>
                <a:off x="2701534" y="652837"/>
                <a:ext cx="180360" cy="153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A4B5DC0-BEE4-8568-41DD-76C9D471F0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83534" y="635197"/>
                  <a:ext cx="216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5F84ACF-C814-848D-DB0C-E33B6558E303}"/>
                    </a:ext>
                  </a:extLst>
                </p14:cNvPr>
                <p14:cNvContentPartPr/>
                <p14:nvPr/>
              </p14:nvContentPartPr>
              <p14:xfrm>
                <a:off x="2603254" y="571477"/>
                <a:ext cx="333360" cy="396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5F84ACF-C814-848D-DB0C-E33B6558E3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85614" y="553837"/>
                  <a:ext cx="3690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C855AA-E1BD-72B7-1E5F-2C8128524AC4}"/>
              </a:ext>
            </a:extLst>
          </p:cNvPr>
          <p:cNvGrpSpPr/>
          <p:nvPr/>
        </p:nvGrpSpPr>
        <p:grpSpPr>
          <a:xfrm>
            <a:off x="1421822" y="3319585"/>
            <a:ext cx="261720" cy="640800"/>
            <a:chOff x="1421822" y="3319585"/>
            <a:chExt cx="26172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277DCC-7903-F7AD-8FDA-C9D3EA9C9E9C}"/>
                    </a:ext>
                  </a:extLst>
                </p14:cNvPr>
                <p14:cNvContentPartPr/>
                <p14:nvPr/>
              </p14:nvContentPartPr>
              <p14:xfrm>
                <a:off x="1421822" y="3319585"/>
                <a:ext cx="151560" cy="57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277DCC-7903-F7AD-8FDA-C9D3EA9C9E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03822" y="3301945"/>
                  <a:ext cx="187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043B37-4EA7-237E-5385-464BAFB2E29D}"/>
                    </a:ext>
                  </a:extLst>
                </p14:cNvPr>
                <p14:cNvContentPartPr/>
                <p14:nvPr/>
              </p14:nvContentPartPr>
              <p14:xfrm>
                <a:off x="1421822" y="3319585"/>
                <a:ext cx="261720" cy="640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043B37-4EA7-237E-5385-464BAFB2E2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04182" y="3301585"/>
                  <a:ext cx="297360" cy="67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3AEBE1-6D39-44F6-65F5-17C305F0A960}"/>
              </a:ext>
            </a:extLst>
          </p:cNvPr>
          <p:cNvGrpSpPr/>
          <p:nvPr/>
        </p:nvGrpSpPr>
        <p:grpSpPr>
          <a:xfrm>
            <a:off x="2928062" y="3212665"/>
            <a:ext cx="306000" cy="515880"/>
            <a:chOff x="2928062" y="3212665"/>
            <a:chExt cx="30600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A34AC5-940E-DEB7-A278-7FE12E2049F4}"/>
                    </a:ext>
                  </a:extLst>
                </p14:cNvPr>
                <p14:cNvContentPartPr/>
                <p14:nvPr/>
              </p14:nvContentPartPr>
              <p14:xfrm>
                <a:off x="2928062" y="3212665"/>
                <a:ext cx="164880" cy="6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A34AC5-940E-DEB7-A278-7FE12E2049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10062" y="3194665"/>
                  <a:ext cx="200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D1CE16-2BF3-C6E1-A72C-BBE89B8E62EE}"/>
                    </a:ext>
                  </a:extLst>
                </p14:cNvPr>
                <p14:cNvContentPartPr/>
                <p14:nvPr/>
              </p14:nvContentPartPr>
              <p14:xfrm>
                <a:off x="3117062" y="3217705"/>
                <a:ext cx="117000" cy="51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D1CE16-2BF3-C6E1-A72C-BBE89B8E62E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99422" y="3199705"/>
                  <a:ext cx="152640" cy="54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F38D08-2C81-59D3-348B-4CEB324E0A3A}"/>
              </a:ext>
            </a:extLst>
          </p:cNvPr>
          <p:cNvGrpSpPr/>
          <p:nvPr/>
        </p:nvGrpSpPr>
        <p:grpSpPr>
          <a:xfrm>
            <a:off x="5592062" y="974905"/>
            <a:ext cx="1728720" cy="919080"/>
            <a:chOff x="5592062" y="974905"/>
            <a:chExt cx="1728720" cy="9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AC8C10-B2E8-A085-5FA4-BB88435EE565}"/>
                    </a:ext>
                  </a:extLst>
                </p14:cNvPr>
                <p14:cNvContentPartPr/>
                <p14:nvPr/>
              </p14:nvContentPartPr>
              <p14:xfrm>
                <a:off x="5592062" y="1076785"/>
                <a:ext cx="177840" cy="218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AC8C10-B2E8-A085-5FA4-BB88435EE5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74422" y="1059145"/>
                  <a:ext cx="213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01660E-ED2C-80B0-805C-3694A8F0AE73}"/>
                    </a:ext>
                  </a:extLst>
                </p14:cNvPr>
                <p14:cNvContentPartPr/>
                <p14:nvPr/>
              </p14:nvContentPartPr>
              <p14:xfrm>
                <a:off x="5946302" y="1183345"/>
                <a:ext cx="42840" cy="138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01660E-ED2C-80B0-805C-3694A8F0AE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28662" y="1165705"/>
                  <a:ext cx="78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9110B2-6E0F-B6FA-A8DB-E4491B76C7A7}"/>
                    </a:ext>
                  </a:extLst>
                </p14:cNvPr>
                <p14:cNvContentPartPr/>
                <p14:nvPr/>
              </p14:nvContentPartPr>
              <p14:xfrm>
                <a:off x="5924342" y="1062025"/>
                <a:ext cx="45720" cy="66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9110B2-6E0F-B6FA-A8DB-E4491B76C7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06342" y="1044385"/>
                  <a:ext cx="81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3C6BCAA-B05B-BF98-B7E8-53D54320AE4D}"/>
                    </a:ext>
                  </a:extLst>
                </p14:cNvPr>
                <p14:cNvContentPartPr/>
                <p14:nvPr/>
              </p14:nvContentPartPr>
              <p14:xfrm>
                <a:off x="6092462" y="1130785"/>
                <a:ext cx="149760" cy="97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3C6BCAA-B05B-BF98-B7E8-53D54320AE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74462" y="1113145"/>
                  <a:ext cx="185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08EE0AD-B7CC-2676-0E25-0645FF7A4B9B}"/>
                    </a:ext>
                  </a:extLst>
                </p14:cNvPr>
                <p14:cNvContentPartPr/>
                <p14:nvPr/>
              </p14:nvContentPartPr>
              <p14:xfrm>
                <a:off x="6353102" y="1118545"/>
                <a:ext cx="172800" cy="16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08EE0AD-B7CC-2676-0E25-0645FF7A4B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35102" y="1100905"/>
                  <a:ext cx="20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01DB7AE-56FA-A73A-7E9A-BD2DA71D2D16}"/>
                    </a:ext>
                  </a:extLst>
                </p14:cNvPr>
                <p14:cNvContentPartPr/>
                <p14:nvPr/>
              </p14:nvContentPartPr>
              <p14:xfrm>
                <a:off x="6703742" y="974905"/>
                <a:ext cx="116280" cy="258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01DB7AE-56FA-A73A-7E9A-BD2DA71D2D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85742" y="957265"/>
                  <a:ext cx="151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5F80780-A92A-0B1E-9150-73D64DBD66E9}"/>
                    </a:ext>
                  </a:extLst>
                </p14:cNvPr>
                <p14:cNvContentPartPr/>
                <p14:nvPr/>
              </p14:nvContentPartPr>
              <p14:xfrm>
                <a:off x="5682422" y="1312225"/>
                <a:ext cx="1638360" cy="141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5F80780-A92A-0B1E-9150-73D64DBD66E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64422" y="1294225"/>
                  <a:ext cx="1674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B0B73B7-487D-3A32-339C-7C867EC87D8B}"/>
                    </a:ext>
                  </a:extLst>
                </p14:cNvPr>
                <p14:cNvContentPartPr/>
                <p14:nvPr/>
              </p14:nvContentPartPr>
              <p14:xfrm>
                <a:off x="6221702" y="1587985"/>
                <a:ext cx="47880" cy="306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B0B73B7-487D-3A32-339C-7C867EC87D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03702" y="1570345"/>
                  <a:ext cx="83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68E2700-897D-1A98-8E88-FC15E19A52AE}"/>
                    </a:ext>
                  </a:extLst>
                </p14:cNvPr>
                <p14:cNvContentPartPr/>
                <p14:nvPr/>
              </p14:nvContentPartPr>
              <p14:xfrm>
                <a:off x="6238262" y="1553065"/>
                <a:ext cx="141840" cy="189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68E2700-897D-1A98-8E88-FC15E19A52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0262" y="1535425"/>
                  <a:ext cx="177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4A45AB-0363-B8EB-3C41-F2B3AD9098F8}"/>
                    </a:ext>
                  </a:extLst>
                </p14:cNvPr>
                <p14:cNvContentPartPr/>
                <p14:nvPr/>
              </p14:nvContentPartPr>
              <p14:xfrm>
                <a:off x="6524462" y="1675465"/>
                <a:ext cx="32040" cy="150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4A45AB-0363-B8EB-3C41-F2B3AD9098F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06822" y="1657465"/>
                  <a:ext cx="67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56B3471-4C82-45A6-223D-44C7615BCED2}"/>
                    </a:ext>
                  </a:extLst>
                </p14:cNvPr>
                <p14:cNvContentPartPr/>
                <p14:nvPr/>
              </p14:nvContentPartPr>
              <p14:xfrm>
                <a:off x="6494582" y="1551265"/>
                <a:ext cx="7920" cy="64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56B3471-4C82-45A6-223D-44C7615BCE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76942" y="1533625"/>
                  <a:ext cx="4356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79E8A4B-D296-545D-A8CF-9E49BDFDABB3}"/>
              </a:ext>
            </a:extLst>
          </p:cNvPr>
          <p:cNvGrpSpPr/>
          <p:nvPr/>
        </p:nvGrpSpPr>
        <p:grpSpPr>
          <a:xfrm>
            <a:off x="7561982" y="1224385"/>
            <a:ext cx="181080" cy="104760"/>
            <a:chOff x="7561982" y="1224385"/>
            <a:chExt cx="18108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E7035D-71E4-4C6F-14B5-E5EF7EAB8EC5}"/>
                    </a:ext>
                  </a:extLst>
                </p14:cNvPr>
                <p14:cNvContentPartPr/>
                <p14:nvPr/>
              </p14:nvContentPartPr>
              <p14:xfrm>
                <a:off x="7561982" y="1224385"/>
                <a:ext cx="97560" cy="27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E7035D-71E4-4C6F-14B5-E5EF7EAB8E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43982" y="1206745"/>
                  <a:ext cx="133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61DFC8-CBC7-C686-0C01-F3D09B76EAA7}"/>
                    </a:ext>
                  </a:extLst>
                </p14:cNvPr>
                <p14:cNvContentPartPr/>
                <p14:nvPr/>
              </p14:nvContentPartPr>
              <p14:xfrm>
                <a:off x="7620302" y="1284145"/>
                <a:ext cx="122760" cy="45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61DFC8-CBC7-C686-0C01-F3D09B76EAA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02662" y="1266145"/>
                  <a:ext cx="1584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FE0A8A-D956-BF8B-5480-DB2DA0649337}"/>
              </a:ext>
            </a:extLst>
          </p:cNvPr>
          <p:cNvGrpSpPr/>
          <p:nvPr/>
        </p:nvGrpSpPr>
        <p:grpSpPr>
          <a:xfrm>
            <a:off x="2580302" y="2659345"/>
            <a:ext cx="258840" cy="291960"/>
            <a:chOff x="2580302" y="2659345"/>
            <a:chExt cx="25884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DCE9CA-2417-F0E4-B4C0-2FDFC0BEE3B5}"/>
                    </a:ext>
                  </a:extLst>
                </p14:cNvPr>
                <p14:cNvContentPartPr/>
                <p14:nvPr/>
              </p14:nvContentPartPr>
              <p14:xfrm>
                <a:off x="2601902" y="2659345"/>
                <a:ext cx="45360" cy="175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DCE9CA-2417-F0E4-B4C0-2FDFC0BEE3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95782" y="2653225"/>
                  <a:ext cx="57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45D7B2-66EE-3D9A-1933-4A7450840C80}"/>
                    </a:ext>
                  </a:extLst>
                </p14:cNvPr>
                <p14:cNvContentPartPr/>
                <p14:nvPr/>
              </p14:nvContentPartPr>
              <p14:xfrm>
                <a:off x="2580302" y="2850505"/>
                <a:ext cx="258840" cy="100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45D7B2-66EE-3D9A-1933-4A7450840C8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74182" y="2844385"/>
                  <a:ext cx="2710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8F95F9A-292C-6047-62CC-9829EDA72284}"/>
              </a:ext>
            </a:extLst>
          </p:cNvPr>
          <p:cNvGrpSpPr/>
          <p:nvPr/>
        </p:nvGrpSpPr>
        <p:grpSpPr>
          <a:xfrm>
            <a:off x="2616662" y="3233905"/>
            <a:ext cx="212040" cy="390240"/>
            <a:chOff x="2616662" y="3233905"/>
            <a:chExt cx="21204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FD216F-D07A-8601-9B1B-796233E8353C}"/>
                    </a:ext>
                  </a:extLst>
                </p14:cNvPr>
                <p14:cNvContentPartPr/>
                <p14:nvPr/>
              </p14:nvContentPartPr>
              <p14:xfrm>
                <a:off x="2680742" y="3268825"/>
                <a:ext cx="76680" cy="291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FD216F-D07A-8601-9B1B-796233E8353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63102" y="3251185"/>
                  <a:ext cx="112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B6CE78D-3092-00BA-D2E8-7F294344398E}"/>
                    </a:ext>
                  </a:extLst>
                </p14:cNvPr>
                <p14:cNvContentPartPr/>
                <p14:nvPr/>
              </p14:nvContentPartPr>
              <p14:xfrm>
                <a:off x="2616662" y="3278905"/>
                <a:ext cx="32040" cy="30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B6CE78D-3092-00BA-D2E8-7F29434439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98662" y="3261265"/>
                  <a:ext cx="67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58ACA4-183F-64FD-8EA0-5504968E4944}"/>
                    </a:ext>
                  </a:extLst>
                </p14:cNvPr>
                <p14:cNvContentPartPr/>
                <p14:nvPr/>
              </p14:nvContentPartPr>
              <p14:xfrm>
                <a:off x="2633222" y="3233905"/>
                <a:ext cx="195480" cy="390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58ACA4-183F-64FD-8EA0-5504968E494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15582" y="3216265"/>
                  <a:ext cx="23112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0AF2708-5258-9F98-B126-6EE63D1A8576}"/>
              </a:ext>
            </a:extLst>
          </p:cNvPr>
          <p:cNvGrpSpPr/>
          <p:nvPr/>
        </p:nvGrpSpPr>
        <p:grpSpPr>
          <a:xfrm>
            <a:off x="4381742" y="3281065"/>
            <a:ext cx="134640" cy="345600"/>
            <a:chOff x="4381742" y="3281065"/>
            <a:chExt cx="13464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5FE6ED7-2A7B-FD0A-CF96-B5B3B454EEE0}"/>
                    </a:ext>
                  </a:extLst>
                </p14:cNvPr>
                <p14:cNvContentPartPr/>
                <p14:nvPr/>
              </p14:nvContentPartPr>
              <p14:xfrm>
                <a:off x="4381742" y="3292945"/>
                <a:ext cx="77760" cy="3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5FE6ED7-2A7B-FD0A-CF96-B5B3B454EE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63742" y="3275305"/>
                  <a:ext cx="11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F3BAAFF-87B8-0D5C-238E-1497514A112E}"/>
                    </a:ext>
                  </a:extLst>
                </p14:cNvPr>
                <p14:cNvContentPartPr/>
                <p14:nvPr/>
              </p14:nvContentPartPr>
              <p14:xfrm>
                <a:off x="4480022" y="3281065"/>
                <a:ext cx="36360" cy="301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F3BAAFF-87B8-0D5C-238E-1497514A11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62022" y="3263065"/>
                  <a:ext cx="72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05BF164-F4AC-DAB8-A31C-AE8F8F3FF86A}"/>
                    </a:ext>
                  </a:extLst>
                </p14:cNvPr>
                <p14:cNvContentPartPr/>
                <p14:nvPr/>
              </p14:nvContentPartPr>
              <p14:xfrm>
                <a:off x="4382102" y="3599305"/>
                <a:ext cx="63000" cy="27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05BF164-F4AC-DAB8-A31C-AE8F8F3FF8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64102" y="3581665"/>
                  <a:ext cx="986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B069E16-412E-CCB4-08FD-A19D38B64A78}"/>
              </a:ext>
            </a:extLst>
          </p:cNvPr>
          <p:cNvGrpSpPr/>
          <p:nvPr/>
        </p:nvGrpSpPr>
        <p:grpSpPr>
          <a:xfrm>
            <a:off x="7840622" y="924505"/>
            <a:ext cx="513000" cy="234360"/>
            <a:chOff x="7840622" y="924505"/>
            <a:chExt cx="51300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3129761-9C17-BF99-1360-A19F47F1C8DD}"/>
                    </a:ext>
                  </a:extLst>
                </p14:cNvPr>
                <p14:cNvContentPartPr/>
                <p14:nvPr/>
              </p14:nvContentPartPr>
              <p14:xfrm>
                <a:off x="7840622" y="924505"/>
                <a:ext cx="216000" cy="234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3129761-9C17-BF99-1360-A19F47F1C8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22982" y="906505"/>
                  <a:ext cx="251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858049C-9858-798D-A7A3-36D985DA770D}"/>
                    </a:ext>
                  </a:extLst>
                </p14:cNvPr>
                <p14:cNvContentPartPr/>
                <p14:nvPr/>
              </p14:nvContentPartPr>
              <p14:xfrm>
                <a:off x="8170022" y="1017385"/>
                <a:ext cx="183600" cy="17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858049C-9858-798D-A7A3-36D985DA77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52382" y="999745"/>
                  <a:ext cx="2192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79E1763-8F70-F121-4DE2-95724F94515C}"/>
              </a:ext>
            </a:extLst>
          </p:cNvPr>
          <p:cNvGrpSpPr/>
          <p:nvPr/>
        </p:nvGrpSpPr>
        <p:grpSpPr>
          <a:xfrm>
            <a:off x="8495102" y="768985"/>
            <a:ext cx="911880" cy="271800"/>
            <a:chOff x="8495102" y="768985"/>
            <a:chExt cx="91188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C46E7B-2B9C-4F8D-0323-4535C2B6537B}"/>
                    </a:ext>
                  </a:extLst>
                </p14:cNvPr>
                <p14:cNvContentPartPr/>
                <p14:nvPr/>
              </p14:nvContentPartPr>
              <p14:xfrm>
                <a:off x="8495102" y="768985"/>
                <a:ext cx="251640" cy="261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C46E7B-2B9C-4F8D-0323-4535C2B653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77102" y="750985"/>
                  <a:ext cx="287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1462CFA-A9C9-F470-39F2-B78E25F34AEC}"/>
                    </a:ext>
                  </a:extLst>
                </p14:cNvPr>
                <p14:cNvContentPartPr/>
                <p14:nvPr/>
              </p14:nvContentPartPr>
              <p14:xfrm>
                <a:off x="8879942" y="909745"/>
                <a:ext cx="75600" cy="122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1462CFA-A9C9-F470-39F2-B78E25F34A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62302" y="892105"/>
                  <a:ext cx="111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FB36D3-E175-6EE2-FF59-87AA492B5CAF}"/>
                    </a:ext>
                  </a:extLst>
                </p14:cNvPr>
                <p14:cNvContentPartPr/>
                <p14:nvPr/>
              </p14:nvContentPartPr>
              <p14:xfrm>
                <a:off x="9036902" y="878425"/>
                <a:ext cx="120600" cy="162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FB36D3-E175-6EE2-FF59-87AA492B5CA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19262" y="860425"/>
                  <a:ext cx="156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5353C9B-C2F0-E5F5-7634-FBF05EE66866}"/>
                    </a:ext>
                  </a:extLst>
                </p14:cNvPr>
                <p14:cNvContentPartPr/>
                <p14:nvPr/>
              </p14:nvContentPartPr>
              <p14:xfrm>
                <a:off x="9297902" y="769705"/>
                <a:ext cx="49680" cy="241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5353C9B-C2F0-E5F5-7634-FBF05EE668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79902" y="752065"/>
                  <a:ext cx="85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837B39F-DAB3-E120-D33B-5F9347A8EFFE}"/>
                    </a:ext>
                  </a:extLst>
                </p14:cNvPr>
                <p14:cNvContentPartPr/>
                <p14:nvPr/>
              </p14:nvContentPartPr>
              <p14:xfrm>
                <a:off x="9226982" y="902545"/>
                <a:ext cx="180000" cy="65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837B39F-DAB3-E120-D33B-5F9347A8EF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08982" y="884905"/>
                  <a:ext cx="2156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940679F-3C28-835B-6732-C3D132450ADF}"/>
              </a:ext>
            </a:extLst>
          </p:cNvPr>
          <p:cNvGrpSpPr/>
          <p:nvPr/>
        </p:nvGrpSpPr>
        <p:grpSpPr>
          <a:xfrm>
            <a:off x="7883102" y="1207825"/>
            <a:ext cx="1759680" cy="550080"/>
            <a:chOff x="7883102" y="1207825"/>
            <a:chExt cx="1759680" cy="55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9A66A0-DFA2-6138-04B1-1229A2F94442}"/>
                    </a:ext>
                  </a:extLst>
                </p14:cNvPr>
                <p14:cNvContentPartPr/>
                <p14:nvPr/>
              </p14:nvContentPartPr>
              <p14:xfrm>
                <a:off x="7883102" y="1207825"/>
                <a:ext cx="1759680" cy="122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9A66A0-DFA2-6138-04B1-1229A2F944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65102" y="1189825"/>
                  <a:ext cx="1795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A2B81F-6BC7-9BA9-B83E-9427DC30DE46}"/>
                    </a:ext>
                  </a:extLst>
                </p14:cNvPr>
                <p14:cNvContentPartPr/>
                <p14:nvPr/>
              </p14:nvContentPartPr>
              <p14:xfrm>
                <a:off x="8496542" y="1378465"/>
                <a:ext cx="64080" cy="331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A2B81F-6BC7-9BA9-B83E-9427DC30DE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78902" y="1360825"/>
                  <a:ext cx="997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87DC803-716E-82FB-47FA-36B5EB77F1C2}"/>
                    </a:ext>
                  </a:extLst>
                </p14:cNvPr>
                <p14:cNvContentPartPr/>
                <p14:nvPr/>
              </p14:nvContentPartPr>
              <p14:xfrm>
                <a:off x="8536142" y="1410145"/>
                <a:ext cx="177120" cy="153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87DC803-716E-82FB-47FA-36B5EB77F1C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18502" y="1392145"/>
                  <a:ext cx="212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CCD2B20-FE79-2B64-F101-F73F090CF389}"/>
                    </a:ext>
                  </a:extLst>
                </p14:cNvPr>
                <p14:cNvContentPartPr/>
                <p14:nvPr/>
              </p14:nvContentPartPr>
              <p14:xfrm>
                <a:off x="8800742" y="1430665"/>
                <a:ext cx="100080" cy="327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CCD2B20-FE79-2B64-F101-F73F090CF3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82742" y="1413025"/>
                  <a:ext cx="135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43E582C-DF6A-ABD1-3CAE-73B624071795}"/>
                    </a:ext>
                  </a:extLst>
                </p14:cNvPr>
                <p14:cNvContentPartPr/>
                <p14:nvPr/>
              </p14:nvContentPartPr>
              <p14:xfrm>
                <a:off x="8775902" y="1549825"/>
                <a:ext cx="138600" cy="13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43E582C-DF6A-ABD1-3CAE-73B62407179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57902" y="1532185"/>
                  <a:ext cx="174240" cy="17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109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22830</TotalTime>
  <Words>274</Words>
  <Application>Microsoft Office PowerPoint</Application>
  <PresentationFormat>Widescreen</PresentationFormat>
  <Paragraphs>65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PT Sans</vt:lpstr>
      <vt:lpstr>Times New Roman</vt:lpstr>
      <vt:lpstr>Office Theme</vt:lpstr>
      <vt:lpstr>ECE 105: Introduction to Electrical Engineering</vt:lpstr>
      <vt:lpstr>Other sensors</vt:lpstr>
      <vt:lpstr>Differential measurement</vt:lpstr>
      <vt:lpstr>Op Amp</vt:lpstr>
      <vt:lpstr>Op Amp Water Analogy</vt:lpstr>
      <vt:lpstr>Non-inverting and inverting </vt:lpstr>
      <vt:lpstr>Non-inverting Op Amp</vt:lpstr>
      <vt:lpstr>Non-inverting Op Amp</vt:lpstr>
      <vt:lpstr>Inverting Op Amp</vt:lpstr>
      <vt:lpstr>Inverting Op Amp</vt:lpstr>
      <vt:lpstr>PowerPoint Presentation</vt:lpstr>
      <vt:lpstr>Example</vt:lpstr>
      <vt:lpstr>Example</vt:lpstr>
      <vt:lpstr>PD readout circuit</vt:lpstr>
      <vt:lpstr>From physical world to getting data on a computer</vt:lpstr>
      <vt:lpstr>Packaged chips</vt:lpstr>
      <vt:lpstr>IC packages</vt:lpstr>
      <vt:lpstr>Analog front end</vt:lpstr>
      <vt:lpstr>Let’s use an analog front end </vt:lpstr>
      <vt:lpstr>Block diagram of the AFE</vt:lpstr>
      <vt:lpstr>Pin Outs of the AFE</vt:lpstr>
      <vt:lpstr>AFE to Arduino communication protocol </vt:lpstr>
      <vt:lpstr>Spectral response of the optical sensor</vt:lpstr>
      <vt:lpstr>How to connect the AFE to the Arduino</vt:lpstr>
      <vt:lpstr>How data is stored in the AFE or the Arduino</vt:lpstr>
      <vt:lpstr>Search and install library for the AFE</vt:lpstr>
      <vt:lpstr>Run an example</vt:lpstr>
      <vt:lpstr>Upload code to Ard.</vt:lpstr>
      <vt:lpstr>Serial monitor</vt:lpstr>
      <vt:lpstr>Serial plotter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Yasser Khan</dc:creator>
  <cp:lastModifiedBy>Yasser Khan</cp:lastModifiedBy>
  <cp:revision>925</cp:revision>
  <cp:lastPrinted>2017-03-30T23:40:26Z</cp:lastPrinted>
  <dcterms:created xsi:type="dcterms:W3CDTF">2014-02-24T21:19:39Z</dcterms:created>
  <dcterms:modified xsi:type="dcterms:W3CDTF">2024-09-26T22:41:30Z</dcterms:modified>
</cp:coreProperties>
</file>